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Semantic Message Passing for</a:t>
            </a:r>
            <a:br>
              <a:rPr lang="en-US" sz="4000" dirty="0"/>
            </a:br>
            <a:r>
              <a:rPr lang="en-US" sz="4000" dirty="0"/>
              <a:t>Generating Linked Data from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54" y="1300162"/>
            <a:ext cx="479107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54" y="2738437"/>
            <a:ext cx="4752975" cy="378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82" y="1204856"/>
            <a:ext cx="5862917" cy="5315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8386" y="5185186"/>
            <a:ext cx="1753496" cy="108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81882" y="5185186"/>
            <a:ext cx="419549" cy="161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8386" y="5109882"/>
            <a:ext cx="236668" cy="7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Semantic Message Passing for Generating Linked Data from 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Message Passing for Generating Linked Data from Tables</dc:title>
  <dc:creator>Du Sicong</dc:creator>
  <cp:lastModifiedBy>Du Sicong</cp:lastModifiedBy>
  <cp:revision>2</cp:revision>
  <dcterms:created xsi:type="dcterms:W3CDTF">2017-04-08T03:26:17Z</dcterms:created>
  <dcterms:modified xsi:type="dcterms:W3CDTF">2017-04-08T03:39:53Z</dcterms:modified>
</cp:coreProperties>
</file>