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Semantic Web of Things</a:t>
            </a:r>
          </a:p>
        </p:txBody>
      </p:sp>
    </p:spTree>
    <p:extLst>
      <p:ext uri="{BB962C8B-B14F-4D97-AF65-F5344CB8AC3E}">
        <p14:creationId xmlns:p14="http://schemas.microsoft.com/office/powerpoint/2010/main" val="3505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10876"/>
            <a:ext cx="8946541" cy="4195481"/>
          </a:xfrm>
        </p:spPr>
        <p:txBody>
          <a:bodyPr/>
          <a:lstStyle/>
          <a:p>
            <a:r>
              <a:rPr lang="en-US" dirty="0"/>
              <a:t>Meta </a:t>
            </a:r>
            <a:r>
              <a:rPr lang="en-US" dirty="0"/>
              <a:t>data                      </a:t>
            </a:r>
            <a:r>
              <a:rPr lang="en-US" dirty="0" smtClean="0"/>
              <a:t>HTML</a:t>
            </a:r>
            <a:endParaRPr lang="en-US" dirty="0"/>
          </a:p>
          <a:p>
            <a:r>
              <a:rPr lang="en-US" dirty="0" smtClean="0"/>
              <a:t>Improve usability and usefulness</a:t>
            </a:r>
          </a:p>
          <a:p>
            <a:r>
              <a:rPr lang="en-US" dirty="0"/>
              <a:t>RDF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163613" y="2144111"/>
            <a:ext cx="924911" cy="21020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Web of Things (</a:t>
            </a:r>
            <a:r>
              <a:rPr lang="en-US" dirty="0" err="1"/>
              <a:t>WoT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unifies the syntactic representations of physical objects via web pattern, which facilitates the integrations and mashups of heterogeneous data and web </a:t>
            </a:r>
            <a:r>
              <a:rPr lang="en-US" dirty="0" smtClean="0"/>
              <a:t>services</a:t>
            </a:r>
          </a:p>
          <a:p>
            <a:r>
              <a:rPr lang="en-US" dirty="0"/>
              <a:t> facilitates the discovery and interoperability of Internet of Things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IoT</a:t>
            </a:r>
            <a:r>
              <a:rPr lang="en-US" dirty="0"/>
              <a:t>) devices in a cyber-physical system (CPS)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Web of Things (</a:t>
            </a:r>
            <a:r>
              <a:rPr lang="en-US" sz="4400" dirty="0" err="1"/>
              <a:t>WoT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heterogeneity </a:t>
            </a:r>
            <a:r>
              <a:rPr lang="en-US" dirty="0"/>
              <a:t>and isolation of data from different domain-specific data </a:t>
            </a:r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8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Semantic Web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</a:p>
          <a:p>
            <a:r>
              <a:rPr lang="en-US" dirty="0"/>
              <a:t>bridging semantic </a:t>
            </a:r>
            <a:r>
              <a:rPr lang="en-US" dirty="0" smtClean="0"/>
              <a:t>technology</a:t>
            </a:r>
          </a:p>
          <a:p>
            <a:r>
              <a:rPr lang="en-US" dirty="0"/>
              <a:t>facilitates the creation of a networked knowledge infrastructure </a:t>
            </a:r>
            <a:r>
              <a:rPr lang="en-US" dirty="0" smtClean="0"/>
              <a:t> </a:t>
            </a:r>
            <a:r>
              <a:rPr lang="en-US" dirty="0"/>
              <a:t>with more interoperable data from both physical and cyber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0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66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Semantic Web of Things</vt:lpstr>
      <vt:lpstr>Semantic Web</vt:lpstr>
      <vt:lpstr> Web of Things (WoT)</vt:lpstr>
      <vt:lpstr> Web of Things (WoT)</vt:lpstr>
      <vt:lpstr>Semantic Web of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of Things</dc:title>
  <dc:creator>Du Sicong</dc:creator>
  <cp:lastModifiedBy>Du Sicong</cp:lastModifiedBy>
  <cp:revision>3</cp:revision>
  <dcterms:created xsi:type="dcterms:W3CDTF">2017-04-14T08:01:33Z</dcterms:created>
  <dcterms:modified xsi:type="dcterms:W3CDTF">2017-04-14T08:21:32Z</dcterms:modified>
</cp:coreProperties>
</file>