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evelopmental_psychology" TargetMode="External"/><Relationship Id="rId3" Type="http://schemas.openxmlformats.org/officeDocument/2006/relationships/hyperlink" Target="https://en.wikipedia.org/wiki/Social_psychology" TargetMode="External"/><Relationship Id="rId7" Type="http://schemas.openxmlformats.org/officeDocument/2006/relationships/hyperlink" Target="https://en.wikipedia.org/wiki/Cognitive_psychology" TargetMode="External"/><Relationship Id="rId2" Type="http://schemas.openxmlformats.org/officeDocument/2006/relationships/hyperlink" Target="https://en.wikipedia.org/wiki/Measure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linical_psychology" TargetMode="External"/><Relationship Id="rId5" Type="http://schemas.openxmlformats.org/officeDocument/2006/relationships/hyperlink" Target="https://en.wikipedia.org/wiki/Memory" TargetMode="External"/><Relationship Id="rId10" Type="http://schemas.openxmlformats.org/officeDocument/2006/relationships/hyperlink" Target="https://en.wikipedia.org/wiki/Psychometrics" TargetMode="External"/><Relationship Id="rId4" Type="http://schemas.openxmlformats.org/officeDocument/2006/relationships/hyperlink" Target="https://en.wikipedia.org/wiki/Concept" TargetMode="External"/><Relationship Id="rId9" Type="http://schemas.openxmlformats.org/officeDocument/2006/relationships/hyperlink" Target="https://en.wikipedia.org/wiki/Validity_(statistics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744114"/>
            <a:ext cx="6400800" cy="1947333"/>
          </a:xfrm>
        </p:spPr>
        <p:txBody>
          <a:bodyPr/>
          <a:lstStyle/>
          <a:p>
            <a:r>
              <a:rPr lang="en-US" i="1" dirty="0"/>
              <a:t>Science </a:t>
            </a:r>
            <a:r>
              <a:rPr lang="en-US" dirty="0"/>
              <a:t> 14 Apr 2017: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1771380"/>
            <a:ext cx="59522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Semantics derived automatically from language </a:t>
            </a:r>
            <a:endParaRPr lang="en-US" dirty="0" smtClean="0"/>
          </a:p>
          <a:p>
            <a:r>
              <a:rPr lang="en-US" dirty="0" smtClean="0"/>
              <a:t>corpora </a:t>
            </a:r>
            <a:r>
              <a:rPr lang="en-US" dirty="0"/>
              <a:t>contain human-like </a:t>
            </a:r>
            <a:r>
              <a:rPr lang="en-US" dirty="0" smtClean="0"/>
              <a:t>biases</a:t>
            </a:r>
          </a:p>
          <a:p>
            <a:r>
              <a:rPr lang="zh-CN" altLang="en-US" b="1" dirty="0"/>
              <a:t>通过机器学习手段在语料库中自动提取内隐偏意的语</a:t>
            </a:r>
            <a:r>
              <a:rPr lang="zh-CN" altLang="en-US" b="1" dirty="0" smtClean="0"/>
              <a:t>意</a:t>
            </a:r>
            <a:endParaRPr lang="en-US" altLang="zh-CN" b="1" dirty="0" smtClean="0"/>
          </a:p>
          <a:p>
            <a:r>
              <a:rPr lang="en-US" b="1" dirty="0"/>
              <a:t>Aylin </a:t>
            </a:r>
            <a:r>
              <a:rPr lang="en-US" b="1" dirty="0" err="1" smtClean="0"/>
              <a:t>Caliskan</a:t>
            </a:r>
            <a:r>
              <a:rPr lang="en-US" b="1" dirty="0" smtClean="0"/>
              <a:t>,</a:t>
            </a:r>
            <a:r>
              <a:rPr lang="en-US" b="1" dirty="0"/>
              <a:t> </a:t>
            </a:r>
            <a:r>
              <a:rPr lang="en-US" b="1" dirty="0" smtClean="0"/>
              <a:t>Joanna </a:t>
            </a:r>
            <a:r>
              <a:rPr lang="en-US" b="1" dirty="0"/>
              <a:t>J. </a:t>
            </a:r>
            <a:r>
              <a:rPr lang="en-US" b="1" dirty="0" smtClean="0"/>
              <a:t>Bryson, Arvind Narayanan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9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implicit-association test</a:t>
            </a:r>
            <a:r>
              <a:rPr lang="en-US" dirty="0"/>
              <a:t> (</a:t>
            </a:r>
            <a:r>
              <a:rPr lang="en-US" b="1" dirty="0"/>
              <a:t>IAT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/>
              <a:t>implicit-association test</a:t>
            </a:r>
            <a:r>
              <a:rPr lang="en-US" dirty="0"/>
              <a:t> (</a:t>
            </a:r>
            <a:r>
              <a:rPr lang="en-US" b="1" dirty="0"/>
              <a:t>IAT</a:t>
            </a:r>
            <a:r>
              <a:rPr lang="en-US" dirty="0"/>
              <a:t>) is a </a:t>
            </a:r>
            <a:r>
              <a:rPr lang="en-US" dirty="0">
                <a:hlinkClick r:id="rId2" tooltip="Measurement"/>
              </a:rPr>
              <a:t>measure</a:t>
            </a:r>
            <a:r>
              <a:rPr lang="en-US" dirty="0"/>
              <a:t> within </a:t>
            </a:r>
            <a:r>
              <a:rPr lang="en-US" dirty="0">
                <a:hlinkClick r:id="rId3" tooltip="Social psychology"/>
              </a:rPr>
              <a:t>social psychology</a:t>
            </a:r>
            <a:r>
              <a:rPr lang="en-US" dirty="0"/>
              <a:t> designed to detect the strength of a person's automatic association between mental representations of objects (</a:t>
            </a:r>
            <a:r>
              <a:rPr lang="en-US" dirty="0">
                <a:hlinkClick r:id="rId4" tooltip="Concept"/>
              </a:rPr>
              <a:t>concepts</a:t>
            </a:r>
            <a:r>
              <a:rPr lang="en-US" dirty="0"/>
              <a:t>) in </a:t>
            </a:r>
            <a:r>
              <a:rPr lang="en-US" dirty="0">
                <a:hlinkClick r:id="rId5" tooltip="Memory"/>
              </a:rPr>
              <a:t>memory</a:t>
            </a:r>
            <a:r>
              <a:rPr lang="en-US" dirty="0"/>
              <a:t>. 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IAT is now widely used in social psychology research and is used to some extent in </a:t>
            </a:r>
            <a:r>
              <a:rPr lang="en-US" dirty="0">
                <a:hlinkClick r:id="rId6" tooltip="Clinical psychology"/>
              </a:rPr>
              <a:t>clinical</a:t>
            </a:r>
            <a:r>
              <a:rPr lang="en-US" dirty="0"/>
              <a:t>, </a:t>
            </a:r>
            <a:r>
              <a:rPr lang="en-US" dirty="0">
                <a:hlinkClick r:id="rId7" tooltip="Cognitive psychology"/>
              </a:rPr>
              <a:t>cognitive</a:t>
            </a:r>
            <a:r>
              <a:rPr lang="en-US" dirty="0"/>
              <a:t>, and </a:t>
            </a:r>
            <a:r>
              <a:rPr lang="en-US" dirty="0">
                <a:hlinkClick r:id="rId8" tooltip="Developmental psychology"/>
              </a:rPr>
              <a:t>developmental psychology</a:t>
            </a:r>
            <a:r>
              <a:rPr lang="en-US" dirty="0"/>
              <a:t> research. </a:t>
            </a:r>
            <a:endParaRPr lang="en-US" dirty="0" smtClean="0"/>
          </a:p>
          <a:p>
            <a:r>
              <a:rPr lang="en-US" dirty="0" smtClean="0"/>
              <a:t>Although </a:t>
            </a:r>
            <a:r>
              <a:rPr lang="en-US" dirty="0"/>
              <a:t>some controversy still exists regarding the IAT and what it measures, much research </a:t>
            </a:r>
            <a:r>
              <a:rPr lang="en-US" dirty="0" smtClean="0"/>
              <a:t>into its</a:t>
            </a:r>
            <a:r>
              <a:rPr lang="en-US" dirty="0"/>
              <a:t> </a:t>
            </a:r>
            <a:r>
              <a:rPr lang="en-US" dirty="0">
                <a:hlinkClick r:id="rId9" tooltip="Validity (statistics)"/>
              </a:rPr>
              <a:t>validity</a:t>
            </a:r>
            <a:r>
              <a:rPr lang="en-US" dirty="0"/>
              <a:t> and </a:t>
            </a:r>
            <a:r>
              <a:rPr lang="en-US" dirty="0">
                <a:hlinkClick r:id="rId10" tooltip="Psychometrics"/>
              </a:rPr>
              <a:t>psychometric</a:t>
            </a:r>
            <a:r>
              <a:rPr lang="en-US" dirty="0"/>
              <a:t> properties has been conducted since its introduction into the literature.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771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84</TotalTime>
  <Words>47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幼圆</vt:lpstr>
      <vt:lpstr>Century Gothic</vt:lpstr>
      <vt:lpstr>Wingdings 3</vt:lpstr>
      <vt:lpstr>Slice</vt:lpstr>
      <vt:lpstr>PowerPoint Presentation</vt:lpstr>
      <vt:lpstr>implicit-association test (IAT)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 Sicong</dc:creator>
  <cp:lastModifiedBy>Du Sicong</cp:lastModifiedBy>
  <cp:revision>5</cp:revision>
  <dcterms:created xsi:type="dcterms:W3CDTF">2017-04-23T12:54:00Z</dcterms:created>
  <dcterms:modified xsi:type="dcterms:W3CDTF">2017-04-23T14:18:07Z</dcterms:modified>
</cp:coreProperties>
</file>