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3" r:id="rId7"/>
    <p:sldId id="259" r:id="rId8"/>
    <p:sldId id="274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CEAAF3-9831-450B-8D59-2C09DB96C8FC}" type="datetimeFigureOut">
              <a:rPr lang="en-US" altLang="zh-CN"/>
              <a:t>5/16/2017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6834459-7356-44BF-850D-8B30C4FB3B6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D50CD79-FC16-4410-AB61-17F26E6D3BC8}" type="datetimeFigureOut">
              <a:t>5/16/2017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A3C37BE-C303-496D-B5CD-85F2937540F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想要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在此幻灯片上使用不同的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图像？请选择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该图片并将其删除。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现在，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在占位符中单击“图片”图标以便插入自己的图像。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899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90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7089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 latinLnBrk="0">
              <a:defRPr lang="zh-CN" sz="4400" cap="all" baseline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8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线连接线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线连接线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线连接线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 latinLnBrk="0">
              <a:defRPr lang="zh-CN" sz="4400" cap="all" baseline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8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 latinLnBrk="0">
              <a:buNone/>
              <a:defRPr lang="zh-CN"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线连接线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线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线连接线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线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 latinLnBrk="0">
              <a:defRPr lang="zh-CN" sz="4400" cap="all" baseline="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6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线连接线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82161" y="2174863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emantic Annotation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 for Web of Things</a:t>
            </a:r>
            <a:endParaRPr lang="zh-C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占位符 3" descr="书桌上翻开的书，背景为模糊的书架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640622" y="4746245"/>
            <a:ext cx="5734050" cy="955565"/>
          </a:xfrm>
        </p:spPr>
        <p:txBody>
          <a:bodyPr>
            <a:normAutofit lnSpcReduction="10000"/>
          </a:bodyPr>
          <a:lstStyle/>
          <a:p>
            <a:pPr algn="ctr">
              <a:defRPr/>
            </a:pPr>
            <a:r>
              <a:rPr lang="en-US" sz="1600" dirty="0"/>
              <a:t>Du Sicong</a:t>
            </a:r>
          </a:p>
          <a:p>
            <a:pPr algn="ctr">
              <a:defRPr/>
            </a:pPr>
            <a:r>
              <a:rPr lang="en-US" sz="1600" dirty="0"/>
              <a:t>BUPT number : 2013213144</a:t>
            </a:r>
          </a:p>
          <a:p>
            <a:pPr algn="ctr">
              <a:defRPr/>
            </a:pPr>
            <a:r>
              <a:rPr lang="en-US" sz="1600" dirty="0"/>
              <a:t>QM number : </a:t>
            </a:r>
            <a:r>
              <a:rPr lang="en-US" sz="1600" dirty="0" smtClean="0"/>
              <a:t>130801256</a:t>
            </a:r>
          </a:p>
          <a:p>
            <a:pPr algn="ctr">
              <a:defRPr/>
            </a:pPr>
            <a:r>
              <a:rPr lang="en-US" sz="1600" dirty="0" smtClean="0"/>
              <a:t>Project No. : RC_3144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0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6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5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of Things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Reuse web pattern and protocols</a:t>
            </a:r>
            <a:endParaRPr lang="zh-CN" dirty="0"/>
          </a:p>
          <a:p>
            <a:r>
              <a:rPr lang="en-US" altLang="zh-CN" dirty="0" smtClean="0"/>
              <a:t>Simplify the application creation </a:t>
            </a:r>
            <a:endParaRPr lang="zh-CN" dirty="0"/>
          </a:p>
          <a:p>
            <a:r>
              <a:rPr lang="en-US" altLang="zh-CN" dirty="0" smtClean="0"/>
              <a:t>Make things part of WWW</a:t>
            </a:r>
            <a:endParaRPr 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52" y="1600200"/>
            <a:ext cx="5619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annotation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</a:p>
          <a:p>
            <a:r>
              <a:rPr lang="en-US" altLang="zh-CN" dirty="0"/>
              <a:t>Construct a knowledge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/>
              <a:t>Machine understandable </a:t>
            </a:r>
          </a:p>
          <a:p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71" y="1600200"/>
            <a:ext cx="5321011" cy="44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Present status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Domain specific knowledge base</a:t>
            </a:r>
            <a:endParaRPr lang="zh-CN" dirty="0"/>
          </a:p>
          <a:p>
            <a:r>
              <a:rPr lang="en-US" altLang="zh-CN" dirty="0" smtClean="0"/>
              <a:t>Isolation among </a:t>
            </a:r>
            <a:r>
              <a:rPr lang="en-US" altLang="zh-CN" dirty="0" err="1" smtClean="0"/>
              <a:t>WoT</a:t>
            </a:r>
            <a:r>
              <a:rPr lang="en-US" altLang="zh-CN" dirty="0" smtClean="0"/>
              <a:t> application</a:t>
            </a:r>
          </a:p>
          <a:p>
            <a:pPr marL="0" indent="0">
              <a:buNone/>
            </a:pPr>
            <a:endParaRPr lang="zh-CN" dirty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69" y="2277340"/>
            <a:ext cx="210502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620" y="1398587"/>
            <a:ext cx="2409825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222" y="4531590"/>
            <a:ext cx="1838325" cy="1581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31" y="3319461"/>
            <a:ext cx="1466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621645" cy="4571999"/>
          </a:xfrm>
        </p:spPr>
        <p:txBody>
          <a:bodyPr/>
          <a:lstStyle/>
          <a:p>
            <a:r>
              <a:rPr lang="en-US" altLang="zh-CN" dirty="0" smtClean="0"/>
              <a:t>Connect </a:t>
            </a:r>
            <a:r>
              <a:rPr lang="en-US" altLang="zh-CN" dirty="0"/>
              <a:t>them </a:t>
            </a:r>
            <a:r>
              <a:rPr lang="en-US" altLang="zh-CN" dirty="0" smtClean="0"/>
              <a:t>together</a:t>
            </a:r>
          </a:p>
          <a:p>
            <a:r>
              <a:rPr lang="en-US" altLang="zh-CN" dirty="0"/>
              <a:t>Growing </a:t>
            </a:r>
            <a:r>
              <a:rPr lang="en-US" altLang="zh-CN" dirty="0" smtClean="0"/>
              <a:t>body</a:t>
            </a:r>
          </a:p>
          <a:p>
            <a:r>
              <a:rPr lang="en-US" altLang="zh-CN" dirty="0" smtClean="0"/>
              <a:t>Ambiguity : different definition but the same meaning </a:t>
            </a:r>
            <a:endParaRPr lang="zh-CN" altLang="en-US" dirty="0"/>
          </a:p>
          <a:p>
            <a:r>
              <a:rPr lang="en-US" altLang="zh-CN" dirty="0" smtClean="0"/>
              <a:t>Take a global domain independent knowledge base as medium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6" y="1600200"/>
            <a:ext cx="6029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annotation system</a:t>
            </a:r>
            <a:endParaRPr 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altLang="zh-CN" dirty="0"/>
          </a:p>
        </p:txBody>
      </p:sp>
      <p:sp>
        <p:nvSpPr>
          <p:cNvPr id="39" name="Chord 38"/>
          <p:cNvSpPr/>
          <p:nvPr/>
        </p:nvSpPr>
        <p:spPr>
          <a:xfrm rot="1271877">
            <a:off x="1034472" y="2724727"/>
            <a:ext cx="1791854" cy="1893454"/>
          </a:xfrm>
          <a:prstGeom prst="cho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ord 39"/>
          <p:cNvSpPr/>
          <p:nvPr/>
        </p:nvSpPr>
        <p:spPr>
          <a:xfrm rot="12157152">
            <a:off x="2087055" y="2724727"/>
            <a:ext cx="1791854" cy="1893454"/>
          </a:xfrm>
          <a:prstGeom prst="cho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09963" y="3362037"/>
            <a:ext cx="111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anual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45" y="3362037"/>
            <a:ext cx="13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Automatic</a:t>
            </a:r>
            <a:endParaRPr lang="en-US" b="1" dirty="0"/>
          </a:p>
        </p:txBody>
      </p:sp>
      <p:sp>
        <p:nvSpPr>
          <p:cNvPr id="43" name="Down Arrow 42"/>
          <p:cNvSpPr/>
          <p:nvPr/>
        </p:nvSpPr>
        <p:spPr>
          <a:xfrm rot="16200000">
            <a:off x="4426164" y="2658116"/>
            <a:ext cx="2512291" cy="21019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56000" y="3362037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generate</a:t>
            </a:r>
            <a:endParaRPr lang="en-US" sz="24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90" y="2233068"/>
            <a:ext cx="3403602" cy="275051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190507" y="5255492"/>
            <a:ext cx="42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Networked knowledge infrastructure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图片与题注版式</a:t>
            </a:r>
          </a:p>
        </p:txBody>
      </p:sp>
      <p:pic>
        <p:nvPicPr>
          <p:cNvPr id="5" name="图片占位符 4" descr="书架上书的特写，前景和背景中有更多模糊的书" title="示例图片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题注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2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22C80C-2A12-4ADF-A25C-A987BFB8D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E0F479-A72A-4310-AA64-690A596F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159749-484A-4444-8368-710F51146B8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176</Words>
  <Application>Microsoft Office PowerPoint</Application>
  <PresentationFormat>Widescreen</PresentationFormat>
  <Paragraphs>48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Euphemia</vt:lpstr>
      <vt:lpstr>Microsoft YaHei UI</vt:lpstr>
      <vt:lpstr>Arial</vt:lpstr>
      <vt:lpstr>Wingdings</vt:lpstr>
      <vt:lpstr>学术文献 16x9</vt:lpstr>
      <vt:lpstr>A Semantic Annotation System for Web of Things</vt:lpstr>
      <vt:lpstr>Web of Things</vt:lpstr>
      <vt:lpstr>Semantic annotation</vt:lpstr>
      <vt:lpstr>Present status</vt:lpstr>
      <vt:lpstr>Motivation </vt:lpstr>
      <vt:lpstr>Semantic annotation system</vt:lpstr>
      <vt:lpstr>图片与题注版式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标题与图片版式</dc:title>
  <dc:creator>Summer</dc:creator>
  <cp:lastModifiedBy>Du Sicong</cp:lastModifiedBy>
  <cp:revision>29</cp:revision>
  <dcterms:created xsi:type="dcterms:W3CDTF">2013-04-05T19:49:59Z</dcterms:created>
  <dcterms:modified xsi:type="dcterms:W3CDTF">2017-05-16T14:40:58Z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