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904" y="4468031"/>
            <a:ext cx="651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Redis </a:t>
            </a:r>
            <a:r>
              <a:rPr lang="en-US" sz="2400" dirty="0" smtClean="0"/>
              <a:t>/ </a:t>
            </a:r>
            <a:r>
              <a:rPr lang="en-US" sz="2400" dirty="0" smtClean="0"/>
              <a:t>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Redis </a:t>
            </a:r>
            <a:r>
              <a:rPr lang="en-US" sz="2400" dirty="0" smtClean="0"/>
              <a:t>is an open source (BSD licensed) </a:t>
            </a:r>
            <a:r>
              <a:rPr lang="en-US" sz="2400" b="1" dirty="0" smtClean="0"/>
              <a:t>in-memory data structure store </a:t>
            </a:r>
            <a:r>
              <a:rPr lang="en-US" sz="2400" dirty="0" smtClean="0"/>
              <a:t>used as a database, cache and message broker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Redis can be classified as a </a:t>
            </a:r>
            <a:r>
              <a:rPr lang="en-US" sz="2400" b="1" dirty="0" smtClean="0"/>
              <a:t>“Key / Value Store”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It uses built in </a:t>
            </a:r>
            <a:r>
              <a:rPr lang="en-US" sz="2400" b="1" dirty="0" smtClean="0"/>
              <a:t>replication, LUA scripting </a:t>
            </a:r>
            <a:r>
              <a:rPr lang="en-US" sz="2400" dirty="0" smtClean="0"/>
              <a:t>and different levels of </a:t>
            </a:r>
            <a:r>
              <a:rPr lang="en-US" sz="2400" b="1" dirty="0" smtClean="0"/>
              <a:t>data-persistence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vs. Other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Redis</a:t>
            </a:r>
            <a:r>
              <a:rPr lang="en-US" sz="2400" dirty="0" smtClean="0"/>
              <a:t> does work in a similar way as some NoSQL technologies like </a:t>
            </a:r>
            <a:r>
              <a:rPr lang="en-US" sz="2400" b="1" dirty="0" smtClean="0"/>
              <a:t>MongoDB</a:t>
            </a:r>
            <a:r>
              <a:rPr lang="en-US" sz="2400" dirty="0" smtClean="0"/>
              <a:t> and </a:t>
            </a:r>
            <a:r>
              <a:rPr lang="en-US" sz="2400" b="1" dirty="0" smtClean="0"/>
              <a:t>CouchDB</a:t>
            </a:r>
            <a:r>
              <a:rPr lang="en-US" sz="2400" dirty="0" smtClean="0"/>
              <a:t> when it comes to the way it stores data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What is very different is that Redis is </a:t>
            </a:r>
            <a:r>
              <a:rPr lang="en-US" sz="2400" b="1" dirty="0" smtClean="0"/>
              <a:t>memory-based</a:t>
            </a:r>
            <a:r>
              <a:rPr lang="en-US" sz="2400" dirty="0" smtClean="0"/>
              <a:t> which those systems are </a:t>
            </a:r>
            <a:r>
              <a:rPr lang="en-US" sz="2400" b="1" dirty="0" smtClean="0"/>
              <a:t>disk-based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is also used for </a:t>
            </a:r>
            <a:r>
              <a:rPr lang="en-US" sz="2400" b="1" dirty="0" smtClean="0"/>
              <a:t>caching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85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In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Redis supports the following data types…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177" y="2910317"/>
            <a:ext cx="2518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Strings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Hashes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Lists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Sorted Sets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8028" y="2945829"/>
            <a:ext cx="3706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Bitmaps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Hyperlogs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Geospatial Indexes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14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Transactions allow the execution of a group of commands in a single step with 2 important guarantees..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All the commands are serialized and executed sequentially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Either ALL or NONE of the commands are executed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transaction is entered using the MULTI command. At that point the user can issue commands and they will not be executed but put into a queue until EXEC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/ 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Redis uses a </a:t>
            </a:r>
            <a:r>
              <a:rPr lang="en-US" b="1" dirty="0" smtClean="0"/>
              <a:t>publish/subscription messaging paradigm</a:t>
            </a:r>
            <a:r>
              <a:rPr lang="en-US" dirty="0" smtClean="0"/>
              <a:t> where senders (publishers) are not programmed to send messages to receivers (subscribers), rather published messages are characterized into channels without knowledge of what subscribers there will be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“</a:t>
            </a:r>
            <a:r>
              <a:rPr lang="en-US" b="1" dirty="0" smtClean="0"/>
              <a:t>message” </a:t>
            </a:r>
            <a:r>
              <a:rPr lang="en-US" dirty="0" smtClean="0"/>
              <a:t>is an array reply with 3 elements – </a:t>
            </a:r>
            <a:r>
              <a:rPr lang="en-US" b="1" dirty="0" smtClean="0"/>
              <a:t>Subscribe / Unsubscribe /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6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process of splitting your data up into multiple Redis instances, so that every instance will contain a subset of your keys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Allows for much larger databases, uses the sum of the memory of multiple machines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Allows scaling the computational power to multiple cores and multiple computers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Redis command line interface is a simple program that allows us to send commands to Redis and read replies sent by the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Multiple Modes: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Interactive: Basic line editing capabilities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Slave Simulation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Replication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 can be implemented in the following programming languages…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14" y="2887146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12105</TotalTime>
  <Words>360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Full Stack Web Development</vt:lpstr>
      <vt:lpstr>What Is Redis?</vt:lpstr>
      <vt:lpstr>Redis vs. Other NoSQL</vt:lpstr>
      <vt:lpstr>Types Of Data In Redis</vt:lpstr>
      <vt:lpstr>Transactions</vt:lpstr>
      <vt:lpstr>Publish / Subscribe</vt:lpstr>
      <vt:lpstr>Partitioning</vt:lpstr>
      <vt:lpstr>Redis-CLI</vt:lpstr>
      <vt:lpstr>Redis Clients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84</cp:revision>
  <dcterms:created xsi:type="dcterms:W3CDTF">2016-08-08T14:29:34Z</dcterms:created>
  <dcterms:modified xsi:type="dcterms:W3CDTF">2016-10-25T00:25:54Z</dcterms:modified>
</cp:coreProperties>
</file>