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64" r:id="rId3"/>
    <p:sldId id="265" r:id="rId4"/>
    <p:sldId id="266" r:id="rId5"/>
    <p:sldId id="267" r:id="rId6"/>
    <p:sldId id="268" r:id="rId7"/>
    <p:sldId id="269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894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9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7200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48B07-2C06-4CF2-8E91-F7385E71E2CB}" type="datetimeFigureOut">
              <a:rPr lang="en-US" dirty="0"/>
              <a:t>8/17/2016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069D4-B020-4602-B87C-B094679675DF}" type="datetimeFigureOut">
              <a:rPr lang="en-US" dirty="0"/>
              <a:t>8/17/2016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C11EA-3D59-4DFE-9385-0A032B3191AF}" type="datetimeFigureOut">
              <a:rPr lang="en-US" dirty="0"/>
              <a:t>8/17/2016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936D4-0671-4B70-A95D-BFBC9A35DA5B}" type="datetimeFigureOut">
              <a:rPr lang="en-US" dirty="0"/>
              <a:t>8/17/2016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7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DDD67DAC-232D-4042-B5C0-E64770A42A28}" type="datetimeFigureOut">
              <a:rPr lang="en-US" dirty="0"/>
              <a:t>8/17/2016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ECD2C-79BD-4B90-B3FA-E3B19B3FF97B}" type="datetimeFigureOut">
              <a:rPr lang="en-US" dirty="0"/>
              <a:t>8/17/2016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9FDB6-7A26-4DBB-9BB0-088C0534314D}" type="datetimeFigureOut">
              <a:rPr lang="en-US" dirty="0"/>
              <a:t>8/17/2016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7C72F-E0F0-449A-A903-6D7865ED3EFA}" type="datetimeFigureOut">
              <a:rPr lang="en-US" dirty="0"/>
              <a:t>8/17/2016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1207D-C9F3-42EA-960B-DC9955B358C7}" type="datetimeFigureOut">
              <a:rPr lang="en-US" dirty="0"/>
              <a:t>8/17/2016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827A6-8947-4115-8D9E-E89B1EC0518D}" type="datetimeFigureOut">
              <a:rPr lang="en-US" dirty="0"/>
              <a:t>8/17/2016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60A6F-F31A-4CA3-B222-0B3C224FF998}" type="datetimeFigureOut">
              <a:rPr lang="en-US" dirty="0"/>
              <a:t>8/17/2016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648A1663-7765-4EF4-B97F-A02E70C6265E}" type="datetimeFigureOut">
              <a:rPr lang="en-US" dirty="0"/>
              <a:t>8/17/2016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0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cap="none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Full Stack Web Development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92743" y="4468031"/>
            <a:ext cx="3737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38949E"/>
                </a:solidFill>
              </a:rPr>
              <a:t>CSS3</a:t>
            </a:r>
            <a:r>
              <a:rPr lang="en-US" sz="2400" dirty="0" smtClean="0"/>
              <a:t> </a:t>
            </a:r>
            <a:r>
              <a:rPr lang="en-US" sz="2400" dirty="0" smtClean="0"/>
              <a:t>/ Getting Started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21540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smtClean="0"/>
              <a:t>CSS?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900361"/>
            <a:ext cx="10058400" cy="4675367"/>
          </a:xfrm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b="1" i="1" dirty="0" smtClean="0"/>
              <a:t>Cascading Style Sheets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800" b="1" i="1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sz="2800" b="1" dirty="0" smtClean="0"/>
              <a:t>CSS</a:t>
            </a:r>
            <a:r>
              <a:rPr lang="en-US" sz="2800" dirty="0" smtClean="0"/>
              <a:t> is a style sheet language that describes the style of an HTML document and how HTML elements should be displayed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800" dirty="0" smtClean="0"/>
          </a:p>
          <a:p>
            <a:pPr>
              <a:lnSpc>
                <a:spcPct val="150000"/>
              </a:lnSpc>
            </a:pPr>
            <a:r>
              <a:rPr lang="en-US" sz="2800" dirty="0" smtClean="0"/>
              <a:t>CSS can be placed in &lt;style&gt;&lt;/style&gt; tags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External stylesheets are stored as </a:t>
            </a:r>
            <a:r>
              <a:rPr lang="en-US" sz="2800" b="1" dirty="0" smtClean="0"/>
              <a:t>.css </a:t>
            </a:r>
            <a:r>
              <a:rPr lang="en-US" sz="2800" dirty="0" smtClean="0"/>
              <a:t>files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Can be placed inline within a tag (Not recommended)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3056892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Syntax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8563" y="2544417"/>
            <a:ext cx="6734461" cy="1430931"/>
          </a:xfrm>
        </p:spPr>
      </p:pic>
      <p:sp>
        <p:nvSpPr>
          <p:cNvPr id="5" name="TextBox 4"/>
          <p:cNvSpPr txBox="1"/>
          <p:nvPr/>
        </p:nvSpPr>
        <p:spPr>
          <a:xfrm>
            <a:off x="803083" y="4731026"/>
            <a:ext cx="276705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h1 {</a:t>
            </a:r>
          </a:p>
          <a:p>
            <a:r>
              <a:rPr lang="en-US" sz="2400" dirty="0" smtClean="0"/>
              <a:t>	color: blue;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font-size:12px;</a:t>
            </a:r>
            <a:endParaRPr lang="en-US" sz="2400" dirty="0"/>
          </a:p>
          <a:p>
            <a:r>
              <a:rPr lang="en-US" sz="2400" dirty="0" smtClean="0"/>
              <a:t>}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4000833" y="4731026"/>
            <a:ext cx="384710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 {</a:t>
            </a:r>
          </a:p>
          <a:p>
            <a:r>
              <a:rPr lang="en-US" sz="2400" dirty="0" smtClean="0"/>
              <a:t>	line-height: 1.5em;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text-align:center;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color:#000000;</a:t>
            </a:r>
            <a:endParaRPr lang="en-US" sz="2400" dirty="0"/>
          </a:p>
          <a:p>
            <a:r>
              <a:rPr lang="en-US" sz="2400" dirty="0" smtClean="0"/>
              <a:t>}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7968533" y="4731026"/>
            <a:ext cx="34972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div {</a:t>
            </a:r>
          </a:p>
          <a:p>
            <a:r>
              <a:rPr lang="en-US" sz="2400" dirty="0" smtClean="0"/>
              <a:t>	background: black;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border: red 1px solid</a:t>
            </a:r>
            <a:endParaRPr lang="en-US" sz="2400" dirty="0"/>
          </a:p>
          <a:p>
            <a:r>
              <a:rPr lang="en-US" sz="2400" dirty="0" smtClean="0"/>
              <a:t>}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21693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Selectors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Selectors can be based on the element name, id, class, attribute and more</a:t>
            </a:r>
          </a:p>
          <a:p>
            <a:endParaRPr lang="en-US" dirty="0"/>
          </a:p>
          <a:p>
            <a:r>
              <a:rPr lang="en-US" dirty="0" smtClean="0"/>
              <a:t>Element selector = </a:t>
            </a:r>
            <a:r>
              <a:rPr lang="en-US" b="1" dirty="0" smtClean="0"/>
              <a:t>p {color:black}</a:t>
            </a:r>
          </a:p>
          <a:p>
            <a:r>
              <a:rPr lang="en-US" dirty="0" smtClean="0"/>
              <a:t>ID Selector = </a:t>
            </a:r>
            <a:r>
              <a:rPr lang="en-US" b="1" dirty="0" smtClean="0"/>
              <a:t>#box1 {background: black} </a:t>
            </a:r>
            <a:r>
              <a:rPr lang="en-US" dirty="0" smtClean="0"/>
              <a:t>or </a:t>
            </a:r>
            <a:r>
              <a:rPr lang="en-US" b="1" dirty="0" smtClean="0"/>
              <a:t>div#box1{</a:t>
            </a:r>
            <a:r>
              <a:rPr lang="en-US" b="1" dirty="0" err="1" smtClean="0"/>
              <a:t>background:black</a:t>
            </a:r>
            <a:r>
              <a:rPr lang="en-US" b="1" dirty="0" smtClean="0"/>
              <a:t>}</a:t>
            </a:r>
          </a:p>
          <a:p>
            <a:r>
              <a:rPr lang="en-US" dirty="0" smtClean="0"/>
              <a:t>Class Selector = </a:t>
            </a:r>
            <a:r>
              <a:rPr lang="en-US" b="1" dirty="0" smtClean="0"/>
              <a:t>.center-text {text-align:center} </a:t>
            </a:r>
            <a:r>
              <a:rPr lang="en-US" dirty="0" smtClean="0"/>
              <a:t>or </a:t>
            </a:r>
            <a:r>
              <a:rPr lang="en-US" b="1" dirty="0" smtClean="0"/>
              <a:t>p.center-text {</a:t>
            </a:r>
            <a:r>
              <a:rPr lang="en-US" b="1" dirty="0"/>
              <a:t>text-align:center</a:t>
            </a:r>
            <a:r>
              <a:rPr lang="en-US" b="1" dirty="0" smtClean="0"/>
              <a:t>}</a:t>
            </a:r>
          </a:p>
          <a:p>
            <a:endParaRPr lang="en-US" b="1" dirty="0"/>
          </a:p>
          <a:p>
            <a:r>
              <a:rPr lang="en-US" dirty="0" smtClean="0"/>
              <a:t>Grouping Selectors = </a:t>
            </a:r>
            <a:r>
              <a:rPr lang="en-US" b="1" dirty="0" smtClean="0"/>
              <a:t>h1, h2, h3 {color:red}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49158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Comments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h1 </a:t>
            </a: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color: red;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/* This is a single-line comment */</a:t>
            </a:r>
          </a:p>
          <a:p>
            <a:pPr marL="0" indent="0">
              <a:buNone/>
            </a:pPr>
            <a:r>
              <a:rPr lang="en-US" dirty="0"/>
              <a:t>    text-align: center;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/* This is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a multi-line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comment */</a:t>
            </a:r>
          </a:p>
        </p:txBody>
      </p:sp>
    </p:spTree>
    <p:extLst>
      <p:ext uri="{BB962C8B-B14F-4D97-AF65-F5344CB8AC3E}">
        <p14:creationId xmlns:p14="http://schemas.microsoft.com/office/powerpoint/2010/main" val="3447794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Colors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 smtClean="0"/>
              <a:t>Colors can be specified multiple ways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4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/>
              <a:t>The following all specify a red paragraph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sz="2400" dirty="0" smtClean="0"/>
              <a:t>A valid color name - </a:t>
            </a:r>
            <a:r>
              <a:rPr lang="en-US" sz="2400" b="1" dirty="0" smtClean="0"/>
              <a:t>p</a:t>
            </a:r>
            <a:r>
              <a:rPr lang="en-US" sz="2400" dirty="0" smtClean="0"/>
              <a:t> </a:t>
            </a:r>
            <a:r>
              <a:rPr lang="en-US" sz="2400" b="1" dirty="0" smtClean="0"/>
              <a:t>{color: “red”}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An RGB value – </a:t>
            </a:r>
            <a:r>
              <a:rPr lang="en-US" sz="2400" b="1" dirty="0" smtClean="0"/>
              <a:t>p</a:t>
            </a:r>
            <a:r>
              <a:rPr lang="en-US" sz="2400" dirty="0" smtClean="0"/>
              <a:t> </a:t>
            </a:r>
            <a:r>
              <a:rPr lang="en-US" sz="2400" b="1" dirty="0" smtClean="0"/>
              <a:t>{color: rgb(255, 0, 0)}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A HEX value –</a:t>
            </a:r>
            <a:r>
              <a:rPr lang="en-US" sz="2400" b="1" dirty="0" smtClean="0"/>
              <a:t> p {color: #ff0000}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133532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025993"/>
            <a:ext cx="2810389" cy="472466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color</a:t>
            </a:r>
          </a:p>
          <a:p>
            <a:pPr marL="0" indent="0">
              <a:buNone/>
            </a:pPr>
            <a:r>
              <a:rPr lang="en-US" dirty="0" smtClean="0"/>
              <a:t>background-color</a:t>
            </a:r>
          </a:p>
          <a:p>
            <a:pPr marL="0" indent="0">
              <a:buNone/>
            </a:pPr>
            <a:r>
              <a:rPr lang="en-US" dirty="0" smtClean="0"/>
              <a:t>background-image</a:t>
            </a:r>
          </a:p>
          <a:p>
            <a:pPr marL="0" indent="0">
              <a:buNone/>
            </a:pPr>
            <a:r>
              <a:rPr lang="en-US" dirty="0" smtClean="0"/>
              <a:t>background-position</a:t>
            </a:r>
          </a:p>
          <a:p>
            <a:pPr marL="0" indent="0">
              <a:buNone/>
            </a:pPr>
            <a:r>
              <a:rPr lang="en-US" dirty="0" smtClean="0"/>
              <a:t>background</a:t>
            </a:r>
          </a:p>
          <a:p>
            <a:pPr marL="0" indent="0">
              <a:buNone/>
            </a:pPr>
            <a:r>
              <a:rPr lang="en-US" dirty="0" smtClean="0"/>
              <a:t>margin</a:t>
            </a:r>
          </a:p>
          <a:p>
            <a:pPr marL="0" indent="0">
              <a:buNone/>
            </a:pPr>
            <a:r>
              <a:rPr lang="en-US" dirty="0" smtClean="0"/>
              <a:t>padding</a:t>
            </a:r>
          </a:p>
          <a:p>
            <a:pPr marL="0" indent="0">
              <a:buNone/>
            </a:pPr>
            <a:r>
              <a:rPr lang="en-US" dirty="0" smtClean="0"/>
              <a:t>text-align</a:t>
            </a:r>
          </a:p>
          <a:p>
            <a:pPr marL="0" indent="0">
              <a:buNone/>
            </a:pPr>
            <a:r>
              <a:rPr lang="en-US" dirty="0" smtClean="0"/>
              <a:t>float</a:t>
            </a:r>
          </a:p>
          <a:p>
            <a:pPr marL="0" indent="0">
              <a:buNone/>
            </a:pPr>
            <a:r>
              <a:rPr lang="en-US" dirty="0" smtClean="0"/>
              <a:t>border-color</a:t>
            </a:r>
          </a:p>
          <a:p>
            <a:pPr marL="0" indent="0">
              <a:buNone/>
            </a:pPr>
            <a:r>
              <a:rPr lang="en-US" dirty="0" smtClean="0"/>
              <a:t>border-width</a:t>
            </a:r>
          </a:p>
          <a:p>
            <a:pPr marL="0" indent="0">
              <a:buNone/>
            </a:pPr>
            <a:r>
              <a:rPr lang="en-US" dirty="0" smtClean="0"/>
              <a:t>border-style</a:t>
            </a:r>
          </a:p>
          <a:p>
            <a:pPr marL="0" indent="0">
              <a:buNone/>
            </a:pPr>
            <a:r>
              <a:rPr lang="en-US" dirty="0" smtClean="0"/>
              <a:t>border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118776" y="1997556"/>
            <a:ext cx="2810389" cy="47531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sz="1900" dirty="0" smtClean="0"/>
              <a:t>font-family</a:t>
            </a:r>
          </a:p>
          <a:p>
            <a:pPr marL="0" indent="0">
              <a:buFont typeface="Wingdings" pitchFamily="2" charset="2"/>
              <a:buNone/>
            </a:pPr>
            <a:r>
              <a:rPr lang="en-US" sz="1900" dirty="0" smtClean="0"/>
              <a:t>font-size</a:t>
            </a:r>
          </a:p>
          <a:p>
            <a:pPr marL="0" indent="0">
              <a:buFont typeface="Wingdings" pitchFamily="2" charset="2"/>
              <a:buNone/>
            </a:pPr>
            <a:r>
              <a:rPr lang="en-US" sz="1900" dirty="0" smtClean="0"/>
              <a:t>font-weight</a:t>
            </a:r>
          </a:p>
          <a:p>
            <a:pPr marL="0" indent="0">
              <a:buFont typeface="Wingdings" pitchFamily="2" charset="2"/>
              <a:buNone/>
            </a:pPr>
            <a:r>
              <a:rPr lang="en-US" sz="1900" dirty="0" smtClean="0"/>
              <a:t>font-style</a:t>
            </a:r>
          </a:p>
          <a:p>
            <a:pPr marL="0" indent="0">
              <a:buFont typeface="Wingdings" pitchFamily="2" charset="2"/>
              <a:buNone/>
            </a:pPr>
            <a:r>
              <a:rPr lang="en-US" sz="1900" dirty="0" smtClean="0"/>
              <a:t>overflow</a:t>
            </a:r>
          </a:p>
          <a:p>
            <a:pPr marL="0" indent="0">
              <a:buFont typeface="Wingdings" pitchFamily="2" charset="2"/>
              <a:buNone/>
            </a:pPr>
            <a:r>
              <a:rPr lang="en-US" sz="1900" dirty="0" smtClean="0"/>
              <a:t>display</a:t>
            </a:r>
          </a:p>
          <a:p>
            <a:pPr marL="0" indent="0">
              <a:buFont typeface="Wingdings" pitchFamily="2" charset="2"/>
              <a:buNone/>
            </a:pPr>
            <a:r>
              <a:rPr lang="en-US" sz="1900" dirty="0" smtClean="0"/>
              <a:t>list-style</a:t>
            </a:r>
          </a:p>
          <a:p>
            <a:pPr marL="0" indent="0">
              <a:buFont typeface="Wingdings" pitchFamily="2" charset="2"/>
              <a:buNone/>
            </a:pPr>
            <a:r>
              <a:rPr lang="en-US" sz="1900" dirty="0" smtClean="0"/>
              <a:t>height</a:t>
            </a:r>
          </a:p>
          <a:p>
            <a:pPr marL="0" indent="0">
              <a:buFont typeface="Wingdings" pitchFamily="2" charset="2"/>
              <a:buNone/>
            </a:pPr>
            <a:r>
              <a:rPr lang="en-US" sz="1900" dirty="0" smtClean="0"/>
              <a:t>width</a:t>
            </a:r>
          </a:p>
          <a:p>
            <a:pPr marL="0" indent="0">
              <a:buFont typeface="Wingdings" pitchFamily="2" charset="2"/>
              <a:buNone/>
            </a:pPr>
            <a:r>
              <a:rPr lang="en-US" sz="1900" dirty="0" smtClean="0"/>
              <a:t>line-height</a:t>
            </a:r>
          </a:p>
          <a:p>
            <a:pPr marL="0" indent="0">
              <a:buFont typeface="Wingdings" pitchFamily="2" charset="2"/>
              <a:buNone/>
            </a:pPr>
            <a:r>
              <a:rPr lang="en-US" dirty="0" smtClean="0"/>
              <a:t>text-decoration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3964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730" y="2346236"/>
            <a:ext cx="3430789" cy="1709500"/>
          </a:xfrm>
        </p:spPr>
      </p:pic>
    </p:spTree>
    <p:extLst>
      <p:ext uri="{BB962C8B-B14F-4D97-AF65-F5344CB8AC3E}">
        <p14:creationId xmlns:p14="http://schemas.microsoft.com/office/powerpoint/2010/main" val="3152998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Wood Type">
      <a:majorFont>
        <a:latin typeface="Arial Black" panose="020B0A04020102020204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 panose="020B0604020202020204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BE1B6DD8-9976-4550-A6F4-B2DD4EA939D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1932</TotalTime>
  <Words>243</Words>
  <Application>Microsoft Office PowerPoint</Application>
  <PresentationFormat>Widescreen</PresentationFormat>
  <Paragraphs>74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Arial Black</vt:lpstr>
      <vt:lpstr>Wingdings</vt:lpstr>
      <vt:lpstr>Wood Type</vt:lpstr>
      <vt:lpstr>Full Stack Web Development</vt:lpstr>
      <vt:lpstr>What Is CSS?</vt:lpstr>
      <vt:lpstr>Syntax</vt:lpstr>
      <vt:lpstr>CSS Selectors</vt:lpstr>
      <vt:lpstr>CSS Comments</vt:lpstr>
      <vt:lpstr>CSS Colors</vt:lpstr>
      <vt:lpstr>Common Properties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Full Stack Web Development</dc:title>
  <dc:creator>Brad Traversy</dc:creator>
  <cp:lastModifiedBy>Brad Traversy</cp:lastModifiedBy>
  <cp:revision>23</cp:revision>
  <dcterms:created xsi:type="dcterms:W3CDTF">2016-08-08T14:29:34Z</dcterms:created>
  <dcterms:modified xsi:type="dcterms:W3CDTF">2016-08-17T16:46:03Z</dcterms:modified>
</cp:coreProperties>
</file>