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8" r:id="rId4"/>
    <p:sldId id="265" r:id="rId5"/>
    <p:sldId id="267" r:id="rId6"/>
    <p:sldId id="266" r:id="rId7"/>
    <p:sldId id="269" r:id="rId8"/>
    <p:sldId id="270" r:id="rId9"/>
    <p:sldId id="272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10/24/2016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904" y="4468031"/>
            <a:ext cx="651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</a:t>
            </a:r>
            <a:r>
              <a:rPr lang="en-US" sz="2400" b="1" dirty="0" smtClean="0">
                <a:solidFill>
                  <a:srgbClr val="38949E"/>
                </a:solidFill>
              </a:rPr>
              <a:t>                 CouchDB</a:t>
            </a:r>
            <a:r>
              <a:rPr lang="en-US" sz="2400" dirty="0" smtClean="0"/>
              <a:t>/ </a:t>
            </a:r>
            <a:r>
              <a:rPr lang="en-US" sz="2400" dirty="0" smtClean="0"/>
              <a:t>Getting Started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 Views</a:t>
            </a:r>
            <a:r>
              <a:rPr lang="en-US" dirty="0" smtClean="0"/>
              <a:t> are a way to filter or query the data in your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Typically written using </a:t>
            </a:r>
            <a:r>
              <a:rPr lang="en-US" b="1" dirty="0" smtClean="0"/>
              <a:t>JavaScript</a:t>
            </a:r>
            <a:r>
              <a:rPr lang="en-US" dirty="0" smtClean="0"/>
              <a:t> although it is possible to use other languages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Each view maps </a:t>
            </a:r>
            <a:r>
              <a:rPr lang="en-US" b="1" dirty="0" smtClean="0"/>
              <a:t>keys-&gt;values </a:t>
            </a:r>
            <a:r>
              <a:rPr lang="en-US" dirty="0" smtClean="0"/>
              <a:t>inside a document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Views are tied to a </a:t>
            </a:r>
            <a:r>
              <a:rPr lang="en-US" b="1" dirty="0" smtClean="0"/>
              <a:t>designed document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function(doc) {</a:t>
            </a:r>
          </a:p>
          <a:p>
            <a:pPr marL="0" indent="0">
              <a:buNone/>
            </a:pPr>
            <a:r>
              <a:rPr lang="en-US" b="1" dirty="0"/>
              <a:t>    if (doc.docType == 'Event') {</a:t>
            </a:r>
          </a:p>
          <a:p>
            <a:pPr marL="0" indent="0">
              <a:buNone/>
            </a:pPr>
            <a:r>
              <a:rPr lang="en-US" b="1" dirty="0"/>
              <a:t>        emit(doc.id, doc);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1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CouchDB?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Apache CouchDB </a:t>
            </a:r>
            <a:r>
              <a:rPr lang="en-US" sz="2400" dirty="0"/>
              <a:t>is open source database software that focuses on ease of use and having an architecture that "completely embraces the Web". ... Unlike a relational database, a CouchDB database does not store data and relationships in tables. Instead, each database is a collection of independent </a:t>
            </a:r>
            <a:r>
              <a:rPr lang="en-US" sz="2400" dirty="0" smtClean="0"/>
              <a:t>documents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Cross Platform: </a:t>
            </a:r>
            <a:r>
              <a:rPr lang="en-US" sz="2400" dirty="0" smtClean="0"/>
              <a:t>Linux / Unix / Windows / Mac / FreeBSD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 Easy </a:t>
            </a:r>
            <a:r>
              <a:rPr lang="en-US" sz="2200" dirty="0"/>
              <a:t>replication of a database across multiple server instances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 Fast </a:t>
            </a:r>
            <a:r>
              <a:rPr lang="en-US" sz="2200" dirty="0"/>
              <a:t>indexing and retrieval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 REST-like </a:t>
            </a:r>
            <a:r>
              <a:rPr lang="en-US" sz="2200" dirty="0"/>
              <a:t>interface for document insertion, updates, retrieval and deletion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 JSON-based </a:t>
            </a:r>
            <a:r>
              <a:rPr lang="en-US" sz="2200" dirty="0"/>
              <a:t>document format (easily translatable across different languages)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/>
              <a:t> Multiple </a:t>
            </a:r>
            <a:r>
              <a:rPr lang="en-US" sz="2200" dirty="0"/>
              <a:t>libraries for your language of choice 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Subscribable </a:t>
            </a:r>
            <a:r>
              <a:rPr lang="en-US" sz="2200" dirty="0"/>
              <a:t>data updates on the _changes feed</a:t>
            </a:r>
          </a:p>
        </p:txBody>
      </p:sp>
    </p:spTree>
    <p:extLst>
      <p:ext uri="{BB962C8B-B14F-4D97-AF65-F5344CB8AC3E}">
        <p14:creationId xmlns:p14="http://schemas.microsoft.com/office/powerpoint/2010/main" val="33740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 Replication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A protocol for synchronizing JSON documents between two peers over HTTP/1.1 by using the </a:t>
            </a:r>
            <a:r>
              <a:rPr lang="en-US" sz="2400" b="1" dirty="0" smtClean="0"/>
              <a:t>CouchDB REST API </a:t>
            </a:r>
            <a:r>
              <a:rPr lang="en-US" sz="2400" dirty="0" smtClean="0"/>
              <a:t>and is based on the CouchDB </a:t>
            </a:r>
            <a:r>
              <a:rPr lang="en-US" sz="2400" b="1" dirty="0" smtClean="0"/>
              <a:t>MVCC</a:t>
            </a:r>
            <a:r>
              <a:rPr lang="en-US" sz="2400" dirty="0" smtClean="0"/>
              <a:t> Data model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Replicates </a:t>
            </a:r>
            <a:r>
              <a:rPr lang="en-US" sz="2400" b="1" dirty="0" smtClean="0"/>
              <a:t>SOURCE -&gt; TARGET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Retrieves basic info using </a:t>
            </a:r>
            <a:r>
              <a:rPr lang="en-US" sz="2400" b="1" dirty="0" smtClean="0"/>
              <a:t>GET /{db} </a:t>
            </a:r>
            <a:r>
              <a:rPr lang="en-US" sz="2400" dirty="0" smtClean="0"/>
              <a:t>requests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Must contain </a:t>
            </a:r>
            <a:r>
              <a:rPr lang="en-US" sz="2400" b="1" dirty="0" smtClean="0"/>
              <a:t>“instance_start_time” </a:t>
            </a:r>
            <a:r>
              <a:rPr lang="en-US" sz="2400" dirty="0" smtClean="0"/>
              <a:t>and </a:t>
            </a:r>
            <a:r>
              <a:rPr lang="en-US" sz="2400" b="1" dirty="0" smtClean="0"/>
              <a:t>“update_seq” </a:t>
            </a:r>
            <a:r>
              <a:rPr lang="en-US" sz="2400" dirty="0" smtClean="0"/>
              <a:t>fields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8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Source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" y="2120900"/>
            <a:ext cx="9535731" cy="4394662"/>
          </a:xfrm>
        </p:spPr>
      </p:pic>
    </p:spTree>
    <p:extLst>
      <p:ext uri="{BB962C8B-B14F-4D97-AF65-F5344CB8AC3E}">
        <p14:creationId xmlns:p14="http://schemas.microsoft.com/office/powerpoint/2010/main" val="22459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Replication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368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Before replication is started, the Replicator must generate an ID. This is used to track history, resume and continue previously interrupted replication process</a:t>
            </a:r>
          </a:p>
          <a:p>
            <a:pPr marL="0" indent="0">
              <a:buNone/>
            </a:pPr>
            <a:r>
              <a:rPr lang="en-US" i="1" dirty="0" smtClean="0"/>
              <a:t>CouchDB uses the following factors when generating an ID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Persistent </a:t>
            </a:r>
            <a:r>
              <a:rPr lang="en-US" dirty="0"/>
              <a:t>Peer UUID value. For CouchDB, the local Server UUID is used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Source </a:t>
            </a:r>
            <a:r>
              <a:rPr lang="en-US" dirty="0"/>
              <a:t>and Target URI and if Source or Target are local or remote Databases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If </a:t>
            </a:r>
            <a:r>
              <a:rPr lang="en-US" dirty="0"/>
              <a:t>Target needed to be created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If </a:t>
            </a:r>
            <a:r>
              <a:rPr lang="en-US" dirty="0"/>
              <a:t>Replication is Continuous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Any custom headers and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/>
              <a:t>headers if any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Filter </a:t>
            </a:r>
            <a:r>
              <a:rPr lang="en-US" dirty="0"/>
              <a:t>function code if </a:t>
            </a:r>
            <a:r>
              <a:rPr lang="en-US" dirty="0" smtClean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0843"/>
            <a:ext cx="10058400" cy="470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Single Node</a:t>
            </a:r>
          </a:p>
          <a:p>
            <a:r>
              <a:rPr lang="en-US" dirty="0" smtClean="0"/>
              <a:t>Uses a single node</a:t>
            </a:r>
          </a:p>
          <a:p>
            <a:r>
              <a:rPr lang="en-US" dirty="0" smtClean="0"/>
              <a:t>Most common setup</a:t>
            </a:r>
          </a:p>
          <a:p>
            <a:r>
              <a:rPr lang="en-US" dirty="0" smtClean="0"/>
              <a:t>Works like any other database behind an application server of your choice</a:t>
            </a:r>
          </a:p>
          <a:p>
            <a:r>
              <a:rPr lang="en-US" dirty="0" smtClean="0"/>
              <a:t>Does not take advantage of things like new scaling and fault tolerance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Cluster</a:t>
            </a:r>
          </a:p>
          <a:p>
            <a:r>
              <a:rPr lang="en-US" dirty="0" smtClean="0"/>
              <a:t>Run a single logical DB on any number of servers or VMs</a:t>
            </a:r>
          </a:p>
          <a:p>
            <a:r>
              <a:rPr lang="en-US" dirty="0" smtClean="0"/>
              <a:t>Much more advanced</a:t>
            </a:r>
          </a:p>
          <a:p>
            <a:r>
              <a:rPr lang="en-US" dirty="0" smtClean="0"/>
              <a:t>Higher capacity and availability without changing APIs</a:t>
            </a:r>
          </a:p>
          <a:p>
            <a:r>
              <a:rPr lang="en-US" dirty="0" smtClean="0"/>
              <a:t>Node management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Fauxton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Fauxton</a:t>
            </a:r>
            <a:r>
              <a:rPr lang="en-US" dirty="0" smtClean="0"/>
              <a:t> is the Web UI for </a:t>
            </a:r>
            <a:r>
              <a:rPr lang="en-US" b="1" dirty="0" smtClean="0"/>
              <a:t>CouchDB</a:t>
            </a:r>
            <a:r>
              <a:rPr lang="en-US" dirty="0" smtClean="0"/>
              <a:t>. It can be installed via NPM as well as using the Windows CouchDB installer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Create &amp; Manage Databases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Create &amp; Manage Documents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View Logs &amp; Stats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Manage 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Create 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00" y="3913632"/>
            <a:ext cx="4905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Futon</a:t>
            </a:r>
            <a:r>
              <a:rPr lang="en-US" dirty="0" smtClean="0"/>
              <a:t> is the Web UI for </a:t>
            </a:r>
            <a:r>
              <a:rPr lang="en-US" b="1" dirty="0" smtClean="0"/>
              <a:t>CouchDB</a:t>
            </a:r>
            <a:r>
              <a:rPr lang="en-US" dirty="0" smtClean="0"/>
              <a:t>. It can be installed via NPM as well as using the Windows CouchDB installer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Create &amp; Manage Databases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Create &amp; Manage Documents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View Logs &amp; Stats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Manage 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Create 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69" y="3568921"/>
            <a:ext cx="4389209" cy="213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11899</TotalTime>
  <Words>501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</vt:lpstr>
      <vt:lpstr>Wood Type</vt:lpstr>
      <vt:lpstr>Full Stack Web Development</vt:lpstr>
      <vt:lpstr>What Is CouchDB?</vt:lpstr>
      <vt:lpstr>Advantages of CouchDB</vt:lpstr>
      <vt:lpstr>Couch Replication Protocol</vt:lpstr>
      <vt:lpstr>GET Source Information</vt:lpstr>
      <vt:lpstr>Generate Replication ID</vt:lpstr>
      <vt:lpstr>Setup Types</vt:lpstr>
      <vt:lpstr>Fauxton</vt:lpstr>
      <vt:lpstr>Futon</vt:lpstr>
      <vt:lpstr>Working With Views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79</cp:revision>
  <dcterms:created xsi:type="dcterms:W3CDTF">2016-08-08T14:29:34Z</dcterms:created>
  <dcterms:modified xsi:type="dcterms:W3CDTF">2016-10-24T14:07:39Z</dcterms:modified>
</cp:coreProperties>
</file>