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8/15/2016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743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HTML5</a:t>
            </a:r>
            <a:r>
              <a:rPr lang="en-US" sz="2400" dirty="0" smtClean="0"/>
              <a:t>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/>
              <a:t>Latest version of the HTML standard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Offers new features that provide rich media support and support for creating web applications that can interact with the user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 (08/2016)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620539"/>
            <a:ext cx="10058400" cy="3052021"/>
          </a:xfrm>
        </p:spPr>
      </p:pic>
    </p:spTree>
    <p:extLst>
      <p:ext uri="{BB962C8B-B14F-4D97-AF65-F5344CB8AC3E}">
        <p14:creationId xmlns:p14="http://schemas.microsoft.com/office/powerpoint/2010/main" val="6049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Tags &amp;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HTML5 introduces new </a:t>
            </a:r>
            <a:r>
              <a:rPr lang="en-US" sz="2400" b="1" dirty="0" smtClean="0"/>
              <a:t>elements, tags </a:t>
            </a:r>
            <a:r>
              <a:rPr lang="en-US" sz="2400" dirty="0" smtClean="0"/>
              <a:t>and</a:t>
            </a:r>
            <a:r>
              <a:rPr lang="en-US" sz="2400" b="1" dirty="0" smtClean="0"/>
              <a:t> attributes </a:t>
            </a:r>
            <a:r>
              <a:rPr lang="en-US" sz="2400" dirty="0" smtClean="0"/>
              <a:t>that reflect typical usage on modern websites and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are semantic replacements for common uses of generic elements (&lt;div&gt;, &lt;span&gt;)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Syntax is no longer based on </a:t>
            </a:r>
            <a:r>
              <a:rPr lang="en-US" sz="2400" b="1" dirty="0" smtClean="0"/>
              <a:t>SGML</a:t>
            </a:r>
            <a:r>
              <a:rPr lang="en-US" sz="2400" dirty="0" smtClean="0"/>
              <a:t> but is backward compatible with older versions of 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5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HTML5 specifies scripting application programming interfaces that can be used with JavaScript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r>
              <a:rPr lang="en-US" dirty="0" smtClean="0"/>
              <a:t>Canvas &amp; SVG</a:t>
            </a:r>
          </a:p>
          <a:p>
            <a:r>
              <a:rPr lang="en-US" dirty="0" smtClean="0"/>
              <a:t>Drag and Drop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Geolocation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5767" y="3826075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IndexedDB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Web Audio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Editable </a:t>
            </a:r>
            <a:r>
              <a:rPr lang="en-US" sz="2000" dirty="0" smtClean="0"/>
              <a:t>Content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 smtClean="0"/>
              <a:t>App Cache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2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1849</TotalTime>
  <Words>126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Wood Type</vt:lpstr>
      <vt:lpstr>Full Stack Web Development</vt:lpstr>
      <vt:lpstr>What Is HTML5?</vt:lpstr>
      <vt:lpstr>Browser Support (08/2016)</vt:lpstr>
      <vt:lpstr>New Tags &amp; Elements</vt:lpstr>
      <vt:lpstr>New APIs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17</cp:revision>
  <dcterms:created xsi:type="dcterms:W3CDTF">2016-08-08T14:29:34Z</dcterms:created>
  <dcterms:modified xsi:type="dcterms:W3CDTF">2016-08-15T18:10:53Z</dcterms:modified>
</cp:coreProperties>
</file>