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10/14/2016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10/14/2016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10/14/2016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10/14/2016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Stack Web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83603" y="4468031"/>
            <a:ext cx="583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8949E"/>
                </a:solidFill>
              </a:rPr>
              <a:t>           Ruby </a:t>
            </a:r>
            <a:r>
              <a:rPr lang="en-US" sz="2400" b="1" dirty="0" smtClean="0">
                <a:solidFill>
                  <a:srgbClr val="38949E"/>
                </a:solidFill>
              </a:rPr>
              <a:t>On Rails </a:t>
            </a:r>
            <a:r>
              <a:rPr lang="en-US" sz="2400" dirty="0" smtClean="0"/>
              <a:t>/ Getting Started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5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Rails?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00361"/>
            <a:ext cx="10058400" cy="46753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Server-side web application </a:t>
            </a:r>
            <a:r>
              <a:rPr lang="en-US" sz="2800" b="1" dirty="0" smtClean="0"/>
              <a:t>framework</a:t>
            </a:r>
            <a:r>
              <a:rPr lang="en-US" sz="2800" dirty="0" smtClean="0"/>
              <a:t> written in the </a:t>
            </a:r>
            <a:r>
              <a:rPr lang="en-US" sz="2800" b="1" dirty="0" smtClean="0"/>
              <a:t>Ruby</a:t>
            </a:r>
            <a:r>
              <a:rPr lang="en-US" sz="2800" dirty="0" smtClean="0"/>
              <a:t>  programming language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Write less code while accomplishing more than many other   languages and frameworks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Uses the </a:t>
            </a:r>
            <a:r>
              <a:rPr lang="en-US" sz="2800" b="1" dirty="0" smtClean="0"/>
              <a:t>MVC</a:t>
            </a:r>
            <a:r>
              <a:rPr lang="en-US" sz="2800" dirty="0" smtClean="0"/>
              <a:t> design pattern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568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MVC?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517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Model-View-Controller</a:t>
            </a:r>
            <a:r>
              <a:rPr lang="en-US" dirty="0" smtClean="0"/>
              <a:t> is an architectural pattern for implementing user interfaces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MODEL</a:t>
            </a:r>
            <a:r>
              <a:rPr lang="en-US" dirty="0" smtClean="0"/>
              <a:t>                Directly manages the data, logic and rules of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                               the application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VIEW</a:t>
            </a:r>
            <a:r>
              <a:rPr lang="en-US" dirty="0" smtClean="0"/>
              <a:t>                    Output representation of information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                               (Templates, User Interface)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CONTROLLER</a:t>
            </a:r>
            <a:r>
              <a:rPr lang="en-US" dirty="0" smtClean="0"/>
              <a:t>    Accepts input and converts it to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                               commands for the model or 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997" y="2910178"/>
            <a:ext cx="2823993" cy="310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3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Rails?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5258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 Abstracts and simplifies common repetitive tasks. Saves TONS of time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 Fast prototyping &amp; deployment (productivity)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 Vibrant community and support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CLI Tool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 RubyGems library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 Quality code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 Testing automation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Many database options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3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Rails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Hulu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Groupon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LivingSocial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Twitter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BaseCamp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RealEstate.com.au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346" y="3072363"/>
            <a:ext cx="2355740" cy="818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461" y="4243653"/>
            <a:ext cx="2127968" cy="9341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438" y="2383847"/>
            <a:ext cx="2053756" cy="7986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824" y="4710742"/>
            <a:ext cx="1478029" cy="120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You can create a new app with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rails new myapp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Running your app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rails server   </a:t>
            </a:r>
            <a:r>
              <a:rPr lang="en-US" dirty="0" smtClean="0"/>
              <a:t>or </a:t>
            </a:r>
            <a:r>
              <a:rPr lang="en-US" b="1" dirty="0" smtClean="0"/>
              <a:t>         rails 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You can generate things with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rails generate   </a:t>
            </a:r>
            <a:r>
              <a:rPr lang="en-US" dirty="0" smtClean="0"/>
              <a:t> or     </a:t>
            </a:r>
            <a:r>
              <a:rPr lang="en-US" b="1" dirty="0" smtClean="0"/>
              <a:t>rails g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To interact with your app in a command line, use the console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rails console    </a:t>
            </a:r>
            <a:r>
              <a:rPr lang="en-US" dirty="0" smtClean="0"/>
              <a:t>or      </a:t>
            </a:r>
            <a:r>
              <a:rPr lang="en-US" b="1" dirty="0" smtClean="0"/>
              <a:t>rails 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285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routing system takes in a url with parameters and decides which controller action method should be run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GET customers/25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Get ‘/customers/:id’, to: ‘customers#show’</a:t>
            </a: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config/</a:t>
            </a:r>
            <a:r>
              <a:rPr lang="en-US" b="1" dirty="0" err="1"/>
              <a:t>routes.rb</a:t>
            </a:r>
            <a:r>
              <a:rPr lang="en-US" b="1" dirty="0"/>
              <a:t> </a:t>
            </a:r>
            <a:r>
              <a:rPr lang="en-US" dirty="0"/>
              <a:t>is where we define all of our routes</a:t>
            </a:r>
          </a:p>
          <a:p>
            <a:pPr marL="0" indent="0">
              <a:buNone/>
            </a:pPr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Allows us to quickly declare all common routes for a given resourceful controller instead of declaring separate routes for index, show, new, edit, etc….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resources :photos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26" y="3356744"/>
            <a:ext cx="5486318" cy="32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7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0" y="2346236"/>
            <a:ext cx="3430789" cy="1709500"/>
          </a:xfrm>
        </p:spPr>
      </p:pic>
    </p:spTree>
    <p:extLst>
      <p:ext uri="{BB962C8B-B14F-4D97-AF65-F5344CB8AC3E}">
        <p14:creationId xmlns:p14="http://schemas.microsoft.com/office/powerpoint/2010/main" val="31529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7797</TotalTime>
  <Words>243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Wingdings</vt:lpstr>
      <vt:lpstr>Wood Type</vt:lpstr>
      <vt:lpstr>Full Stack Web Development</vt:lpstr>
      <vt:lpstr>What Is Rails?</vt:lpstr>
      <vt:lpstr>What is MVC?</vt:lpstr>
      <vt:lpstr>Why Use Rails?</vt:lpstr>
      <vt:lpstr>Who Uses Rails</vt:lpstr>
      <vt:lpstr>Creating an Application</vt:lpstr>
      <vt:lpstr>Rails Router</vt:lpstr>
      <vt:lpstr>Resource Routes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Brad Traversy</dc:creator>
  <cp:lastModifiedBy>Brad Traversy</cp:lastModifiedBy>
  <cp:revision>70</cp:revision>
  <dcterms:created xsi:type="dcterms:W3CDTF">2016-08-08T14:29:34Z</dcterms:created>
  <dcterms:modified xsi:type="dcterms:W3CDTF">2016-10-14T13:24:42Z</dcterms:modified>
</cp:coreProperties>
</file>