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10/13/2016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3603" y="4468031"/>
            <a:ext cx="583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</a:t>
            </a:r>
            <a:r>
              <a:rPr lang="en-US" sz="2400" b="1" dirty="0" smtClean="0">
                <a:solidFill>
                  <a:srgbClr val="38949E"/>
                </a:solidFill>
              </a:rPr>
              <a:t>Ruby Language </a:t>
            </a:r>
            <a:r>
              <a:rPr lang="en-US" sz="2400" dirty="0" smtClean="0"/>
              <a:t>/ </a:t>
            </a:r>
            <a:r>
              <a:rPr lang="en-US" sz="2400" dirty="0" smtClean="0"/>
              <a:t>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Ruby is a dynamic, reflective, object-oriented, general purpose programming language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Influenced by Perl, Smalltalk, Eiffel &amp; Lisp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Supports multiple paradigms – Functional, OOP &amp; Imperative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Uses a dynamic type system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569" y="1940118"/>
            <a:ext cx="10404680" cy="45242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88761" cy="458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class Greeter</a:t>
            </a:r>
          </a:p>
          <a:p>
            <a:pPr marL="0" indent="0">
              <a:buNone/>
            </a:pPr>
            <a:r>
              <a:rPr lang="en-US" sz="2400" b="1" dirty="0"/>
              <a:t>  def initialize(name)</a:t>
            </a:r>
          </a:p>
          <a:p>
            <a:pPr marL="0" indent="0">
              <a:buNone/>
            </a:pPr>
            <a:r>
              <a:rPr lang="en-US" sz="2400" b="1" dirty="0"/>
              <a:t>    @name = name.capitalize</a:t>
            </a:r>
          </a:p>
          <a:p>
            <a:pPr marL="0" indent="0">
              <a:buNone/>
            </a:pPr>
            <a:r>
              <a:rPr lang="en-US" sz="2400" b="1" dirty="0"/>
              <a:t>  end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def salute</a:t>
            </a:r>
          </a:p>
          <a:p>
            <a:pPr marL="0" indent="0">
              <a:buNone/>
            </a:pPr>
            <a:r>
              <a:rPr lang="en-US" sz="2400" b="1" dirty="0"/>
              <a:t>    puts "Hello #{@name}!"</a:t>
            </a:r>
          </a:p>
          <a:p>
            <a:pPr marL="0" indent="0">
              <a:buNone/>
            </a:pPr>
            <a:r>
              <a:rPr lang="en-US" sz="2400" b="1" dirty="0"/>
              <a:t>  end</a:t>
            </a:r>
          </a:p>
          <a:p>
            <a:pPr marL="0" indent="0">
              <a:buNone/>
            </a:pPr>
            <a:r>
              <a:rPr lang="en-US" sz="2400" b="1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2333" y="2284818"/>
            <a:ext cx="39332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# Create a new object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 = Greeter.new("world")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# Output "Hello World!"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g.salute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983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Keep It Simple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Limited punctuation, English keywords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See </a:t>
            </a:r>
            <a:r>
              <a:rPr lang="en-US" sz="2800" b="1" dirty="0"/>
              <a:t>everything</a:t>
            </a:r>
            <a:r>
              <a:rPr lang="en-US" sz="2800" dirty="0"/>
              <a:t> as an </a:t>
            </a:r>
            <a:r>
              <a:rPr lang="en-US" sz="2800" b="1" dirty="0" smtClean="0"/>
              <a:t>object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Be Flexible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Code Blocks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792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Linux</a:t>
            </a:r>
            <a:r>
              <a:rPr lang="en-US" sz="2400" dirty="0" smtClean="0"/>
              <a:t> </a:t>
            </a:r>
            <a:r>
              <a:rPr lang="en-US" sz="2400" b="1" dirty="0" smtClean="0"/>
              <a:t>&amp; Mac </a:t>
            </a:r>
            <a:r>
              <a:rPr lang="en-US" sz="2400" dirty="0" smtClean="0"/>
              <a:t>– Package Managers, RVM (Ruby Version Manager), rbenv, Build from source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Windows</a:t>
            </a:r>
            <a:r>
              <a:rPr lang="en-US" sz="2400" dirty="0" smtClean="0"/>
              <a:t> – RubyInstaller, RailsInstaller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99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RubyGems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RubyGems</a:t>
            </a:r>
            <a:r>
              <a:rPr lang="en-US" sz="2400" dirty="0" smtClean="0"/>
              <a:t> is a package manager for Ruby used to install </a:t>
            </a:r>
            <a:r>
              <a:rPr lang="en-US" sz="2400" b="1" dirty="0" smtClean="0"/>
              <a:t>“Gems”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Gems</a:t>
            </a:r>
            <a:r>
              <a:rPr lang="en-US" sz="2400" dirty="0" smtClean="0"/>
              <a:t> are self-contained packages or modules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Inside gems are </a:t>
            </a:r>
            <a:r>
              <a:rPr lang="en-US" sz="2400" b="1" dirty="0" smtClean="0"/>
              <a:t>code, documentation </a:t>
            </a:r>
            <a:r>
              <a:rPr lang="en-US" sz="2400" dirty="0" smtClean="0"/>
              <a:t>and a </a:t>
            </a:r>
            <a:r>
              <a:rPr lang="en-US" sz="2400" b="1" dirty="0" smtClean="0"/>
              <a:t>gemspec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Bundler</a:t>
            </a:r>
            <a:r>
              <a:rPr lang="en-US" sz="2400" dirty="0" smtClean="0"/>
              <a:t> is a tool used to manage and track gems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Gem dependencies should be listed in the </a:t>
            </a:r>
            <a:r>
              <a:rPr lang="en-US" sz="2400" b="1" dirty="0" smtClean="0"/>
              <a:t>Gemfile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RubyGems and Bundler</a:t>
            </a:r>
            <a:r>
              <a:rPr lang="en-US" sz="2400" b="1" dirty="0" smtClean="0"/>
              <a:t> </a:t>
            </a:r>
            <a:r>
              <a:rPr lang="en-US" sz="2400" dirty="0" smtClean="0"/>
              <a:t>are included in </a:t>
            </a:r>
            <a:r>
              <a:rPr lang="en-US" sz="2400" b="1" dirty="0" smtClean="0"/>
              <a:t>RailsInstaller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17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7738</TotalTime>
  <Words>198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Wood Type</vt:lpstr>
      <vt:lpstr>Full Stack Web Development</vt:lpstr>
      <vt:lpstr>What Is Ruby?</vt:lpstr>
      <vt:lpstr>Example</vt:lpstr>
      <vt:lpstr>Ruby Principles</vt:lpstr>
      <vt:lpstr>Installing Ruby</vt:lpstr>
      <vt:lpstr>RubyGems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64</cp:revision>
  <dcterms:created xsi:type="dcterms:W3CDTF">2016-08-08T14:29:34Z</dcterms:created>
  <dcterms:modified xsi:type="dcterms:W3CDTF">2016-10-13T21:03:37Z</dcterms:modified>
</cp:coreProperties>
</file>