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9/21/2016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Angular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Client side framework for building web applications using JavaScript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HTML for web applications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More functionality with less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Used often with single page applications (SPA)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Speed &amp; Performance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Comprehensive Routing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 Way Data Binding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Dynamic Templates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Component Encapsulation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9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Division of responsibilities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Reusable code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Easier To Read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Easy for multiple developer collaboration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typed superset of JavaScript that compiles to plain JavaScript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Support for classes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Static checking and code refactoring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of decorators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5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63" y="2510707"/>
            <a:ext cx="6227597" cy="40507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@Component({</a:t>
            </a:r>
          </a:p>
          <a:p>
            <a:pPr marL="0" indent="0">
              <a:buNone/>
            </a:pPr>
            <a:r>
              <a:rPr lang="en-US" sz="1800" b="1" dirty="0"/>
              <a:t>  	selector: </a:t>
            </a:r>
            <a:r>
              <a:rPr lang="en-US" sz="1800" b="1" dirty="0" smtClean="0"/>
              <a:t>‘mycomponent‘,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template:’&lt;h1&gt;Hello World&lt;/h1&gt;’</a:t>
            </a:r>
          </a:p>
          <a:p>
            <a:pPr marL="0" indent="0">
              <a:buNone/>
            </a:pPr>
            <a:r>
              <a:rPr lang="en-US" sz="1800" b="1" dirty="0"/>
              <a:t>})</a:t>
            </a:r>
          </a:p>
          <a:p>
            <a:pPr marL="0" indent="0">
              <a:buNone/>
            </a:pPr>
            <a:r>
              <a:rPr lang="en-US" sz="1800" b="1" dirty="0"/>
              <a:t>export class </a:t>
            </a:r>
            <a:r>
              <a:rPr lang="en-US" sz="1800" b="1" dirty="0" smtClean="0"/>
              <a:t>MyComponent </a:t>
            </a: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constructor() {</a:t>
            </a:r>
          </a:p>
          <a:p>
            <a:pPr marL="0" indent="0">
              <a:buNone/>
            </a:pPr>
            <a:r>
              <a:rPr lang="en-US" sz="1800" b="1" dirty="0"/>
              <a:t>		this.name = “John Doe”;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497" y="2583671"/>
            <a:ext cx="42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&lt;mycomponent&gt;&lt;/mycomponent&gt;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0497" y="3025967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&lt;mycomponent name=“Matt Smith”&gt;&lt;/mycomponent&gt;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Used to organize and share code and resources across an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Services are great for things like API’s and database access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Services are lazily instantiated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Services are injected through the component class constructor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3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Interprets a browser </a:t>
            </a:r>
            <a:r>
              <a:rPr lang="en-US" b="1" dirty="0" smtClean="0"/>
              <a:t>URL </a:t>
            </a:r>
            <a:r>
              <a:rPr lang="en-US" dirty="0" smtClean="0"/>
              <a:t>as an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be passed optional</a:t>
            </a:r>
            <a:r>
              <a:rPr lang="en-US" b="1" dirty="0" smtClean="0"/>
              <a:t> parameters </a:t>
            </a:r>
            <a:r>
              <a:rPr lang="en-US" dirty="0" smtClean="0"/>
              <a:t>to help decide what content to display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bind the router to links on a page and it will navigate to the appropriate application </a:t>
            </a:r>
            <a:r>
              <a:rPr lang="en-US" b="1" dirty="0"/>
              <a:t>view</a:t>
            </a:r>
            <a:r>
              <a:rPr lang="en-US" dirty="0"/>
              <a:t> when the user clicks 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Keep up to date with latest library releases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 not modify your copy of Angular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Avoid APIS marked </a:t>
            </a:r>
            <a:r>
              <a:rPr lang="en-US" sz="2400" dirty="0" smtClean="0">
                <a:solidFill>
                  <a:srgbClr val="FF0000"/>
                </a:solidFill>
              </a:rPr>
              <a:t>“Security Risk”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7868</TotalTime>
  <Words>220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Full Stack Web Development</vt:lpstr>
      <vt:lpstr>What Is Angular?</vt:lpstr>
      <vt:lpstr>Features &amp; Advantages</vt:lpstr>
      <vt:lpstr>Building With Components</vt:lpstr>
      <vt:lpstr>Typescript</vt:lpstr>
      <vt:lpstr>Component Example</vt:lpstr>
      <vt:lpstr>Services</vt:lpstr>
      <vt:lpstr>Routing</vt:lpstr>
      <vt:lpstr>Security Best Practices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64</cp:revision>
  <dcterms:created xsi:type="dcterms:W3CDTF">2016-08-08T14:29:34Z</dcterms:created>
  <dcterms:modified xsi:type="dcterms:W3CDTF">2016-09-21T16:09:59Z</dcterms:modified>
</cp:coreProperties>
</file>