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4" r:id="rId3"/>
    <p:sldId id="268" r:id="rId4"/>
    <p:sldId id="265" r:id="rId5"/>
    <p:sldId id="266" r:id="rId6"/>
    <p:sldId id="267" r:id="rId7"/>
    <p:sldId id="26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10/20/2016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Full Stack Web Development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35610" y="4468031"/>
            <a:ext cx="5294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38949E"/>
                </a:solidFill>
              </a:rPr>
              <a:t>           MongoDB </a:t>
            </a:r>
            <a:r>
              <a:rPr lang="en-US" sz="2400" dirty="0" smtClean="0"/>
              <a:t>/ Getting Started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154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MongoDB?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00361"/>
            <a:ext cx="10058400" cy="46753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An </a:t>
            </a:r>
            <a:r>
              <a:rPr lang="en-US" sz="2400" dirty="0" smtClean="0"/>
              <a:t>open source, </a:t>
            </a:r>
            <a:r>
              <a:rPr lang="en-US" sz="2400" b="1" dirty="0" smtClean="0"/>
              <a:t>document-oriented NoSQL database </a:t>
            </a:r>
            <a:r>
              <a:rPr lang="en-US" sz="2400" dirty="0" smtClean="0"/>
              <a:t>designed with both scalability and the developer in </a:t>
            </a:r>
            <a:r>
              <a:rPr lang="en-US" sz="2400" dirty="0" smtClean="0"/>
              <a:t>mind</a:t>
            </a:r>
            <a:endParaRPr lang="en-US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Instead </a:t>
            </a:r>
            <a:r>
              <a:rPr lang="en-US" sz="2400" dirty="0" smtClean="0"/>
              <a:t>of storing data in tables and rows, we store them in JSON-like </a:t>
            </a:r>
            <a:r>
              <a:rPr lang="en-US" sz="2400" b="1" dirty="0" smtClean="0"/>
              <a:t>documents</a:t>
            </a:r>
            <a:endParaRPr lang="en-US" sz="2400" b="1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Uses </a:t>
            </a:r>
            <a:r>
              <a:rPr lang="en-US" sz="2400" dirty="0" smtClean="0"/>
              <a:t>a combination of the </a:t>
            </a:r>
            <a:r>
              <a:rPr lang="en-US" sz="2400" b="1" dirty="0" smtClean="0"/>
              <a:t>GNU AGPL </a:t>
            </a:r>
            <a:r>
              <a:rPr lang="en-US" sz="2400" dirty="0" smtClean="0"/>
              <a:t>and </a:t>
            </a:r>
            <a:r>
              <a:rPr lang="en-US" sz="2400" b="1" dirty="0" smtClean="0"/>
              <a:t>Apache license</a:t>
            </a:r>
          </a:p>
        </p:txBody>
      </p:sp>
    </p:spTree>
    <p:extLst>
      <p:ext uri="{BB962C8B-B14F-4D97-AF65-F5344CB8AC3E}">
        <p14:creationId xmlns:p14="http://schemas.microsoft.com/office/powerpoint/2010/main" val="30568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Benefits Of 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Schema less – One collection holds different documents with unlimited fields of any type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Structure of a single object is clear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No complex joins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Deeper query ability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Easy to scale 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8309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&amp;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MongoDB is built on an architecture of collections and documents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Documents compromise sets of key/value pairs and the basic unit of data in MongoDB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Collections contain sets of documents and are similar to tables in a RDBMS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851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A binary representation of </a:t>
            </a:r>
            <a:r>
              <a:rPr lang="en-US" b="1" dirty="0" smtClean="0"/>
              <a:t>JSON </a:t>
            </a:r>
            <a:r>
              <a:rPr lang="en-US" dirty="0" smtClean="0"/>
              <a:t>representing simple data structures, associative arrays and various data types of specific interest to MongoDB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258104"/>
            <a:ext cx="6089965" cy="335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36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747" y="2982897"/>
            <a:ext cx="7809565" cy="2329169"/>
          </a:xfrm>
        </p:spPr>
      </p:pic>
    </p:spTree>
    <p:extLst>
      <p:ext uri="{BB962C8B-B14F-4D97-AF65-F5344CB8AC3E}">
        <p14:creationId xmlns:p14="http://schemas.microsoft.com/office/powerpoint/2010/main" val="3812600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3" y="2663300"/>
            <a:ext cx="5319451" cy="300258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639" y="2798856"/>
            <a:ext cx="5562600" cy="2867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2066" y="6235205"/>
            <a:ext cx="203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Relational Tables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80664" y="6235205"/>
            <a:ext cx="203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317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30" y="2346236"/>
            <a:ext cx="3430789" cy="1709500"/>
          </a:xfrm>
        </p:spPr>
      </p:pic>
    </p:spTree>
    <p:extLst>
      <p:ext uri="{BB962C8B-B14F-4D97-AF65-F5344CB8AC3E}">
        <p14:creationId xmlns:p14="http://schemas.microsoft.com/office/powerpoint/2010/main" val="31529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7789</TotalTime>
  <Words>170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Wingdings</vt:lpstr>
      <vt:lpstr>Wood Type</vt:lpstr>
      <vt:lpstr>Full Stack Web Development</vt:lpstr>
      <vt:lpstr>What Is MongoDB?</vt:lpstr>
      <vt:lpstr>Some Benefits Of MongoDB</vt:lpstr>
      <vt:lpstr>Documents &amp; Collections</vt:lpstr>
      <vt:lpstr>BSON</vt:lpstr>
      <vt:lpstr>Document Example</vt:lpstr>
      <vt:lpstr>Data Structure Comparison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Development</dc:title>
  <dc:creator>Brad Traversy</dc:creator>
  <cp:lastModifiedBy>Brad Traversy</cp:lastModifiedBy>
  <cp:revision>63</cp:revision>
  <dcterms:created xsi:type="dcterms:W3CDTF">2016-08-08T14:29:34Z</dcterms:created>
  <dcterms:modified xsi:type="dcterms:W3CDTF">2016-10-20T14:17:27Z</dcterms:modified>
</cp:coreProperties>
</file>