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 MySQL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Open source </a:t>
            </a:r>
            <a:r>
              <a:rPr lang="en-US" sz="2400" b="1" dirty="0" smtClean="0"/>
              <a:t>relational database </a:t>
            </a:r>
            <a:r>
              <a:rPr lang="en-US" sz="2400" dirty="0" smtClean="0"/>
              <a:t>management system (RDBMS)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Stores data/records in </a:t>
            </a:r>
            <a:r>
              <a:rPr lang="en-US" sz="2400" b="1" dirty="0" smtClean="0"/>
              <a:t>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Data is separated into </a:t>
            </a:r>
            <a:r>
              <a:rPr lang="en-US" sz="2400" b="1" dirty="0" smtClean="0"/>
              <a:t>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 smtClean="0"/>
              <a:t>Uses </a:t>
            </a:r>
            <a:r>
              <a:rPr lang="en-US" sz="2400" b="1" dirty="0" smtClean="0"/>
              <a:t>SQL (Structured Query Language)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81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High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High Availability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Data Protection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Ease of Use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Great Support &amp; Documentation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Open Source and Free!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4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 few stability issues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Not as scalable as some other types of databases (</a:t>
            </a:r>
            <a:r>
              <a:rPr lang="en-US" sz="2400" dirty="0" err="1" smtClean="0"/>
              <a:t>noSQL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Development has been a little laggy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Some limitations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Cross Platform – Linux / Unix / Solaris / Windows / Apple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CPU – Dual core 2.0 GHz or better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20GB+ Hard Drive Space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Memory – 2GB+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MySQL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PHPMyAdmin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MySQL Workbench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Sequel Pro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HeidiSQL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MyDBStudio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4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CHARACTER / CHAR / VARCHAR / 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 / INTEGER / SMALL INT / BIG INT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DECIMAL / FLOAT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BOOLEAN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DATE / DATETIME / TIME /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7704</TotalTime>
  <Words>182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</vt:lpstr>
      <vt:lpstr>Wood Type</vt:lpstr>
      <vt:lpstr>Full Stack Web Development</vt:lpstr>
      <vt:lpstr>What Is MySQL?</vt:lpstr>
      <vt:lpstr>Advantages of MySQL?</vt:lpstr>
      <vt:lpstr>Disadvantages of MySQL</vt:lpstr>
      <vt:lpstr>MySQL Requirements</vt:lpstr>
      <vt:lpstr>MySQL Tools</vt:lpstr>
      <vt:lpstr>General Data Types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57</cp:revision>
  <dcterms:created xsi:type="dcterms:W3CDTF">2016-08-08T14:29:34Z</dcterms:created>
  <dcterms:modified xsi:type="dcterms:W3CDTF">2016-10-17T15:55:41Z</dcterms:modified>
</cp:coreProperties>
</file>