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68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9/18/2016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Meteor.js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Meteor.js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full stack JavaScript framework </a:t>
            </a:r>
            <a:r>
              <a:rPr lang="en-US" sz="2800" dirty="0" smtClean="0"/>
              <a:t>and collection of </a:t>
            </a:r>
            <a:r>
              <a:rPr lang="en-US" sz="2800" b="1" dirty="0" smtClean="0"/>
              <a:t>libraries</a:t>
            </a:r>
            <a:r>
              <a:rPr lang="en-US" sz="2800" dirty="0" smtClean="0"/>
              <a:t> and </a:t>
            </a:r>
            <a:r>
              <a:rPr lang="en-US" sz="2800" b="1" dirty="0" smtClean="0"/>
              <a:t>packages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Runs on both front &amp; back end with the same API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Used for both </a:t>
            </a:r>
            <a:r>
              <a:rPr lang="en-US" sz="2800" b="1" dirty="0" smtClean="0"/>
              <a:t>web </a:t>
            </a:r>
            <a:r>
              <a:rPr lang="en-US" sz="2800" dirty="0" smtClean="0"/>
              <a:t>&amp;</a:t>
            </a:r>
            <a:r>
              <a:rPr lang="en-US" sz="2800" b="1" dirty="0" smtClean="0"/>
              <a:t> mobile </a:t>
            </a:r>
            <a:r>
              <a:rPr lang="en-US" sz="2800" dirty="0" smtClean="0"/>
              <a:t>apps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&amp;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Many frameworks use a </a:t>
            </a:r>
            <a:r>
              <a:rPr lang="en-US" sz="2800" b="1" dirty="0" smtClean="0"/>
              <a:t>request/response</a:t>
            </a:r>
            <a:r>
              <a:rPr lang="en-US" sz="2800" dirty="0" smtClean="0"/>
              <a:t> format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 </a:t>
            </a:r>
            <a:r>
              <a:rPr lang="en-US" sz="2800" b="1" dirty="0" smtClean="0"/>
              <a:t>subscriptions</a:t>
            </a:r>
            <a:r>
              <a:rPr lang="en-US" sz="2800" dirty="0" smtClean="0"/>
              <a:t> to data sources through </a:t>
            </a:r>
            <a:r>
              <a:rPr lang="en-US" sz="2800" b="1" dirty="0" smtClean="0"/>
              <a:t>DDP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DDP </a:t>
            </a:r>
            <a:r>
              <a:rPr lang="en-US" sz="2800" dirty="0" smtClean="0"/>
              <a:t>is </a:t>
            </a:r>
            <a:r>
              <a:rPr lang="en-US" sz="2800" b="1" dirty="0" smtClean="0"/>
              <a:t>Distributed Data Protocol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Uses </a:t>
            </a:r>
            <a:r>
              <a:rPr lang="en-US" sz="2800" b="1" dirty="0" smtClean="0"/>
              <a:t>publication endpoints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62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Meteor </a:t>
            </a:r>
            <a:r>
              <a:rPr lang="en-US" sz="2400" dirty="0" smtClean="0"/>
              <a:t>uses </a:t>
            </a:r>
            <a:r>
              <a:rPr lang="en-US" sz="2400" b="1" dirty="0" smtClean="0"/>
              <a:t>MongoDB </a:t>
            </a:r>
            <a:r>
              <a:rPr lang="en-US" sz="2400" dirty="0" smtClean="0"/>
              <a:t>collections in the backend to store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also uses the </a:t>
            </a:r>
            <a:r>
              <a:rPr lang="en-US" sz="2400" b="1" dirty="0" smtClean="0"/>
              <a:t>Minimongo</a:t>
            </a:r>
            <a:r>
              <a:rPr lang="en-US" sz="2400" dirty="0" smtClean="0"/>
              <a:t> library in the frontend which is an in-memory implementation of</a:t>
            </a:r>
            <a:r>
              <a:rPr lang="en-US" sz="2400" b="1" dirty="0" smtClean="0"/>
              <a:t> MongoDB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Minimongo</a:t>
            </a:r>
            <a:r>
              <a:rPr lang="en-US" sz="2400" dirty="0" smtClean="0"/>
              <a:t> subscribes to a publication and pulls/pushes data to and from </a:t>
            </a:r>
            <a:r>
              <a:rPr lang="en-US" sz="2400" b="1" dirty="0" smtClean="0"/>
              <a:t>MongoDB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264751" y="5968799"/>
            <a:ext cx="6047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Todos = new Mongo.Collection('Todos');</a:t>
            </a:r>
          </a:p>
        </p:txBody>
      </p:sp>
    </p:spTree>
    <p:extLst>
      <p:ext uri="{BB962C8B-B14F-4D97-AF65-F5344CB8AC3E}">
        <p14:creationId xmlns:p14="http://schemas.microsoft.com/office/powerpoint/2010/main" val="382491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Methods are the </a:t>
            </a:r>
            <a:r>
              <a:rPr lang="en-US" sz="2400" b="1" dirty="0" smtClean="0"/>
              <a:t>remote procedure call </a:t>
            </a:r>
            <a:r>
              <a:rPr lang="en-US" sz="2400" dirty="0" smtClean="0"/>
              <a:t>(RPC)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Used to save user input events and data that come from the 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They work in a similar way as </a:t>
            </a:r>
            <a:r>
              <a:rPr lang="en-US" sz="2400" b="1" dirty="0" smtClean="0"/>
              <a:t>POST</a:t>
            </a:r>
            <a:r>
              <a:rPr lang="en-US" sz="2400" dirty="0" smtClean="0"/>
              <a:t> requests to a server’s endpoint</a:t>
            </a:r>
          </a:p>
        </p:txBody>
      </p:sp>
    </p:spTree>
    <p:extLst>
      <p:ext uri="{BB962C8B-B14F-4D97-AF65-F5344CB8AC3E}">
        <p14:creationId xmlns:p14="http://schemas.microsoft.com/office/powerpoint/2010/main" val="22521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Meteor has its own package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Packages are small, external modules with varying functionality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With the release of version 1.3, Meteor has full support for NPM modules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Atmosphere packages are packages written specifically for Meteor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$ meteor add packagename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$ meteor npm install packagename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4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 supports 3 UI rendering libraries: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Blaze</a:t>
            </a:r>
            <a:r>
              <a:rPr lang="en-US" sz="2400" dirty="0" smtClean="0"/>
              <a:t> – Handlebars-like syntax {{myVar}}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React </a:t>
            </a:r>
            <a:r>
              <a:rPr lang="en-US" sz="2400" dirty="0" smtClean="0"/>
              <a:t>– JSX – Writing HTML in JavaScript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Angular </a:t>
            </a:r>
            <a:r>
              <a:rPr lang="en-US" sz="2400" dirty="0" smtClean="0"/>
              <a:t>– HTML with special attribute syntax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3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&amp;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DDP</a:t>
            </a:r>
            <a:r>
              <a:rPr lang="en-US" sz="2400" dirty="0" smtClean="0"/>
              <a:t> has a built in </a:t>
            </a:r>
            <a:r>
              <a:rPr lang="en-US" sz="2400" b="1" dirty="0" smtClean="0"/>
              <a:t>UserID</a:t>
            </a:r>
            <a:r>
              <a:rPr lang="en-US" sz="2400" dirty="0" smtClean="0"/>
              <a:t> field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Login state gets tracked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Good starting point for custom account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more user-based functionality, packages are used such as </a:t>
            </a:r>
            <a:r>
              <a:rPr lang="en-US" sz="2400" b="1" dirty="0" smtClean="0"/>
              <a:t>accounts-base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accounts-base </a:t>
            </a:r>
            <a:r>
              <a:rPr lang="en-US" sz="2400" dirty="0" smtClean="0"/>
              <a:t>has a users collection with a standard schema along with a variety of methods to do things like track state and validate users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93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Unit Testing </a:t>
            </a:r>
            <a:r>
              <a:rPr lang="en-US" sz="2400" dirty="0" smtClean="0"/>
              <a:t>– Testing one small module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Integration Testing </a:t>
            </a:r>
            <a:r>
              <a:rPr lang="en-US" sz="2400" dirty="0" smtClean="0"/>
              <a:t>– Testing multiple modules behave well together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Acceptance Testing </a:t>
            </a:r>
            <a:r>
              <a:rPr lang="en-US" sz="2400" dirty="0" smtClean="0"/>
              <a:t>– Testing browser, button functionality,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Load Test </a:t>
            </a:r>
            <a:r>
              <a:rPr lang="en-US" sz="2400" dirty="0" smtClean="0"/>
              <a:t>– Test how app handles under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0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7650</TotalTime>
  <Words>320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Full Stack Web Development</vt:lpstr>
      <vt:lpstr>What Is Meteor.js?</vt:lpstr>
      <vt:lpstr>Subscriptions &amp; Publications</vt:lpstr>
      <vt:lpstr>Saving Data</vt:lpstr>
      <vt:lpstr>Methods</vt:lpstr>
      <vt:lpstr>Meteor Packages</vt:lpstr>
      <vt:lpstr>Views/Templates</vt:lpstr>
      <vt:lpstr>Users &amp; Accounts</vt:lpstr>
      <vt:lpstr>Testing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57</cp:revision>
  <dcterms:created xsi:type="dcterms:W3CDTF">2016-08-08T14:29:34Z</dcterms:created>
  <dcterms:modified xsi:type="dcterms:W3CDTF">2016-09-19T00:45:54Z</dcterms:modified>
</cp:coreProperties>
</file>