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PHP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Form Data [POST]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&lt;form method=“POST” action=“script.php”&gt;</a:t>
            </a:r>
          </a:p>
          <a:p>
            <a:pPr marL="0" indent="0">
              <a:buNone/>
            </a:pPr>
            <a:r>
              <a:rPr lang="en-US" dirty="0"/>
              <a:t>	&lt;input type=“text” name</a:t>
            </a:r>
            <a:r>
              <a:rPr lang="en-US" dirty="0" smtClean="0"/>
              <a:t>=“name”&gt;</a:t>
            </a:r>
          </a:p>
          <a:p>
            <a:pPr marL="0" indent="0">
              <a:buNone/>
            </a:pPr>
            <a:r>
              <a:rPr lang="en-US" dirty="0" smtClean="0"/>
              <a:t>	&lt;input type=“text” name=“email”&gt;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&lt;button type=“submit”&gt;Submit&lt;/button&gt;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//script.php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&lt;?php echo $_POST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[‘name’]; ?&gt;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&lt;?php echo $_POST[‘email’]; ?&gt;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URL Params [GET]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http://something.com/index.php?greeting=Hello&amp;name=Brad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//index.php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&lt;?php echo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$_GET[‘greeting’];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&lt;?php echo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$_GET[‘name’];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?&gt;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Open source </a:t>
            </a:r>
            <a:r>
              <a:rPr lang="en-US" sz="2800" b="1" dirty="0" smtClean="0"/>
              <a:t>server-side </a:t>
            </a:r>
            <a:r>
              <a:rPr lang="en-US" sz="2800" dirty="0" smtClean="0"/>
              <a:t>programming language used to build powerful web applications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Directly embedded in html using &lt;?php ?&gt; tags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Executed on server then generates HTML to send to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Easy language, advanced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Interpreted at runtime, no compiling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Linux / Windows / Mac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Server to parse .php files – Apache, IIS, 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Database such as MySQL, PostgreSQL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Can use bundled software like XAMMP or WAMP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66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Free &amp; Open Source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It is relatively easy to learn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Cross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Popular, widely used with great documentation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Fast and reliable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Works great with databases of all types (Relational, NoSQL, etc)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Multi-Paradigm (Functional, OOP)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 smtClean="0"/>
              <a:t> Tons of frameworks (Laravel, CakePHP, Codeigniter)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Create a file on your server with a </a:t>
            </a:r>
            <a:r>
              <a:rPr lang="en-US" sz="2400" b="1" dirty="0" smtClean="0"/>
              <a:t>.php </a:t>
            </a:r>
            <a:r>
              <a:rPr lang="en-US" sz="2400" dirty="0" smtClean="0"/>
              <a:t>file extension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Open your PHP tags and add some PHP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&lt;?php //Code goes here ?&gt;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Save the file and view in a browser</a:t>
            </a:r>
          </a:p>
        </p:txBody>
      </p:sp>
    </p:spTree>
    <p:extLst>
      <p:ext uri="{BB962C8B-B14F-4D97-AF65-F5344CB8AC3E}">
        <p14:creationId xmlns:p14="http://schemas.microsoft.com/office/powerpoint/2010/main" val="175739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&lt;title&gt;My First PHP Page&lt;/title&gt;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 smtClean="0"/>
              <a:t>		&lt;?php echo ‘Hello World’; ?&gt;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Index.php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Variables hold different types of data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Must begin with a dollar sign ($)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Name must start with a letter or underscore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Can not start with 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Can only contain numbers, letters and underscores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$myVar = ‘Hello World’;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$_myNum = 5;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0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Arrays are variables that hold multiple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$myArray = Array(‘val1’, ‘val2’, ‘val3’);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$myArray = Array();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$myArray[0] = ‘val1’;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myArray[1]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= ‘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val2’;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myArray[2]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= ‘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val3’;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&lt;?php echo $myArray[1]; ?&gt;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2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Blocks of code that do stuff</a:t>
            </a:r>
          </a:p>
          <a:p>
            <a:pPr marL="0" indent="0">
              <a:buNone/>
            </a:pPr>
            <a:r>
              <a:rPr lang="en-US" dirty="0" smtClean="0"/>
              <a:t>Must be defined and then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function greet(){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	echo ‘Hello World’;		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greet();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9048" y="3280922"/>
            <a:ext cx="4651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// With Parameter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function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greet($greeting){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echo $greeting;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reet();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7933</TotalTime>
  <Words>379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</vt:lpstr>
      <vt:lpstr>Wood Type</vt:lpstr>
      <vt:lpstr>Full Stack Web Development</vt:lpstr>
      <vt:lpstr>What Is PHP?</vt:lpstr>
      <vt:lpstr>PHP Requirements</vt:lpstr>
      <vt:lpstr>Why Use PHP?</vt:lpstr>
      <vt:lpstr>How To..</vt:lpstr>
      <vt:lpstr>Hello World</vt:lpstr>
      <vt:lpstr>Variables</vt:lpstr>
      <vt:lpstr>Arrays</vt:lpstr>
      <vt:lpstr>Functions</vt:lpstr>
      <vt:lpstr>Submitting Form Data [POST] </vt:lpstr>
      <vt:lpstr>Getting URL Params [GET]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70</cp:revision>
  <dcterms:created xsi:type="dcterms:W3CDTF">2016-08-08T14:29:34Z</dcterms:created>
  <dcterms:modified xsi:type="dcterms:W3CDTF">2016-10-10T15:18:46Z</dcterms:modified>
</cp:coreProperties>
</file>