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8/25/2016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 Stack Web 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35610" y="4468031"/>
            <a:ext cx="5294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8949E"/>
                </a:solidFill>
              </a:rPr>
              <a:t>           </a:t>
            </a:r>
            <a:r>
              <a:rPr lang="en-US" sz="2400" b="1" dirty="0" smtClean="0">
                <a:solidFill>
                  <a:srgbClr val="38949E"/>
                </a:solidFill>
              </a:rPr>
              <a:t>   JavaScript </a:t>
            </a:r>
            <a:r>
              <a:rPr lang="en-US" sz="2400" dirty="0" smtClean="0"/>
              <a:t>/ </a:t>
            </a:r>
            <a:r>
              <a:rPr lang="en-US" sz="2400" dirty="0" smtClean="0"/>
              <a:t>Learning Ajax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5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xmlDoc = xhttp.responseXML;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txt = "";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x = xmlDoc.getElementsByTagName("ARTIST");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for (</a:t>
            </a:r>
            <a:r>
              <a:rPr lang="en-US" sz="2400" b="1" dirty="0" err="1"/>
              <a:t>i</a:t>
            </a:r>
            <a:r>
              <a:rPr lang="en-US" sz="2400" b="1" dirty="0"/>
              <a:t> = 0; </a:t>
            </a:r>
            <a:r>
              <a:rPr lang="en-US" sz="2400" b="1" dirty="0" err="1"/>
              <a:t>i</a:t>
            </a:r>
            <a:r>
              <a:rPr lang="en-US" sz="2400" b="1" dirty="0"/>
              <a:t> &lt; x.length; </a:t>
            </a:r>
            <a:r>
              <a:rPr lang="en-US" sz="2400" b="1" dirty="0" err="1"/>
              <a:t>i</a:t>
            </a:r>
            <a:r>
              <a:rPr lang="en-US" sz="2400" b="1" dirty="0"/>
              <a:t>++) {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  txt += x[</a:t>
            </a:r>
            <a:r>
              <a:rPr lang="en-US" sz="2400" b="1" dirty="0" err="1"/>
              <a:t>i</a:t>
            </a:r>
            <a:r>
              <a:rPr lang="en-US" sz="2400" b="1" dirty="0"/>
              <a:t>].childNodes[0].nodeValue + "&lt;</a:t>
            </a:r>
            <a:r>
              <a:rPr lang="en-US" sz="2400" b="1" dirty="0" err="1"/>
              <a:t>br</a:t>
            </a:r>
            <a:r>
              <a:rPr lang="en-US" sz="2400" b="1" dirty="0"/>
              <a:t>&gt;";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  }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document.getElementById("demo").innerHTML = txt;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56120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onReadyState – </a:t>
            </a:r>
            <a:r>
              <a:rPr lang="en-US" dirty="0" smtClean="0"/>
              <a:t>Stores a function to be called </a:t>
            </a:r>
            <a:r>
              <a:rPr lang="en-US" dirty="0" err="1" smtClean="0"/>
              <a:t>everytime</a:t>
            </a:r>
            <a:r>
              <a:rPr lang="en-US" dirty="0" smtClean="0"/>
              <a:t> the readyState changes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readyState </a:t>
            </a:r>
            <a:r>
              <a:rPr lang="en-US" dirty="0" smtClean="0"/>
              <a:t>- Holds the status of the XMLHttpRequest object (0 - 4)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1800" dirty="0"/>
              <a:t>0: request not initialized 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1: server connection established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2: request received 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3: processing request 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4: request finished and response is </a:t>
            </a:r>
            <a:r>
              <a:rPr lang="en-US" sz="1800" dirty="0" smtClean="0"/>
              <a:t>ready</a:t>
            </a:r>
          </a:p>
          <a:p>
            <a:pPr>
              <a:lnSpc>
                <a:spcPct val="100000"/>
              </a:lnSpc>
            </a:pP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Status</a:t>
            </a:r>
            <a:r>
              <a:rPr lang="en-US" sz="1800" b="1" dirty="0" smtClean="0"/>
              <a:t> –</a:t>
            </a:r>
            <a:r>
              <a:rPr lang="en-US" sz="1800" dirty="0" smtClean="0"/>
              <a:t> Request status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  200: OK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  404: Page Not Found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62200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0" y="2346236"/>
            <a:ext cx="3430789" cy="1709500"/>
          </a:xfrm>
        </p:spPr>
      </p:pic>
    </p:spTree>
    <p:extLst>
      <p:ext uri="{BB962C8B-B14F-4D97-AF65-F5344CB8AC3E}">
        <p14:creationId xmlns:p14="http://schemas.microsoft.com/office/powerpoint/2010/main" val="31529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AJAX?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00361"/>
            <a:ext cx="10058400" cy="4675367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b="1" dirty="0" smtClean="0"/>
              <a:t>AJAX</a:t>
            </a:r>
            <a:r>
              <a:rPr lang="en-US" sz="2400" dirty="0" smtClean="0"/>
              <a:t> stands for </a:t>
            </a:r>
            <a:r>
              <a:rPr lang="en-US" sz="2400" b="1" dirty="0" smtClean="0"/>
              <a:t>Asynchronous JavaScript &amp; XML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It is used to update specific parts of a webpage without reloading the whole page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Works by exchanging small amounts of data with the server behind the scenes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Gmail, Google Maps, YouTube, Facebook all use Ajax</a:t>
            </a: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568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AJAX Works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47" y="2203745"/>
            <a:ext cx="6816925" cy="4081259"/>
          </a:xfrm>
        </p:spPr>
      </p:pic>
    </p:spTree>
    <p:extLst>
      <p:ext uri="{BB962C8B-B14F-4D97-AF65-F5344CB8AC3E}">
        <p14:creationId xmlns:p14="http://schemas.microsoft.com/office/powerpoint/2010/main" val="246824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XMLHttpRequest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An API that provides client functionality for transferring data between a client and server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Easy way to retrieve data from a URL without having to do a full page refresh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XMLHttpRequest </a:t>
            </a:r>
            <a:r>
              <a:rPr lang="en-US" sz="2400" dirty="0" smtClean="0"/>
              <a:t> is not limited to </a:t>
            </a:r>
            <a:r>
              <a:rPr lang="en-US" sz="2400" b="1" dirty="0" smtClean="0"/>
              <a:t>XML</a:t>
            </a:r>
            <a:r>
              <a:rPr lang="en-US" sz="2400" dirty="0" smtClean="0"/>
              <a:t>. It also can use </a:t>
            </a:r>
            <a:r>
              <a:rPr lang="en-US" sz="2400" b="1" dirty="0" smtClean="0"/>
              <a:t>JSON, file </a:t>
            </a:r>
            <a:r>
              <a:rPr lang="en-US" sz="2400" dirty="0" smtClean="0"/>
              <a:t>and</a:t>
            </a:r>
            <a:r>
              <a:rPr lang="en-US" sz="2400" b="1" dirty="0" smtClean="0"/>
              <a:t> FTP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886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XMLHttpRequest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3164801" cy="4050792"/>
          </a:xfrm>
        </p:spPr>
        <p:txBody>
          <a:bodyPr/>
          <a:lstStyle/>
          <a:p>
            <a:r>
              <a:rPr lang="en-US" dirty="0" smtClean="0"/>
              <a:t>onreadystatechange</a:t>
            </a:r>
          </a:p>
          <a:p>
            <a:r>
              <a:rPr lang="en-US" dirty="0" smtClean="0"/>
              <a:t>readyState</a:t>
            </a:r>
          </a:p>
          <a:p>
            <a:r>
              <a:rPr lang="en-US" dirty="0" smtClean="0"/>
              <a:t>response</a:t>
            </a:r>
          </a:p>
          <a:p>
            <a:r>
              <a:rPr lang="en-US" dirty="0" smtClean="0"/>
              <a:t>responseText</a:t>
            </a:r>
          </a:p>
          <a:p>
            <a:r>
              <a:rPr lang="en-US" dirty="0" smtClean="0"/>
              <a:t>responseType</a:t>
            </a:r>
          </a:p>
          <a:p>
            <a:r>
              <a:rPr lang="en-US" dirty="0" smtClean="0"/>
              <a:t>responseURL</a:t>
            </a:r>
          </a:p>
          <a:p>
            <a:r>
              <a:rPr lang="en-US" dirty="0" smtClean="0"/>
              <a:t>responseXML</a:t>
            </a:r>
          </a:p>
          <a:p>
            <a:r>
              <a:rPr lang="en-US" dirty="0" smtClean="0"/>
              <a:t>status</a:t>
            </a:r>
          </a:p>
          <a:p>
            <a:r>
              <a:rPr lang="en-US" dirty="0" smtClean="0"/>
              <a:t>statusText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44842" y="2121408"/>
            <a:ext cx="3164801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timeout</a:t>
            </a:r>
          </a:p>
          <a:p>
            <a:r>
              <a:rPr lang="en-US" dirty="0" err="1" smtClean="0"/>
              <a:t>ontimeout</a:t>
            </a:r>
            <a:endParaRPr lang="en-US" dirty="0" smtClean="0"/>
          </a:p>
          <a:p>
            <a:r>
              <a:rPr lang="en-US" dirty="0" smtClean="0"/>
              <a:t>upload</a:t>
            </a:r>
          </a:p>
          <a:p>
            <a:r>
              <a:rPr lang="en-US" dirty="0" smtClean="0"/>
              <a:t>withCredentials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XMLHttpRequest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abort()</a:t>
            </a:r>
          </a:p>
          <a:p>
            <a:r>
              <a:rPr lang="en-US" dirty="0" smtClean="0"/>
              <a:t>getAllResponseHeaders()</a:t>
            </a:r>
          </a:p>
          <a:p>
            <a:r>
              <a:rPr lang="en-US" dirty="0" smtClean="0"/>
              <a:t>getResponseHeader()</a:t>
            </a:r>
          </a:p>
          <a:p>
            <a:r>
              <a:rPr lang="en-US" dirty="0" smtClean="0"/>
              <a:t>open()</a:t>
            </a:r>
          </a:p>
          <a:p>
            <a:r>
              <a:rPr lang="en-US" dirty="0" smtClean="0"/>
              <a:t>overrideMimeType()</a:t>
            </a:r>
          </a:p>
          <a:p>
            <a:r>
              <a:rPr lang="en-US" dirty="0" smtClean="0"/>
              <a:t>send()</a:t>
            </a:r>
          </a:p>
          <a:p>
            <a:r>
              <a:rPr lang="en-US" dirty="0" err="1" smtClean="0"/>
              <a:t>setRequestHeader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5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var xhttp;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if (window.XMLHttpRequest) {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    </a:t>
            </a:r>
            <a:r>
              <a:rPr lang="en-US" sz="2400" b="1" dirty="0" smtClean="0"/>
              <a:t>	xhttp </a:t>
            </a:r>
            <a:r>
              <a:rPr lang="en-US" sz="2400" b="1" dirty="0"/>
              <a:t>= new XMLHttpRequest();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 smtClean="0"/>
              <a:t>}</a:t>
            </a:r>
            <a:r>
              <a:rPr lang="en-US" sz="2400" b="1" dirty="0"/>
              <a:t> else {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    </a:t>
            </a:r>
            <a:r>
              <a:rPr lang="en-US" sz="2400" b="1" dirty="0" smtClean="0"/>
              <a:t>	// </a:t>
            </a:r>
            <a:r>
              <a:rPr lang="en-US" sz="2400" b="1" dirty="0"/>
              <a:t>code for IE6, IE5</a:t>
            </a:r>
            <a:br>
              <a:rPr lang="en-US" sz="2400" b="1" dirty="0"/>
            </a:br>
            <a:r>
              <a:rPr lang="en-US" sz="2400" b="1" dirty="0"/>
              <a:t>    </a:t>
            </a:r>
            <a:r>
              <a:rPr lang="en-US" sz="2400" b="1" dirty="0" smtClean="0"/>
              <a:t>	xhttp </a:t>
            </a:r>
            <a:r>
              <a:rPr lang="en-US" sz="2400" b="1" dirty="0"/>
              <a:t>= new ActiveXObject("</a:t>
            </a:r>
            <a:r>
              <a:rPr lang="en-US" sz="2400" b="1" dirty="0" err="1"/>
              <a:t>Microsoft.XMLHTTP</a:t>
            </a:r>
            <a:r>
              <a:rPr lang="en-US" sz="2400" b="1" dirty="0"/>
              <a:t>");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}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8203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800" b="1" dirty="0"/>
              <a:t>xhttp.open("GET", </a:t>
            </a:r>
            <a:r>
              <a:rPr lang="en-US" sz="2800" b="1" dirty="0" smtClean="0"/>
              <a:t>“somefile.txt</a:t>
            </a:r>
            <a:r>
              <a:rPr lang="en-US" sz="2800" b="1" dirty="0"/>
              <a:t>", true);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xhttp.send();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8714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/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GET </a:t>
            </a:r>
            <a:r>
              <a:rPr lang="en-US" sz="2400" dirty="0" smtClean="0"/>
              <a:t>is faster but should only be used to request data from a server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POST</a:t>
            </a:r>
            <a:r>
              <a:rPr lang="en-US" sz="2400" dirty="0" smtClean="0"/>
              <a:t> is usually used to send a large amount of data to the server or send user input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A good example for GET would be a search form and POST would be a user registration form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0588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7513</TotalTime>
  <Words>245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Wingdings</vt:lpstr>
      <vt:lpstr>Wood Type</vt:lpstr>
      <vt:lpstr>Full Stack Web Development</vt:lpstr>
      <vt:lpstr>What Is AJAX?</vt:lpstr>
      <vt:lpstr>How AJAX Works</vt:lpstr>
      <vt:lpstr>XMLHttpRequest Object</vt:lpstr>
      <vt:lpstr>XMLHttpRequest Properties</vt:lpstr>
      <vt:lpstr>XMLHttpRequest Methods</vt:lpstr>
      <vt:lpstr>Creating The Object</vt:lpstr>
      <vt:lpstr>Sending a Request</vt:lpstr>
      <vt:lpstr>GET / POST</vt:lpstr>
      <vt:lpstr>Getting A Response</vt:lpstr>
      <vt:lpstr>Events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Brad Traversy</dc:creator>
  <cp:lastModifiedBy>Brad Traversy</cp:lastModifiedBy>
  <cp:revision>44</cp:revision>
  <dcterms:created xsi:type="dcterms:W3CDTF">2016-08-08T14:29:34Z</dcterms:created>
  <dcterms:modified xsi:type="dcterms:W3CDTF">2016-08-25T17:00:22Z</dcterms:modified>
</cp:coreProperties>
</file>