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" name="CustomShape 2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tile/>
            </a:blip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CustomShape 4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 rotWithShape="0">
            <a:blip r:embed="rId4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 rotWithShape="0">
            <a:blip r:embed="rId5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7"/>
          <p:cNvGrpSpPr/>
          <p:nvPr/>
        </p:nvGrpSpPr>
        <p:grpSpPr>
          <a:xfrm>
            <a:off x="9649080" y="4069080"/>
            <a:ext cx="1080720" cy="1080720"/>
            <a:chOff x="9649080" y="4069080"/>
            <a:chExt cx="1080720" cy="1080720"/>
          </a:xfrm>
        </p:grpSpPr>
        <p:sp>
          <p:nvSpPr>
            <p:cNvPr id="7" name="CustomShape 8"/>
            <p:cNvSpPr/>
            <p:nvPr/>
          </p:nvSpPr>
          <p:spPr>
            <a:xfrm>
              <a:off x="9649080" y="4069080"/>
              <a:ext cx="1080720" cy="1080720"/>
            </a:xfrm>
            <a:prstGeom prst="ellipse">
              <a:avLst/>
            </a:prstGeom>
            <a:blipFill rotWithShape="0">
              <a:blip r:embed="rId6"/>
              <a:tile/>
            </a:blip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9757440" y="4177080"/>
              <a:ext cx="864360" cy="864360"/>
            </a:xfrm>
            <a:prstGeom prst="ellipse">
              <a:avLst/>
            </a:prstGeom>
            <a:noFill/>
            <a:ln w="255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Arial Black"/>
              </a:rPr>
              <a:t>Click to edit Master title style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A8DE059-6C52-4B9F-9404-3AA0E84FAB8F}" type="datetime">
              <a:rPr b="0" lang="en-US" sz="1100" spc="-1" strike="noStrike">
                <a:solidFill>
                  <a:srgbClr val="514949"/>
                </a:solidFill>
                <a:latin typeface="Arial"/>
              </a:rPr>
              <a:t>10/17/21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D9B94CF3-4ADD-40AA-AEDF-FCFF89C86F5A}" type="slidenum">
              <a:rPr b="0" lang="en-US" sz="2800" spc="-1" strike="noStrike">
                <a:solidFill>
                  <a:srgbClr val="ffffff"/>
                </a:solidFill>
                <a:latin typeface="Arial Black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1" name="CustomShape 2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tile/>
            </a:blip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3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 Black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73152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00584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128016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6ABBCFF-6A8F-4A48-A7E9-2CDDE315CA86}" type="datetime">
              <a:rPr b="0" lang="en-US" sz="1100" spc="-1" strike="noStrike">
                <a:solidFill>
                  <a:srgbClr val="514949"/>
                </a:solidFill>
                <a:latin typeface="Arial"/>
              </a:rPr>
              <a:t>10/17/21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sldNum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7ED086D6-842F-4AC7-8576-223E53BC0516}" type="slidenum">
              <a:rPr b="0" lang="en-US" sz="1400" spc="-1" strike="noStrike">
                <a:solidFill>
                  <a:srgbClr val="ffffff"/>
                </a:solidFill>
                <a:latin typeface="Arial Black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Arial Black"/>
              </a:rPr>
              <a:t>Full Stack Web Development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635720" y="4467960"/>
            <a:ext cx="5294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8949e"/>
                </a:solidFill>
                <a:latin typeface="Arial"/>
              </a:rPr>
              <a:t>           </a:t>
            </a:r>
            <a:r>
              <a:rPr b="1" lang="en-US" sz="2400" spc="-1" strike="noStrike">
                <a:solidFill>
                  <a:srgbClr val="38949e"/>
                </a:solidFill>
                <a:latin typeface="Arial"/>
              </a:rPr>
              <a:t>PHP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/ PHP &amp; MySQL Intro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 Black"/>
              </a:rPr>
              <a:t>What Is MySQL?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069920" y="1900440"/>
            <a:ext cx="10058040" cy="4674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MySQL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is a powerful open source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relational database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that uses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SQL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(Structured Query Language)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15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Most popular of it’s type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15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Runs on a server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15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Stores data/records in tables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15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Fields must be created before use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 Black"/>
              </a:rPr>
              <a:t>MySQLi &amp; PDO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069920" y="204840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5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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2 main choices for working with MySQL in </a:t>
            </a:r>
            <a:r>
              <a:rPr b="1" lang="en-US" sz="2300" spc="-1" strike="noStrike">
                <a:solidFill>
                  <a:srgbClr val="000000"/>
                </a:solidFill>
                <a:latin typeface="Arial"/>
              </a:rPr>
              <a:t>PHP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15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"/>
            </a:pPr>
            <a:r>
              <a:rPr b="1" lang="en-US" sz="2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Arial"/>
              </a:rPr>
              <a:t>MySQLi 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has completely replaced </a:t>
            </a:r>
            <a:r>
              <a:rPr b="1" lang="en-US" sz="2300" spc="-1" strike="noStrike">
                <a:solidFill>
                  <a:srgbClr val="000000"/>
                </a:solidFill>
                <a:latin typeface="Arial"/>
              </a:rPr>
              <a:t>mysql 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functions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15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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Both use an object oriented interface but mysqli also has a procedural API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15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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Arial"/>
              </a:rPr>
              <a:t>PDO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 supports 12+ database drivers while </a:t>
            </a:r>
            <a:r>
              <a:rPr b="1" lang="en-US" sz="2300" spc="-1" strike="noStrike">
                <a:solidFill>
                  <a:srgbClr val="000000"/>
                </a:solidFill>
                <a:latin typeface="Arial"/>
              </a:rPr>
              <a:t>MySQLi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 supports only MySQL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15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"/>
            </a:pPr>
            <a:r>
              <a:rPr b="1" lang="en-US" sz="2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Arial"/>
              </a:rPr>
              <a:t>PDO 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is safer and has more features but is a little harder to learn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15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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Both are fast but </a:t>
            </a:r>
            <a:r>
              <a:rPr b="1" lang="en-US" sz="2300" spc="-1" strike="noStrike">
                <a:solidFill>
                  <a:srgbClr val="000000"/>
                </a:solidFill>
                <a:latin typeface="Arial"/>
              </a:rPr>
              <a:t>MySQLi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 performs insignificantly faster in benchmarks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 Black"/>
              </a:rPr>
              <a:t>Connecting To A Database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// PDO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$pdo = new PDO("mysql:host=localhost;dbname=database", 'username', 'password');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// mysqli, procedural way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$mysqli = mysqli_connect('localhost','username','password','database');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// mysqli, object oriented way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$mysqli = new mysqli('localhost','username','password','database');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 Black"/>
              </a:rPr>
              <a:t>Making A Query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// PDO, "manual" escaping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$username = PDO::quote($_GET['username']);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$pdo-&gt;query("SELECT * FROM users WHERE username = $username");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// mysqli, "manual" escaping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$username = mysqli_real_escape_string($conn, $_GET['username']);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$mysqli-&gt;query("SELECT * FROM users WHERE username = '$username'");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 Black"/>
              </a:rPr>
              <a:t>Using Prepared Statements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069920" y="2011680"/>
            <a:ext cx="10634400" cy="4050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// PDO, prepared statement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$stmt = $conn-&gt;prepare('SELECT * FROM users WHERE username = :username');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$stmt-&gt;execute(array(':username' =&gt; $_GET['username']));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// mysqli, prepared statements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$query = $mysqli-&gt;prepare('SELECT * FROM users WHERE username = ?');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$query-&gt;bind_param('s', $_GET['username']);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$query-&gt;execute();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Content Placeholder 3" descr=""/>
          <p:cNvPicPr/>
          <p:nvPr/>
        </p:nvPicPr>
        <p:blipFill>
          <a:blip r:embed="rId1"/>
          <a:stretch/>
        </p:blipFill>
        <p:spPr>
          <a:xfrm>
            <a:off x="3995640" y="2346120"/>
            <a:ext cx="3430440" cy="170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8003</TotalTime>
  <Application>LibreOffice/6.4.7.2$Linux_X86_64 LibreOffice_project/40$Build-2</Application>
  <Words>329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2016-08-08T14:29:34Z</dcterms:created>
  <dc:creator>Brad Traversy</dc:creator>
  <dc:description/>
  <dc:language>en-US</dc:language>
  <cp:lastModifiedBy/>
  <dcterms:modified xsi:type="dcterms:W3CDTF">2021-10-17T08:14:27Z</dcterms:modified>
  <cp:revision>77</cp:revision>
  <dc:subject/>
  <dc:title>Full Stack Web Development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