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0077" y="4468031"/>
            <a:ext cx="733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    Memcached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Memcached?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Free &amp; open source, high performance, distributed </a:t>
            </a:r>
            <a:r>
              <a:rPr lang="en-US" sz="2400" b="1" dirty="0" smtClean="0"/>
              <a:t>memory object caching system</a:t>
            </a:r>
            <a:r>
              <a:rPr lang="en-US" sz="2400" dirty="0" smtClean="0"/>
              <a:t>, generic in nature, but intended for use in speeding up dynamic web applications by alleviating database loads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Key-value store for small chunks of arbitrary data (strings, objects) from results of db calls, API calls or page rendering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Similar to Redis without the data persistence 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Memcached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Simple yet powerful – promotes quick design and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Solves many problems that face large scale data caches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API is available for most popular languages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Uses a distributed system – Clusters of servers accessing the same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22" y="2248121"/>
            <a:ext cx="2172812" cy="40513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121408"/>
            <a:ext cx="699277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Memcached allows you to take memory from parts of a system where you have more than enough and make it available to areas where you have less than you need</a:t>
            </a:r>
          </a:p>
        </p:txBody>
      </p:sp>
    </p:spTree>
    <p:extLst>
      <p:ext uri="{BB962C8B-B14F-4D97-AF65-F5344CB8AC3E}">
        <p14:creationId xmlns:p14="http://schemas.microsoft.com/office/powerpoint/2010/main" val="6581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Memcached?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LiveJournal – Created by </a:t>
            </a:r>
            <a:r>
              <a:rPr lang="en-US" b="1" dirty="0" smtClean="0"/>
              <a:t>Brad Fitzpatrick </a:t>
            </a:r>
            <a:r>
              <a:rPr lang="en-US" dirty="0" smtClean="0"/>
              <a:t>in </a:t>
            </a:r>
            <a:r>
              <a:rPr lang="en-US" b="1" dirty="0" smtClean="0"/>
              <a:t>2003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Twitter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Wikipedia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Facebook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YouTube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Wordpress.com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Craigslist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Flickr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list goes on and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Memcached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Telnet</a:t>
            </a:r>
          </a:p>
          <a:p>
            <a:r>
              <a:rPr lang="en-US" dirty="0" smtClean="0"/>
              <a:t>libmemcached-tools (User space tools)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Clients For Many Languages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Pearl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Ruby / Rails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 &amp;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003084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Telnet:</a:t>
            </a:r>
          </a:p>
          <a:p>
            <a:pPr marL="0" indent="0">
              <a:buNone/>
            </a:pPr>
            <a:r>
              <a:rPr lang="en-US" b="1" dirty="0" smtClean="0"/>
              <a:t>set username 0 3600 4</a:t>
            </a:r>
          </a:p>
          <a:p>
            <a:pPr marL="0" indent="0">
              <a:buNone/>
            </a:pPr>
            <a:r>
              <a:rPr lang="en-US" b="1" dirty="0" smtClean="0"/>
              <a:t>Brad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Python:</a:t>
            </a:r>
          </a:p>
          <a:p>
            <a:pPr marL="0" indent="0">
              <a:buNone/>
            </a:pPr>
            <a:r>
              <a:rPr lang="en-US" b="1" dirty="0" smtClean="0"/>
              <a:t>mc.set(‘username’, ‘brad’)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PHP:</a:t>
            </a:r>
          </a:p>
          <a:p>
            <a:pPr marL="0" indent="0">
              <a:buNone/>
            </a:pPr>
            <a:r>
              <a:rPr lang="en-US" b="1" dirty="0" smtClean="0"/>
              <a:t>$mc-&gt;set(‘username’, ‘brad’);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0151" y="2121408"/>
            <a:ext cx="400308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Telnet: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get username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Python: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mc.get(‘username’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PHP: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$mc-&gt;get(‘username’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919842" cy="40507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add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delete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replace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append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prepend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39444" y="2121408"/>
            <a:ext cx="191984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incr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decr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flush_all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stats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0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13303</TotalTime>
  <Words>281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Full Stack Web Development</vt:lpstr>
      <vt:lpstr>What Is Memcached?</vt:lpstr>
      <vt:lpstr>Advantages of Memcached</vt:lpstr>
      <vt:lpstr>Optimizing Memory</vt:lpstr>
      <vt:lpstr>Who Uses Memcached?</vt:lpstr>
      <vt:lpstr>Accessing Memcached</vt:lpstr>
      <vt:lpstr>Gets &amp; Sets</vt:lpstr>
      <vt:lpstr>Other Common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92</cp:revision>
  <dcterms:created xsi:type="dcterms:W3CDTF">2016-08-08T14:29:34Z</dcterms:created>
  <dcterms:modified xsi:type="dcterms:W3CDTF">2016-10-26T18:03:57Z</dcterms:modified>
</cp:coreProperties>
</file>