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67" r:id="rId5"/>
    <p:sldId id="268" r:id="rId6"/>
    <p:sldId id="271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1584" y="4468031"/>
            <a:ext cx="590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</a:t>
            </a:r>
            <a:r>
              <a:rPr lang="en-US" sz="2400" b="1" dirty="0" smtClean="0">
                <a:solidFill>
                  <a:srgbClr val="38949E"/>
                </a:solidFill>
              </a:rPr>
              <a:t>PostgreSQL </a:t>
            </a:r>
            <a:r>
              <a:rPr lang="en-US" sz="2400" dirty="0" smtClean="0"/>
              <a:t>/ 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PostgreSQL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Open source </a:t>
            </a:r>
            <a:r>
              <a:rPr lang="en-US" sz="2400" b="1" dirty="0" smtClean="0"/>
              <a:t>relational database </a:t>
            </a:r>
            <a:r>
              <a:rPr lang="en-US" sz="2400" dirty="0" smtClean="0"/>
              <a:t>management system (RDBMS</a:t>
            </a:r>
            <a:r>
              <a:rPr lang="en-US" sz="2400" dirty="0" smtClean="0"/>
              <a:t>) developed by a worldwide team of volunteers. Not controlled by any corporation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Stores data/records in </a:t>
            </a:r>
            <a:r>
              <a:rPr lang="en-US" sz="2400" b="1" dirty="0" smtClean="0"/>
              <a:t>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Data is separated into </a:t>
            </a:r>
            <a:r>
              <a:rPr lang="en-US" sz="2400" b="1" dirty="0" smtClean="0"/>
              <a:t>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 smtClean="0"/>
              <a:t>Uses </a:t>
            </a:r>
            <a:r>
              <a:rPr lang="en-US" sz="2400" b="1" dirty="0" smtClean="0"/>
              <a:t>SQL 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smtClean="0"/>
              <a:t>PostgreSQL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81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Designed for high-volume environments (MVCC)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Reliability and stability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Very extensible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GUI database design &amp; admin tools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Implements SQL standard very well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JSON Support &amp; NoSQL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4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95410" cy="1609344"/>
          </a:xfrm>
        </p:spPr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Usability curve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A little slower than MySQL (Read-heavy operations)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/>
              <a:t>Popularity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7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Cross Platform – Linux / Unix / Solaris / Windows / Apple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CPU – Dual core 2.0 GHz or better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20GB+ Hard Drive Space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Memory – 2GB+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 Limits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089452"/>
              </p:ext>
            </p:extLst>
          </p:nvPr>
        </p:nvGraphicFramePr>
        <p:xfrm>
          <a:off x="1069975" y="2866390"/>
          <a:ext cx="10058400" cy="256032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Database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Table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 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Row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1.6 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Field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Rows per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Columns per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250 - 1600 depending on column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Maximum Indexes per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6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</a:t>
            </a:r>
            <a:r>
              <a:rPr lang="en-US" dirty="0" smtClean="0"/>
              <a:t>SQL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PG </a:t>
            </a:r>
            <a:r>
              <a:rPr lang="en-US" sz="2400" dirty="0" smtClean="0"/>
              <a:t>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phpPgAdmin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PG Admin III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PSequel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SQL Tabs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 smtClean="0"/>
              <a:t>Navicat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4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CHARACTER / CHAR / VARCHAR / 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 / INTEGER / SMALL INT / BIG </a:t>
            </a:r>
            <a:r>
              <a:rPr lang="en-US" dirty="0" smtClean="0"/>
              <a:t>INT / SERIAL / BIG SERIAL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DECIMAL / FLOAT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BOOLEAN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DATE / DATETIME / TIME / </a:t>
            </a:r>
            <a:r>
              <a:rPr lang="en-US" dirty="0" smtClean="0"/>
              <a:t>TIMESTAMP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7747</TotalTime>
  <Words>240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Full Stack Web Development</vt:lpstr>
      <vt:lpstr>What Is PostgreSQL?</vt:lpstr>
      <vt:lpstr>Advantages of PostgreSQL?</vt:lpstr>
      <vt:lpstr>Disadvantages of PostgreSQL</vt:lpstr>
      <vt:lpstr>PostgreSQL Requirements</vt:lpstr>
      <vt:lpstr>PostgreSQL Limits</vt:lpstr>
      <vt:lpstr>PostgreSQL Tools</vt:lpstr>
      <vt:lpstr>General Data Types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63</cp:revision>
  <dcterms:created xsi:type="dcterms:W3CDTF">2016-08-08T14:29:34Z</dcterms:created>
  <dcterms:modified xsi:type="dcterms:W3CDTF">2016-10-18T15:03:31Z</dcterms:modified>
</cp:coreProperties>
</file>