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10/26/2016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0077" y="4468031"/>
            <a:ext cx="7330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                     </a:t>
            </a:r>
            <a:r>
              <a:rPr lang="en-US" sz="2400" b="1" dirty="0" smtClean="0">
                <a:solidFill>
                  <a:srgbClr val="38949E"/>
                </a:solidFill>
              </a:rPr>
              <a:t>                Git </a:t>
            </a:r>
            <a:r>
              <a:rPr lang="en-US" sz="2400" dirty="0" smtClean="0"/>
              <a:t>/ 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Git</a:t>
            </a:r>
            <a:r>
              <a:rPr lang="en-US" sz="2400" dirty="0" smtClean="0"/>
              <a:t> is a </a:t>
            </a:r>
            <a:r>
              <a:rPr lang="en-US" sz="2400" b="1" dirty="0" smtClean="0"/>
              <a:t>version control system (VCS) </a:t>
            </a:r>
            <a:r>
              <a:rPr lang="en-US" sz="2400" dirty="0" smtClean="0"/>
              <a:t>used in software development and other version control tasks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Git</a:t>
            </a:r>
            <a:r>
              <a:rPr lang="en-US" sz="2400" dirty="0" smtClean="0"/>
              <a:t> is aimed at speed, data integrity and support for non-linear workflows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Created by </a:t>
            </a:r>
            <a:r>
              <a:rPr lang="en-US" sz="2400" b="1" dirty="0" smtClean="0"/>
              <a:t>Linus Torvalds </a:t>
            </a:r>
            <a:r>
              <a:rPr lang="en-US" sz="2400" dirty="0" smtClean="0"/>
              <a:t>in </a:t>
            </a:r>
            <a:r>
              <a:rPr lang="en-US" sz="2400" b="1" dirty="0" smtClean="0"/>
              <a:t>2005</a:t>
            </a:r>
            <a:r>
              <a:rPr lang="en-US" sz="2400" dirty="0" smtClean="0"/>
              <a:t>, who is also the creator of Linux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Every Git directory on a computer is a full fledged </a:t>
            </a:r>
            <a:r>
              <a:rPr lang="en-US" sz="2400" b="1" dirty="0" smtClean="0"/>
              <a:t>repository (repo)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Repository?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A repository is an on-disk structure which stores metadata for a set of files and/or directory structure.</a:t>
            </a:r>
          </a:p>
          <a:p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 history of changes in the repo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 set of committed objects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 set of references to commit objects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1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Backup files / versions with easy restoration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Work offline – Local repositories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Branching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Collaboration with multiple developers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Moving </a:t>
            </a:r>
            <a:r>
              <a:rPr lang="en-US" sz="2400" dirty="0"/>
              <a:t>or adding 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405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410" y="4531847"/>
            <a:ext cx="4737276" cy="206773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smtClean="0"/>
              <a:t>A branch represents an individual line of development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smtClean="0"/>
              <a:t>Serves as an abstraction for the edit/stage/commit process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smtClean="0"/>
              <a:t>Branches can be merged with the master branch at any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9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656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git init </a:t>
            </a:r>
            <a:r>
              <a:rPr lang="en-US" dirty="0" smtClean="0"/>
              <a:t>– Creates a local repository</a:t>
            </a:r>
          </a:p>
          <a:p>
            <a:pPr marL="0" indent="0">
              <a:buNone/>
            </a:pPr>
            <a:r>
              <a:rPr lang="en-US" b="1" dirty="0" smtClean="0"/>
              <a:t>git add &lt;filename&gt;</a:t>
            </a:r>
            <a:r>
              <a:rPr lang="en-US" dirty="0" smtClean="0"/>
              <a:t>– Adds a file(s) to the index or staging</a:t>
            </a:r>
          </a:p>
          <a:p>
            <a:pPr marL="0" indent="0">
              <a:buNone/>
            </a:pPr>
            <a:r>
              <a:rPr lang="en-US" b="1" dirty="0" smtClean="0"/>
              <a:t>git rm &lt;filename&gt; </a:t>
            </a:r>
            <a:r>
              <a:rPr lang="en-US" dirty="0" smtClean="0"/>
              <a:t>– Remove files from index</a:t>
            </a:r>
          </a:p>
          <a:p>
            <a:pPr marL="0" indent="0">
              <a:buNone/>
            </a:pPr>
            <a:r>
              <a:rPr lang="en-US" b="1" dirty="0" smtClean="0"/>
              <a:t>git status </a:t>
            </a:r>
            <a:r>
              <a:rPr lang="en-US" dirty="0" smtClean="0"/>
              <a:t>– Get summary of staged files</a:t>
            </a:r>
          </a:p>
          <a:p>
            <a:pPr marL="0" indent="0">
              <a:buNone/>
            </a:pPr>
            <a:r>
              <a:rPr lang="en-US" b="1" dirty="0" smtClean="0"/>
              <a:t>git commit </a:t>
            </a:r>
            <a:r>
              <a:rPr lang="en-US" dirty="0" smtClean="0"/>
              <a:t>– Record changes to the repo. Takes log message</a:t>
            </a:r>
          </a:p>
          <a:p>
            <a:pPr marL="0" indent="0">
              <a:buNone/>
            </a:pPr>
            <a:r>
              <a:rPr lang="en-US" b="1" dirty="0" smtClean="0"/>
              <a:t>git clone /path/to/repo </a:t>
            </a:r>
            <a:r>
              <a:rPr lang="en-US" dirty="0" smtClean="0"/>
              <a:t>– Clones a repo to your machine</a:t>
            </a:r>
          </a:p>
          <a:p>
            <a:pPr marL="0" indent="0">
              <a:buNone/>
            </a:pPr>
            <a:r>
              <a:rPr lang="en-US" b="1" dirty="0" smtClean="0"/>
              <a:t>git push origin master </a:t>
            </a:r>
            <a:r>
              <a:rPr lang="en-US" dirty="0" smtClean="0"/>
              <a:t>– Push to remote repo (master branch)</a:t>
            </a:r>
          </a:p>
          <a:p>
            <a:pPr marL="0" indent="0">
              <a:buNone/>
            </a:pPr>
            <a:r>
              <a:rPr lang="en-US" b="1" dirty="0" smtClean="0"/>
              <a:t>git checkout –b &lt;branchname&gt; </a:t>
            </a:r>
            <a:r>
              <a:rPr lang="en-US" dirty="0" smtClean="0"/>
              <a:t>- Create and switch to new branch</a:t>
            </a:r>
          </a:p>
          <a:p>
            <a:pPr marL="0" indent="0">
              <a:buNone/>
            </a:pPr>
            <a:r>
              <a:rPr lang="en-US" b="1" dirty="0" smtClean="0"/>
              <a:t>git merge &lt;branchname&gt; </a:t>
            </a:r>
            <a:r>
              <a:rPr lang="en-US" dirty="0" smtClean="0"/>
              <a:t>- Merge different branch into active one</a:t>
            </a:r>
          </a:p>
          <a:p>
            <a:pPr marL="0" indent="0">
              <a:buNone/>
            </a:pPr>
            <a:r>
              <a:rPr lang="en-US" b="1" dirty="0"/>
              <a:t>git config --global user.name "Sam </a:t>
            </a:r>
            <a:r>
              <a:rPr lang="en-US" b="1" dirty="0" smtClean="0"/>
              <a:t>Smith“ </a:t>
            </a:r>
            <a:r>
              <a:rPr lang="en-US" dirty="0" smtClean="0"/>
              <a:t>– Configure name to use with commits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git config --global user.email </a:t>
            </a:r>
            <a:r>
              <a:rPr lang="en-US" b="1" dirty="0" smtClean="0"/>
              <a:t>sam@example.com </a:t>
            </a:r>
            <a:r>
              <a:rPr lang="en-US" dirty="0" smtClean="0"/>
              <a:t>– Configure email</a:t>
            </a:r>
          </a:p>
        </p:txBody>
      </p:sp>
    </p:spTree>
    <p:extLst>
      <p:ext uri="{BB962C8B-B14F-4D97-AF65-F5344CB8AC3E}">
        <p14:creationId xmlns:p14="http://schemas.microsoft.com/office/powerpoint/2010/main" val="425446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13656</TotalTime>
  <Words>301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Wingdings</vt:lpstr>
      <vt:lpstr>Wood Type</vt:lpstr>
      <vt:lpstr>Full Stack Web Development</vt:lpstr>
      <vt:lpstr>What Is Git?</vt:lpstr>
      <vt:lpstr>What is a Repository?</vt:lpstr>
      <vt:lpstr>Why Use Git?</vt:lpstr>
      <vt:lpstr>Branching</vt:lpstr>
      <vt:lpstr>Common Git Commands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101</cp:revision>
  <dcterms:created xsi:type="dcterms:W3CDTF">2016-08-08T14:29:34Z</dcterms:created>
  <dcterms:modified xsi:type="dcterms:W3CDTF">2016-10-27T00:27:13Z</dcterms:modified>
</cp:coreProperties>
</file>