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904" y="4468031"/>
            <a:ext cx="651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</a:t>
            </a:r>
            <a:r>
              <a:rPr lang="en-US" sz="2400" b="1" dirty="0" smtClean="0">
                <a:solidFill>
                  <a:srgbClr val="38949E"/>
                </a:solidFill>
              </a:rPr>
              <a:t>           Markdown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Markdown </a:t>
            </a:r>
            <a:r>
              <a:rPr lang="en-US" sz="2400" dirty="0" smtClean="0"/>
              <a:t>is a </a:t>
            </a:r>
            <a:r>
              <a:rPr lang="en-US" sz="2400" b="1" dirty="0" smtClean="0"/>
              <a:t>markup language </a:t>
            </a:r>
            <a:r>
              <a:rPr lang="en-US" sz="2400" dirty="0" smtClean="0"/>
              <a:t>with plain text formatting syntax designed so that it can be converted to </a:t>
            </a:r>
            <a:r>
              <a:rPr lang="en-US" sz="2400" b="1" dirty="0" smtClean="0"/>
              <a:t>HTML</a:t>
            </a:r>
            <a:r>
              <a:rPr lang="en-US" sz="2400" dirty="0" smtClean="0"/>
              <a:t> and many other formats using a tool by the same name.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Markdown </a:t>
            </a:r>
            <a:r>
              <a:rPr lang="en-US" sz="2400" dirty="0" smtClean="0"/>
              <a:t>is used to format readme files, online discussion forums, and creating rich text using a plain text editor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Markdown files use a </a:t>
            </a:r>
            <a:r>
              <a:rPr lang="en-US" sz="2400" b="1" dirty="0" smtClean="0"/>
              <a:t>.md or a .markdown </a:t>
            </a:r>
            <a:r>
              <a:rPr lang="en-US" sz="2400" dirty="0" smtClean="0"/>
              <a:t>file extension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 key design goal of</a:t>
            </a:r>
            <a:r>
              <a:rPr lang="en-US" sz="2400" b="1" dirty="0" smtClean="0"/>
              <a:t> Markdown </a:t>
            </a:r>
            <a:r>
              <a:rPr lang="en-US" sz="2400" dirty="0" smtClean="0"/>
              <a:t>is </a:t>
            </a:r>
            <a:r>
              <a:rPr lang="en-US" sz="2400" b="1" dirty="0" smtClean="0"/>
              <a:t>readability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Uses a </a:t>
            </a:r>
            <a:r>
              <a:rPr lang="en-US" sz="2400" b="1" dirty="0" smtClean="0"/>
              <a:t>plain text </a:t>
            </a:r>
            <a:r>
              <a:rPr lang="en-US" sz="2400" dirty="0" smtClean="0"/>
              <a:t>format and can optionally be converted to valid </a:t>
            </a:r>
            <a:r>
              <a:rPr lang="en-US" sz="2400" b="1" dirty="0" smtClean="0"/>
              <a:t>HTML/XHTML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No tags and minimal punctuation/symbols/characters unlike markup languages like </a:t>
            </a:r>
            <a:r>
              <a:rPr lang="en-US" sz="2400" b="1" dirty="0" smtClean="0"/>
              <a:t>RTF</a:t>
            </a:r>
            <a:r>
              <a:rPr lang="en-US" sz="2400" dirty="0" smtClean="0"/>
              <a:t> and </a:t>
            </a:r>
            <a:r>
              <a:rPr lang="en-US" sz="2400" b="1" dirty="0" smtClean="0"/>
              <a:t>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61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9407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There are lightweight markup languages available that extending Markdown and add features such as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Footnotes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Definition Lists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MD inside HTML Blocks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Some examples are Markdown Extra, Multi-Markdown and the Pandoc Markdown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13" y="230606"/>
            <a:ext cx="8833898" cy="6331209"/>
          </a:xfrm>
        </p:spPr>
      </p:pic>
    </p:spTree>
    <p:extLst>
      <p:ext uri="{BB962C8B-B14F-4D97-AF65-F5344CB8AC3E}">
        <p14:creationId xmlns:p14="http://schemas.microsoft.com/office/powerpoint/2010/main" val="27340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Markdown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Markdown can be created with any text editor but there are editors and tools that are geared toward Markdown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Texts </a:t>
            </a:r>
            <a:r>
              <a:rPr lang="en-US" dirty="0" smtClean="0"/>
              <a:t>– For Windows and Mac. Looks like Notepad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WriteMonkey </a:t>
            </a:r>
            <a:r>
              <a:rPr lang="en-US" dirty="0" smtClean="0"/>
              <a:t>– Clean and simple interface with split screen. Windows only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Haroopad </a:t>
            </a:r>
            <a:r>
              <a:rPr lang="en-US" dirty="0" smtClean="0"/>
              <a:t>– Windows Mac and Linux compatible. Full-featured, split screen, code highlighting,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Markpad </a:t>
            </a:r>
            <a:r>
              <a:rPr lang="en-US" dirty="0" smtClean="0"/>
              <a:t>– Windows only, not many features and a little buggy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MarkdownPad 2 </a:t>
            </a:r>
            <a:r>
              <a:rPr lang="en-US" dirty="0" smtClean="0"/>
              <a:t>– One of the first created. Many features. Pro and free </a:t>
            </a:r>
            <a:r>
              <a:rPr lang="en-US" dirty="0" err="1" smtClean="0"/>
              <a:t>editions..Windows</a:t>
            </a:r>
            <a:r>
              <a:rPr lang="en-US" dirty="0" smtClean="0"/>
              <a:t>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12187</TotalTime>
  <Words>246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Full Stack Web Development</vt:lpstr>
      <vt:lpstr>What Is Markdown?</vt:lpstr>
      <vt:lpstr>Readability Is Key</vt:lpstr>
      <vt:lpstr>Extended Markdown</vt:lpstr>
      <vt:lpstr>PowerPoint Presentation</vt:lpstr>
      <vt:lpstr>Popular Markdown Editors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92</cp:revision>
  <dcterms:created xsi:type="dcterms:W3CDTF">2016-08-08T14:29:34Z</dcterms:created>
  <dcterms:modified xsi:type="dcterms:W3CDTF">2016-10-28T16:24:49Z</dcterms:modified>
</cp:coreProperties>
</file>