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Ex19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20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21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22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Ex23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Ex24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25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26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7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8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charts/chartEx29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30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charts/chartEx31.xml" ContentType="application/vnd.ms-office.chartex+xml"/>
  <Override PartName="/ppt/charts/style31.xml" ContentType="application/vnd.ms-office.chartstyle+xml"/>
  <Override PartName="/ppt/charts/colors31.xml" ContentType="application/vnd.ms-office.chartcolorstyle+xml"/>
  <Override PartName="/ppt/charts/chartEx32.xml" ContentType="application/vnd.ms-office.chartex+xml"/>
  <Override PartName="/ppt/charts/style32.xml" ContentType="application/vnd.ms-office.chartstyle+xml"/>
  <Override PartName="/ppt/charts/colors32.xml" ContentType="application/vnd.ms-office.chartcolorstyle+xml"/>
  <Override PartName="/ppt/charts/chartEx33.xml" ContentType="application/vnd.ms-office.chartex+xml"/>
  <Override PartName="/ppt/charts/style33.xml" ContentType="application/vnd.ms-office.chartstyle+xml"/>
  <Override PartName="/ppt/charts/colors33.xml" ContentType="application/vnd.ms-office.chartcolorstyle+xml"/>
  <Override PartName="/ppt/charts/chartEx34.xml" ContentType="application/vnd.ms-office.chartex+xml"/>
  <Override PartName="/ppt/charts/style34.xml" ContentType="application/vnd.ms-office.chartstyle+xml"/>
  <Override PartName="/ppt/charts/colors34.xml" ContentType="application/vnd.ms-office.chartcolorstyle+xml"/>
  <Override PartName="/ppt/charts/chartEx35.xml" ContentType="application/vnd.ms-office.chartex+xml"/>
  <Override PartName="/ppt/charts/style35.xml" ContentType="application/vnd.ms-office.chartstyle+xml"/>
  <Override PartName="/ppt/charts/colors35.xml" ContentType="application/vnd.ms-office.chartcolorstyle+xml"/>
  <Override PartName="/ppt/charts/chartEx36.xml" ContentType="application/vnd.ms-office.chartex+xml"/>
  <Override PartName="/ppt/charts/style36.xml" ContentType="application/vnd.ms-office.chartstyle+xml"/>
  <Override PartName="/ppt/charts/colors36.xml" ContentType="application/vnd.ms-office.chartcolorstyle+xml"/>
  <Override PartName="/ppt/charts/chartEx37.xml" ContentType="application/vnd.ms-office.chartex+xml"/>
  <Override PartName="/ppt/charts/style37.xml" ContentType="application/vnd.ms-office.chartstyle+xml"/>
  <Override PartName="/ppt/charts/colors37.xml" ContentType="application/vnd.ms-office.chartcolorstyle+xml"/>
  <Override PartName="/ppt/charts/chartEx38.xml" ContentType="application/vnd.ms-office.chartex+xml"/>
  <Override PartName="/ppt/charts/style38.xml" ContentType="application/vnd.ms-office.chartstyle+xml"/>
  <Override PartName="/ppt/charts/colors38.xml" ContentType="application/vnd.ms-office.chartcolorstyle+xml"/>
  <Override PartName="/ppt/charts/chartEx39.xml" ContentType="application/vnd.ms-office.chartex+xml"/>
  <Override PartName="/ppt/charts/style39.xml" ContentType="application/vnd.ms-office.chartstyle+xml"/>
  <Override PartName="/ppt/charts/colors39.xml" ContentType="application/vnd.ms-office.chartcolorstyle+xml"/>
  <Override PartName="/ppt/charts/chartEx40.xml" ContentType="application/vnd.ms-office.chartex+xml"/>
  <Override PartName="/ppt/charts/style40.xml" ContentType="application/vnd.ms-office.chartstyle+xml"/>
  <Override PartName="/ppt/charts/colors40.xml" ContentType="application/vnd.ms-office.chartcolorstyle+xml"/>
  <Override PartName="/ppt/charts/chartEx41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Ex42.xml" ContentType="application/vnd.ms-office.chartex+xml"/>
  <Override PartName="/ppt/charts/style42.xml" ContentType="application/vnd.ms-office.chartstyle+xml"/>
  <Override PartName="/ppt/charts/colors42.xml" ContentType="application/vnd.ms-office.chartcolorstyle+xml"/>
  <Override PartName="/ppt/charts/chartEx43.xml" ContentType="application/vnd.ms-office.chartex+xml"/>
  <Override PartName="/ppt/charts/style43.xml" ContentType="application/vnd.ms-office.chartstyle+xml"/>
  <Override PartName="/ppt/charts/colors43.xml" ContentType="application/vnd.ms-office.chartcolorstyle+xml"/>
  <Override PartName="/ppt/charts/chartEx44.xml" ContentType="application/vnd.ms-office.chartex+xml"/>
  <Override PartName="/ppt/charts/style44.xml" ContentType="application/vnd.ms-office.chartstyle+xml"/>
  <Override PartName="/ppt/charts/colors44.xml" ContentType="application/vnd.ms-office.chartcolorstyle+xml"/>
  <Override PartName="/ppt/charts/chartEx45.xml" ContentType="application/vnd.ms-office.chartex+xml"/>
  <Override PartName="/ppt/charts/style45.xml" ContentType="application/vnd.ms-office.chartstyle+xml"/>
  <Override PartName="/ppt/charts/colors45.xml" ContentType="application/vnd.ms-office.chartcolorstyle+xml"/>
  <Override PartName="/ppt/charts/chartEx46.xml" ContentType="application/vnd.ms-office.chartex+xml"/>
  <Override PartName="/ppt/charts/style46.xml" ContentType="application/vnd.ms-office.chartstyle+xml"/>
  <Override PartName="/ppt/charts/colors46.xml" ContentType="application/vnd.ms-office.chartcolorstyle+xml"/>
  <Override PartName="/ppt/charts/chartEx47.xml" ContentType="application/vnd.ms-office.chartex+xml"/>
  <Override PartName="/ppt/charts/style47.xml" ContentType="application/vnd.ms-office.chartstyle+xml"/>
  <Override PartName="/ppt/charts/colors47.xml" ContentType="application/vnd.ms-office.chartcolorstyle+xml"/>
  <Override PartName="/ppt/charts/chartEx48.xml" ContentType="application/vnd.ms-office.chartex+xml"/>
  <Override PartName="/ppt/charts/style48.xml" ContentType="application/vnd.ms-office.chartstyle+xml"/>
  <Override PartName="/ppt/charts/colors48.xml" ContentType="application/vnd.ms-office.chartcolorstyle+xml"/>
  <Override PartName="/ppt/charts/chartEx49.xml" ContentType="application/vnd.ms-office.chartex+xml"/>
  <Override PartName="/ppt/charts/style49.xml" ContentType="application/vnd.ms-office.chartstyle+xml"/>
  <Override PartName="/ppt/charts/colors49.xml" ContentType="application/vnd.ms-office.chartcolorstyle+xml"/>
  <Override PartName="/ppt/charts/chartEx50.xml" ContentType="application/vnd.ms-office.chartex+xml"/>
  <Override PartName="/ppt/charts/style50.xml" ContentType="application/vnd.ms-office.chartstyle+xml"/>
  <Override PartName="/ppt/charts/colors50.xml" ContentType="application/vnd.ms-office.chartcolorstyle+xml"/>
  <Override PartName="/ppt/charts/chartEx51.xml" ContentType="application/vnd.ms-office.chartex+xml"/>
  <Override PartName="/ppt/charts/style51.xml" ContentType="application/vnd.ms-office.chartstyle+xml"/>
  <Override PartName="/ppt/charts/colors51.xml" ContentType="application/vnd.ms-office.chartcolorstyle+xml"/>
  <Override PartName="/ppt/charts/chartEx52.xml" ContentType="application/vnd.ms-office.chartex+xml"/>
  <Override PartName="/ppt/charts/style52.xml" ContentType="application/vnd.ms-office.chartstyle+xml"/>
  <Override PartName="/ppt/charts/colors52.xml" ContentType="application/vnd.ms-office.chartcolorstyle+xml"/>
  <Override PartName="/ppt/charts/chartEx53.xml" ContentType="application/vnd.ms-office.chartex+xml"/>
  <Override PartName="/ppt/charts/style53.xml" ContentType="application/vnd.ms-office.chartstyle+xml"/>
  <Override PartName="/ppt/charts/colors53.xml" ContentType="application/vnd.ms-office.chartcolorstyle+xml"/>
  <Override PartName="/ppt/charts/chartEx54.xml" ContentType="application/vnd.ms-office.chartex+xml"/>
  <Override PartName="/ppt/charts/style54.xml" ContentType="application/vnd.ms-office.chartstyle+xml"/>
  <Override PartName="/ppt/charts/colors54.xml" ContentType="application/vnd.ms-office.chartcolorstyle+xml"/>
  <Override PartName="/ppt/charts/chartEx55.xml" ContentType="application/vnd.ms-office.chartex+xml"/>
  <Override PartName="/ppt/charts/style55.xml" ContentType="application/vnd.ms-office.chartstyle+xml"/>
  <Override PartName="/ppt/charts/colors55.xml" ContentType="application/vnd.ms-office.chartcolorstyle+xml"/>
  <Override PartName="/ppt/charts/chartEx56.xml" ContentType="application/vnd.ms-office.chartex+xml"/>
  <Override PartName="/ppt/charts/style56.xml" ContentType="application/vnd.ms-office.chartstyle+xml"/>
  <Override PartName="/ppt/charts/colors56.xml" ContentType="application/vnd.ms-office.chartcolorstyle+xml"/>
  <Override PartName="/ppt/charts/chartEx57.xml" ContentType="application/vnd.ms-office.chartex+xml"/>
  <Override PartName="/ppt/charts/style57.xml" ContentType="application/vnd.ms-office.chartstyle+xml"/>
  <Override PartName="/ppt/charts/colors57.xml" ContentType="application/vnd.ms-office.chartcolorstyle+xml"/>
  <Override PartName="/ppt/charts/chartEx58.xml" ContentType="application/vnd.ms-office.chartex+xml"/>
  <Override PartName="/ppt/charts/style58.xml" ContentType="application/vnd.ms-office.chartstyle+xml"/>
  <Override PartName="/ppt/charts/colors58.xml" ContentType="application/vnd.ms-office.chartcolorstyle+xml"/>
  <Override PartName="/ppt/charts/chartEx59.xml" ContentType="application/vnd.ms-office.chartex+xml"/>
  <Override PartName="/ppt/charts/style59.xml" ContentType="application/vnd.ms-office.chartstyle+xml"/>
  <Override PartName="/ppt/charts/colors59.xml" ContentType="application/vnd.ms-office.chartcolorstyle+xml"/>
  <Override PartName="/ppt/charts/chartEx60.xml" ContentType="application/vnd.ms-office.chartex+xml"/>
  <Override PartName="/ppt/charts/style60.xml" ContentType="application/vnd.ms-office.chartstyle+xml"/>
  <Override PartName="/ppt/charts/colors60.xml" ContentType="application/vnd.ms-office.chartcolorstyle+xml"/>
  <Override PartName="/ppt/charts/chartEx61.xml" ContentType="application/vnd.ms-office.chartex+xml"/>
  <Override PartName="/ppt/charts/style61.xml" ContentType="application/vnd.ms-office.chartstyle+xml"/>
  <Override PartName="/ppt/charts/colors61.xml" ContentType="application/vnd.ms-office.chartcolorstyle+xml"/>
  <Override PartName="/ppt/charts/chartEx62.xml" ContentType="application/vnd.ms-office.chartex+xml"/>
  <Override PartName="/ppt/charts/style62.xml" ContentType="application/vnd.ms-office.chartstyle+xml"/>
  <Override PartName="/ppt/charts/colors62.xml" ContentType="application/vnd.ms-office.chartcolorstyle+xml"/>
  <Override PartName="/ppt/charts/chartEx63.xml" ContentType="application/vnd.ms-office.chartex+xml"/>
  <Override PartName="/ppt/charts/style63.xml" ContentType="application/vnd.ms-office.chartstyle+xml"/>
  <Override PartName="/ppt/charts/colors63.xml" ContentType="application/vnd.ms-office.chartcolorstyle+xml"/>
  <Override PartName="/ppt/charts/chartEx64.xml" ContentType="application/vnd.ms-office.chartex+xml"/>
  <Override PartName="/ppt/charts/style64.xml" ContentType="application/vnd.ms-office.chartstyle+xml"/>
  <Override PartName="/ppt/charts/colors64.xml" ContentType="application/vnd.ms-office.chartcolorstyle+xml"/>
  <Override PartName="/ppt/charts/chartEx65.xml" ContentType="application/vnd.ms-office.chartex+xml"/>
  <Override PartName="/ppt/charts/style65.xml" ContentType="application/vnd.ms-office.chartstyle+xml"/>
  <Override PartName="/ppt/charts/colors65.xml" ContentType="application/vnd.ms-office.chartcolorstyle+xml"/>
  <Override PartName="/ppt/charts/chartEx66.xml" ContentType="application/vnd.ms-office.chartex+xml"/>
  <Override PartName="/ppt/charts/style66.xml" ContentType="application/vnd.ms-office.chartstyle+xml"/>
  <Override PartName="/ppt/charts/colors66.xml" ContentType="application/vnd.ms-office.chartcolorstyle+xml"/>
  <Override PartName="/ppt/charts/chartEx67.xml" ContentType="application/vnd.ms-office.chartex+xml"/>
  <Override PartName="/ppt/charts/style67.xml" ContentType="application/vnd.ms-office.chartstyle+xml"/>
  <Override PartName="/ppt/charts/colors67.xml" ContentType="application/vnd.ms-office.chartcolorstyle+xml"/>
  <Override PartName="/ppt/charts/chartEx68.xml" ContentType="application/vnd.ms-office.chartex+xml"/>
  <Override PartName="/ppt/charts/style68.xml" ContentType="application/vnd.ms-office.chartstyle+xml"/>
  <Override PartName="/ppt/charts/colors68.xml" ContentType="application/vnd.ms-office.chartcolorstyle+xml"/>
  <Override PartName="/ppt/charts/chartEx69.xml" ContentType="application/vnd.ms-office.chartex+xml"/>
  <Override PartName="/ppt/charts/style69.xml" ContentType="application/vnd.ms-office.chartstyle+xml"/>
  <Override PartName="/ppt/charts/colors69.xml" ContentType="application/vnd.ms-office.chartcolorstyle+xml"/>
  <Override PartName="/ppt/charts/chartEx70.xml" ContentType="application/vnd.ms-office.chartex+xml"/>
  <Override PartName="/ppt/charts/style70.xml" ContentType="application/vnd.ms-office.chartstyle+xml"/>
  <Override PartName="/ppt/charts/colors70.xml" ContentType="application/vnd.ms-office.chartcolorstyle+xml"/>
  <Override PartName="/ppt/charts/chartEx71.xml" ContentType="application/vnd.ms-office.chartex+xml"/>
  <Override PartName="/ppt/charts/style71.xml" ContentType="application/vnd.ms-office.chartstyle+xml"/>
  <Override PartName="/ppt/charts/colors71.xml" ContentType="application/vnd.ms-office.chartcolorstyle+xml"/>
  <Override PartName="/ppt/charts/chartEx72.xml" ContentType="application/vnd.ms-office.chartex+xml"/>
  <Override PartName="/ppt/charts/style72.xml" ContentType="application/vnd.ms-office.chartstyle+xml"/>
  <Override PartName="/ppt/charts/colors72.xml" ContentType="application/vnd.ms-office.chartcolorstyle+xml"/>
  <Override PartName="/ppt/charts/chartEx73.xml" ContentType="application/vnd.ms-office.chartex+xml"/>
  <Override PartName="/ppt/charts/style73.xml" ContentType="application/vnd.ms-office.chartstyle+xml"/>
  <Override PartName="/ppt/charts/colors73.xml" ContentType="application/vnd.ms-office.chartcolorstyle+xml"/>
  <Override PartName="/ppt/charts/chartEx74.xml" ContentType="application/vnd.ms-office.chartex+xml"/>
  <Override PartName="/ppt/charts/style74.xml" ContentType="application/vnd.ms-office.chartstyle+xml"/>
  <Override PartName="/ppt/charts/colors74.xml" ContentType="application/vnd.ms-office.chartcolorstyle+xml"/>
  <Override PartName="/ppt/charts/chartEx75.xml" ContentType="application/vnd.ms-office.chartex+xml"/>
  <Override PartName="/ppt/charts/style75.xml" ContentType="application/vnd.ms-office.chartstyle+xml"/>
  <Override PartName="/ppt/charts/colors75.xml" ContentType="application/vnd.ms-office.chartcolorstyle+xml"/>
  <Override PartName="/ppt/charts/chartEx76.xml" ContentType="application/vnd.ms-office.chartex+xml"/>
  <Override PartName="/ppt/charts/style76.xml" ContentType="application/vnd.ms-office.chartstyle+xml"/>
  <Override PartName="/ppt/charts/colors76.xml" ContentType="application/vnd.ms-office.chartcolorstyle+xml"/>
  <Override PartName="/ppt/charts/chartEx77.xml" ContentType="application/vnd.ms-office.chartex+xml"/>
  <Override PartName="/ppt/charts/style77.xml" ContentType="application/vnd.ms-office.chartstyle+xml"/>
  <Override PartName="/ppt/charts/colors77.xml" ContentType="application/vnd.ms-office.chartcolorstyle+xml"/>
  <Override PartName="/ppt/charts/chartEx78.xml" ContentType="application/vnd.ms-office.chartex+xml"/>
  <Override PartName="/ppt/charts/style78.xml" ContentType="application/vnd.ms-office.chartstyle+xml"/>
  <Override PartName="/ppt/charts/colors78.xml" ContentType="application/vnd.ms-office.chartcolorstyle+xml"/>
  <Override PartName="/ppt/charts/chartEx79.xml" ContentType="application/vnd.ms-office.chartex+xml"/>
  <Override PartName="/ppt/charts/style79.xml" ContentType="application/vnd.ms-office.chartstyle+xml"/>
  <Override PartName="/ppt/charts/colors79.xml" ContentType="application/vnd.ms-office.chartcolorstyle+xml"/>
  <Override PartName="/ppt/charts/chartEx80.xml" ContentType="application/vnd.ms-office.chartex+xml"/>
  <Override PartName="/ppt/charts/style80.xml" ContentType="application/vnd.ms-office.chartstyle+xml"/>
  <Override PartName="/ppt/charts/colors80.xml" ContentType="application/vnd.ms-office.chartcolorstyle+xml"/>
  <Override PartName="/ppt/charts/chartEx81.xml" ContentType="application/vnd.ms-office.chartex+xml"/>
  <Override PartName="/ppt/charts/style81.xml" ContentType="application/vnd.ms-office.chartstyle+xml"/>
  <Override PartName="/ppt/charts/colors81.xml" ContentType="application/vnd.ms-office.chartcolorstyle+xml"/>
  <Override PartName="/ppt/charts/chartEx82.xml" ContentType="application/vnd.ms-office.chartex+xml"/>
  <Override PartName="/ppt/charts/style82.xml" ContentType="application/vnd.ms-office.chartstyle+xml"/>
  <Override PartName="/ppt/charts/colors82.xml" ContentType="application/vnd.ms-office.chartcolorstyle+xml"/>
  <Override PartName="/ppt/charts/chartEx83.xml" ContentType="application/vnd.ms-office.chartex+xml"/>
  <Override PartName="/ppt/charts/style83.xml" ContentType="application/vnd.ms-office.chartstyle+xml"/>
  <Override PartName="/ppt/charts/colors83.xml" ContentType="application/vnd.ms-office.chartcolorstyle+xml"/>
  <Override PartName="/ppt/charts/chartEx84.xml" ContentType="application/vnd.ms-office.chartex+xml"/>
  <Override PartName="/ppt/charts/style84.xml" ContentType="application/vnd.ms-office.chartstyle+xml"/>
  <Override PartName="/ppt/charts/colors84.xml" ContentType="application/vnd.ms-office.chartcolorstyle+xml"/>
  <Override PartName="/ppt/charts/chartEx85.xml" ContentType="application/vnd.ms-office.chartex+xml"/>
  <Override PartName="/ppt/charts/style85.xml" ContentType="application/vnd.ms-office.chartstyle+xml"/>
  <Override PartName="/ppt/charts/colors85.xml" ContentType="application/vnd.ms-office.chartcolorstyle+xml"/>
  <Override PartName="/ppt/charts/chartEx86.xml" ContentType="application/vnd.ms-office.chartex+xml"/>
  <Override PartName="/ppt/charts/style86.xml" ContentType="application/vnd.ms-office.chartstyle+xml"/>
  <Override PartName="/ppt/charts/colors86.xml" ContentType="application/vnd.ms-office.chartcolorstyle+xml"/>
  <Override PartName="/ppt/charts/chartEx87.xml" ContentType="application/vnd.ms-office.chartex+xml"/>
  <Override PartName="/ppt/charts/style87.xml" ContentType="application/vnd.ms-office.chartstyle+xml"/>
  <Override PartName="/ppt/charts/colors87.xml" ContentType="application/vnd.ms-office.chartcolorstyle+xml"/>
  <Override PartName="/ppt/charts/chartEx88.xml" ContentType="application/vnd.ms-office.chartex+xml"/>
  <Override PartName="/ppt/charts/style88.xml" ContentType="application/vnd.ms-office.chartstyle+xml"/>
  <Override PartName="/ppt/charts/colors88.xml" ContentType="application/vnd.ms-office.chartcolorstyle+xml"/>
  <Override PartName="/ppt/charts/chartEx89.xml" ContentType="application/vnd.ms-office.chartex+xml"/>
  <Override PartName="/ppt/charts/style89.xml" ContentType="application/vnd.ms-office.chartstyle+xml"/>
  <Override PartName="/ppt/charts/colors89.xml" ContentType="application/vnd.ms-office.chartcolorstyle+xml"/>
  <Override PartName="/ppt/charts/chartEx90.xml" ContentType="application/vnd.ms-office.chartex+xml"/>
  <Override PartName="/ppt/charts/style90.xml" ContentType="application/vnd.ms-office.chartstyle+xml"/>
  <Override PartName="/ppt/charts/colors90.xml" ContentType="application/vnd.ms-office.chartcolorstyle+xml"/>
  <Override PartName="/ppt/charts/chartEx91.xml" ContentType="application/vnd.ms-office.chartex+xml"/>
  <Override PartName="/ppt/charts/style91.xml" ContentType="application/vnd.ms-office.chartstyle+xml"/>
  <Override PartName="/ppt/charts/colors91.xml" ContentType="application/vnd.ms-office.chartcolorstyle+xml"/>
  <Override PartName="/ppt/charts/chartEx92.xml" ContentType="application/vnd.ms-office.chartex+xml"/>
  <Override PartName="/ppt/charts/style92.xml" ContentType="application/vnd.ms-office.chartstyle+xml"/>
  <Override PartName="/ppt/charts/colors92.xml" ContentType="application/vnd.ms-office.chartcolorstyle+xml"/>
  <Override PartName="/ppt/charts/chartEx93.xml" ContentType="application/vnd.ms-office.chartex+xml"/>
  <Override PartName="/ppt/charts/style93.xml" ContentType="application/vnd.ms-office.chartstyle+xml"/>
  <Override PartName="/ppt/charts/colors93.xml" ContentType="application/vnd.ms-office.chartcolorstyle+xml"/>
  <Override PartName="/ppt/charts/chartEx94.xml" ContentType="application/vnd.ms-office.chartex+xml"/>
  <Override PartName="/ppt/charts/style94.xml" ContentType="application/vnd.ms-office.chartstyle+xml"/>
  <Override PartName="/ppt/charts/colors94.xml" ContentType="application/vnd.ms-office.chartcolorstyle+xml"/>
  <Override PartName="/ppt/charts/chartEx95.xml" ContentType="application/vnd.ms-office.chartex+xml"/>
  <Override PartName="/ppt/charts/style95.xml" ContentType="application/vnd.ms-office.chartstyle+xml"/>
  <Override PartName="/ppt/charts/colors95.xml" ContentType="application/vnd.ms-office.chartcolorstyle+xml"/>
  <Override PartName="/ppt/charts/chartEx96.xml" ContentType="application/vnd.ms-office.chartex+xml"/>
  <Override PartName="/ppt/charts/style96.xml" ContentType="application/vnd.ms-office.chartstyle+xml"/>
  <Override PartName="/ppt/charts/colors96.xml" ContentType="application/vnd.ms-office.chartcolorstyle+xml"/>
  <Override PartName="/ppt/charts/chartEx97.xml" ContentType="application/vnd.ms-office.chartex+xml"/>
  <Override PartName="/ppt/charts/style97.xml" ContentType="application/vnd.ms-office.chartstyle+xml"/>
  <Override PartName="/ppt/charts/colors97.xml" ContentType="application/vnd.ms-office.chartcolorstyle+xml"/>
  <Override PartName="/ppt/charts/chartEx98.xml" ContentType="application/vnd.ms-office.chartex+xml"/>
  <Override PartName="/ppt/charts/style98.xml" ContentType="application/vnd.ms-office.chartstyle+xml"/>
  <Override PartName="/ppt/charts/colors98.xml" ContentType="application/vnd.ms-office.chartcolorstyle+xml"/>
  <Override PartName="/ppt/charts/chartEx99.xml" ContentType="application/vnd.ms-office.chartex+xml"/>
  <Override PartName="/ppt/charts/style99.xml" ContentType="application/vnd.ms-office.chartstyle+xml"/>
  <Override PartName="/ppt/charts/colors99.xml" ContentType="application/vnd.ms-office.chartcolorstyle+xml"/>
  <Override PartName="/ppt/charts/chartEx100.xml" ContentType="application/vnd.ms-office.chartex+xml"/>
  <Override PartName="/ppt/charts/style100.xml" ContentType="application/vnd.ms-office.chartstyle+xml"/>
  <Override PartName="/ppt/charts/colors100.xml" ContentType="application/vnd.ms-office.chartcolorstyle+xml"/>
  <Override PartName="/ppt/charts/chartEx101.xml" ContentType="application/vnd.ms-office.chartex+xml"/>
  <Override PartName="/ppt/charts/style101.xml" ContentType="application/vnd.ms-office.chartstyle+xml"/>
  <Override PartName="/ppt/charts/colors101.xml" ContentType="application/vnd.ms-office.chartcolorstyle+xml"/>
  <Override PartName="/ppt/charts/chartEx102.xml" ContentType="application/vnd.ms-office.chartex+xml"/>
  <Override PartName="/ppt/charts/style102.xml" ContentType="application/vnd.ms-office.chartstyle+xml"/>
  <Override PartName="/ppt/charts/colors102.xml" ContentType="application/vnd.ms-office.chartcolorstyle+xml"/>
  <Override PartName="/ppt/charts/chartEx103.xml" ContentType="application/vnd.ms-office.chartex+xml"/>
  <Override PartName="/ppt/charts/style103.xml" ContentType="application/vnd.ms-office.chartstyle+xml"/>
  <Override PartName="/ppt/charts/colors103.xml" ContentType="application/vnd.ms-office.chartcolorstyle+xml"/>
  <Override PartName="/ppt/charts/chartEx104.xml" ContentType="application/vnd.ms-office.chartex+xml"/>
  <Override PartName="/ppt/charts/style104.xml" ContentType="application/vnd.ms-office.chartstyle+xml"/>
  <Override PartName="/ppt/charts/colors104.xml" ContentType="application/vnd.ms-office.chartcolorstyle+xml"/>
  <Override PartName="/ppt/charts/chartEx105.xml" ContentType="application/vnd.ms-office.chartex+xml"/>
  <Override PartName="/ppt/charts/style105.xml" ContentType="application/vnd.ms-office.chartstyle+xml"/>
  <Override PartName="/ppt/charts/colors105.xml" ContentType="application/vnd.ms-office.chartcolorstyle+xml"/>
  <Override PartName="/ppt/charts/chartEx106.xml" ContentType="application/vnd.ms-office.chartex+xml"/>
  <Override PartName="/ppt/charts/style106.xml" ContentType="application/vnd.ms-office.chartstyle+xml"/>
  <Override PartName="/ppt/charts/colors106.xml" ContentType="application/vnd.ms-office.chartcolorstyle+xml"/>
  <Override PartName="/ppt/charts/chartEx107.xml" ContentType="application/vnd.ms-office.chartex+xml"/>
  <Override PartName="/ppt/charts/style107.xml" ContentType="application/vnd.ms-office.chartstyle+xml"/>
  <Override PartName="/ppt/charts/colors107.xml" ContentType="application/vnd.ms-office.chartcolorstyle+xml"/>
  <Override PartName="/ppt/charts/chartEx108.xml" ContentType="application/vnd.ms-office.chartex+xml"/>
  <Override PartName="/ppt/charts/style108.xml" ContentType="application/vnd.ms-office.chartstyle+xml"/>
  <Override PartName="/ppt/charts/colors108.xml" ContentType="application/vnd.ms-office.chartcolorstyle+xml"/>
  <Override PartName="/ppt/charts/chartEx109.xml" ContentType="application/vnd.ms-office.chartex+xml"/>
  <Override PartName="/ppt/charts/style109.xml" ContentType="application/vnd.ms-office.chartstyle+xml"/>
  <Override PartName="/ppt/charts/colors109.xml" ContentType="application/vnd.ms-office.chartcolorstyle+xml"/>
  <Override PartName="/ppt/charts/chartEx110.xml" ContentType="application/vnd.ms-office.chartex+xml"/>
  <Override PartName="/ppt/charts/style110.xml" ContentType="application/vnd.ms-office.chartstyle+xml"/>
  <Override PartName="/ppt/charts/colors110.xml" ContentType="application/vnd.ms-office.chartcolorstyle+xml"/>
  <Override PartName="/ppt/charts/chartEx111.xml" ContentType="application/vnd.ms-office.chartex+xml"/>
  <Override PartName="/ppt/charts/style111.xml" ContentType="application/vnd.ms-office.chartstyle+xml"/>
  <Override PartName="/ppt/charts/colors111.xml" ContentType="application/vnd.ms-office.chartcolorstyle+xml"/>
  <Override PartName="/ppt/charts/chartEx112.xml" ContentType="application/vnd.ms-office.chartex+xml"/>
  <Override PartName="/ppt/charts/style112.xml" ContentType="application/vnd.ms-office.chartstyle+xml"/>
  <Override PartName="/ppt/charts/colors112.xml" ContentType="application/vnd.ms-office.chartcolorstyle+xml"/>
  <Override PartName="/ppt/charts/chartEx113.xml" ContentType="application/vnd.ms-office.chartex+xml"/>
  <Override PartName="/ppt/charts/style113.xml" ContentType="application/vnd.ms-office.chartstyle+xml"/>
  <Override PartName="/ppt/charts/colors113.xml" ContentType="application/vnd.ms-office.chartcolorstyle+xml"/>
  <Override PartName="/ppt/charts/chartEx114.xml" ContentType="application/vnd.ms-office.chartex+xml"/>
  <Override PartName="/ppt/charts/style114.xml" ContentType="application/vnd.ms-office.chartstyle+xml"/>
  <Override PartName="/ppt/charts/colors114.xml" ContentType="application/vnd.ms-office.chartcolorstyle+xml"/>
  <Override PartName="/ppt/charts/chartEx115.xml" ContentType="application/vnd.ms-office.chartex+xml"/>
  <Override PartName="/ppt/charts/style115.xml" ContentType="application/vnd.ms-office.chartstyle+xml"/>
  <Override PartName="/ppt/charts/colors115.xml" ContentType="application/vnd.ms-office.chartcolorstyle+xml"/>
  <Override PartName="/ppt/charts/chartEx116.xml" ContentType="application/vnd.ms-office.chartex+xml"/>
  <Override PartName="/ppt/charts/style116.xml" ContentType="application/vnd.ms-office.chartstyle+xml"/>
  <Override PartName="/ppt/charts/colors116.xml" ContentType="application/vnd.ms-office.chartcolorstyle+xml"/>
  <Override PartName="/ppt/charts/chartEx117.xml" ContentType="application/vnd.ms-office.chartex+xml"/>
  <Override PartName="/ppt/charts/style117.xml" ContentType="application/vnd.ms-office.chartstyle+xml"/>
  <Override PartName="/ppt/charts/colors117.xml" ContentType="application/vnd.ms-office.chartcolorstyle+xml"/>
  <Override PartName="/ppt/charts/chartEx118.xml" ContentType="application/vnd.ms-office.chartex+xml"/>
  <Override PartName="/ppt/charts/style118.xml" ContentType="application/vnd.ms-office.chartstyle+xml"/>
  <Override PartName="/ppt/charts/colors118.xml" ContentType="application/vnd.ms-office.chartcolorstyle+xml"/>
  <Override PartName="/ppt/charts/chartEx119.xml" ContentType="application/vnd.ms-office.chartex+xml"/>
  <Override PartName="/ppt/charts/style119.xml" ContentType="application/vnd.ms-office.chartstyle+xml"/>
  <Override PartName="/ppt/charts/colors119.xml" ContentType="application/vnd.ms-office.chartcolorstyle+xml"/>
  <Override PartName="/ppt/charts/chartEx120.xml" ContentType="application/vnd.ms-office.chartex+xml"/>
  <Override PartName="/ppt/charts/style120.xml" ContentType="application/vnd.ms-office.chartstyle+xml"/>
  <Override PartName="/ppt/charts/colors120.xml" ContentType="application/vnd.ms-office.chartcolorstyle+xml"/>
  <Override PartName="/ppt/charts/chartEx121.xml" ContentType="application/vnd.ms-office.chartex+xml"/>
  <Override PartName="/ppt/charts/style121.xml" ContentType="application/vnd.ms-office.chartstyle+xml"/>
  <Override PartName="/ppt/charts/colors121.xml" ContentType="application/vnd.ms-office.chartcolorstyle+xml"/>
  <Override PartName="/ppt/charts/chartEx122.xml" ContentType="application/vnd.ms-office.chartex+xml"/>
  <Override PartName="/ppt/charts/style122.xml" ContentType="application/vnd.ms-office.chartstyle+xml"/>
  <Override PartName="/ppt/charts/colors122.xml" ContentType="application/vnd.ms-office.chartcolorstyle+xml"/>
  <Override PartName="/ppt/charts/chartEx123.xml" ContentType="application/vnd.ms-office.chartex+xml"/>
  <Override PartName="/ppt/charts/style123.xml" ContentType="application/vnd.ms-office.chartstyle+xml"/>
  <Override PartName="/ppt/charts/colors123.xml" ContentType="application/vnd.ms-office.chartcolorstyle+xml"/>
  <Override PartName="/ppt/charts/chartEx124.xml" ContentType="application/vnd.ms-office.chartex+xml"/>
  <Override PartName="/ppt/charts/style124.xml" ContentType="application/vnd.ms-office.chartstyle+xml"/>
  <Override PartName="/ppt/charts/colors124.xml" ContentType="application/vnd.ms-office.chartcolorstyle+xml"/>
  <Override PartName="/ppt/charts/chartEx125.xml" ContentType="application/vnd.ms-office.chartex+xml"/>
  <Override PartName="/ppt/charts/style125.xml" ContentType="application/vnd.ms-office.chartstyle+xml"/>
  <Override PartName="/ppt/charts/colors125.xml" ContentType="application/vnd.ms-office.chartcolorstyle+xml"/>
  <Override PartName="/ppt/charts/chartEx126.xml" ContentType="application/vnd.ms-office.chartex+xml"/>
  <Override PartName="/ppt/charts/style126.xml" ContentType="application/vnd.ms-office.chartstyle+xml"/>
  <Override PartName="/ppt/charts/colors126.xml" ContentType="application/vnd.ms-office.chartcolorstyle+xml"/>
  <Override PartName="/ppt/charts/chartEx127.xml" ContentType="application/vnd.ms-office.chartex+xml"/>
  <Override PartName="/ppt/charts/style127.xml" ContentType="application/vnd.ms-office.chartstyle+xml"/>
  <Override PartName="/ppt/charts/colors127.xml" ContentType="application/vnd.ms-office.chartcolorstyle+xml"/>
  <Override PartName="/ppt/charts/chartEx128.xml" ContentType="application/vnd.ms-office.chartex+xml"/>
  <Override PartName="/ppt/charts/style128.xml" ContentType="application/vnd.ms-office.chartstyle+xml"/>
  <Override PartName="/ppt/charts/colors128.xml" ContentType="application/vnd.ms-office.chartcolorstyle+xml"/>
  <Override PartName="/ppt/charts/chartEx129.xml" ContentType="application/vnd.ms-office.chartex+xml"/>
  <Override PartName="/ppt/charts/style129.xml" ContentType="application/vnd.ms-office.chartstyle+xml"/>
  <Override PartName="/ppt/charts/colors129.xml" ContentType="application/vnd.ms-office.chartcolorstyle+xml"/>
  <Override PartName="/ppt/charts/chartEx130.xml" ContentType="application/vnd.ms-office.chartex+xml"/>
  <Override PartName="/ppt/charts/style130.xml" ContentType="application/vnd.ms-office.chartstyle+xml"/>
  <Override PartName="/ppt/charts/colors130.xml" ContentType="application/vnd.ms-office.chartcolorstyle+xml"/>
  <Override PartName="/ppt/charts/chartEx131.xml" ContentType="application/vnd.ms-office.chartex+xml"/>
  <Override PartName="/ppt/charts/style131.xml" ContentType="application/vnd.ms-office.chartstyle+xml"/>
  <Override PartName="/ppt/charts/colors131.xml" ContentType="application/vnd.ms-office.chartcolorstyle+xml"/>
  <Override PartName="/ppt/charts/chartEx132.xml" ContentType="application/vnd.ms-office.chartex+xml"/>
  <Override PartName="/ppt/charts/style132.xml" ContentType="application/vnd.ms-office.chartstyle+xml"/>
  <Override PartName="/ppt/charts/colors132.xml" ContentType="application/vnd.ms-office.chartcolorstyle+xml"/>
  <Override PartName="/ppt/charts/chartEx133.xml" ContentType="application/vnd.ms-office.chartex+xml"/>
  <Override PartName="/ppt/charts/style133.xml" ContentType="application/vnd.ms-office.chartstyle+xml"/>
  <Override PartName="/ppt/charts/colors13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10B8C-29DB-B843-B91A-CC376D14F138}" v="172" dt="2025-07-08T17:31:03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1"/>
    <p:restoredTop sz="94694"/>
  </p:normalViewPr>
  <p:slideViewPr>
    <p:cSldViewPr snapToGrid="0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. Walton" userId="eb4e72ae-78f8-4fb3-99d0-4377910a9797" providerId="ADAL" clId="{A161D8BC-95C0-B34A-8162-DC3E501AC17D}"/>
    <pc:docChg chg="custSel modSld">
      <pc:chgData name="William C. Walton" userId="eb4e72ae-78f8-4fb3-99d0-4377910a9797" providerId="ADAL" clId="{A161D8BC-95C0-B34A-8162-DC3E501AC17D}" dt="2025-04-29T00:53:03.571" v="89" actId="27918"/>
      <pc:docMkLst>
        <pc:docMk/>
      </pc:docMkLst>
      <pc:sldChg chg="addSp delSp modSp mod">
        <pc:chgData name="William C. Walton" userId="eb4e72ae-78f8-4fb3-99d0-4377910a9797" providerId="ADAL" clId="{A161D8BC-95C0-B34A-8162-DC3E501AC17D}" dt="2025-04-29T00:53:03.571" v="89" actId="27918"/>
        <pc:sldMkLst>
          <pc:docMk/>
          <pc:sldMk cId="2417635095" sldId="263"/>
        </pc:sldMkLst>
        <pc:spChg chg="mod">
          <ac:chgData name="William C. Walton" userId="eb4e72ae-78f8-4fb3-99d0-4377910a9797" providerId="ADAL" clId="{A161D8BC-95C0-B34A-8162-DC3E501AC17D}" dt="2025-04-27T11:44:40.341" v="2" actId="20577"/>
          <ac:spMkLst>
            <pc:docMk/>
            <pc:sldMk cId="2417635095" sldId="263"/>
            <ac:spMk id="11" creationId="{1B44847B-CFAF-E5CC-B291-30720247FA5A}"/>
          </ac:spMkLst>
        </pc:spChg>
        <pc:spChg chg="mod">
          <ac:chgData name="William C. Walton" userId="eb4e72ae-78f8-4fb3-99d0-4377910a9797" providerId="ADAL" clId="{A161D8BC-95C0-B34A-8162-DC3E501AC17D}" dt="2025-04-27T11:45:56.358" v="10" actId="20577"/>
          <ac:spMkLst>
            <pc:docMk/>
            <pc:sldMk cId="2417635095" sldId="263"/>
            <ac:spMk id="12" creationId="{3B398D1D-8783-A2AB-BFF8-EF1537A14197}"/>
          </ac:spMkLst>
        </pc:spChg>
        <pc:spChg chg="mod">
          <ac:chgData name="William C. Walton" userId="eb4e72ae-78f8-4fb3-99d0-4377910a9797" providerId="ADAL" clId="{A161D8BC-95C0-B34A-8162-DC3E501AC17D}" dt="2025-04-27T11:47:04.271" v="17" actId="20577"/>
          <ac:spMkLst>
            <pc:docMk/>
            <pc:sldMk cId="2417635095" sldId="263"/>
            <ac:spMk id="14" creationId="{612FD3ED-B451-AB7E-FF0D-C682CF947457}"/>
          </ac:spMkLst>
        </pc:spChg>
        <pc:spChg chg="mod">
          <ac:chgData name="William C. Walton" userId="eb4e72ae-78f8-4fb3-99d0-4377910a9797" providerId="ADAL" clId="{A161D8BC-95C0-B34A-8162-DC3E501AC17D}" dt="2025-04-27T19:09:22.165" v="52" actId="20577"/>
          <ac:spMkLst>
            <pc:docMk/>
            <pc:sldMk cId="2417635095" sldId="263"/>
            <ac:spMk id="15" creationId="{EF8FC35C-26F3-2776-FCEB-058ED6DD3CFB}"/>
          </ac:spMkLst>
        </pc:spChg>
        <pc:spChg chg="mod">
          <ac:chgData name="William C. Walton" userId="eb4e72ae-78f8-4fb3-99d0-4377910a9797" providerId="ADAL" clId="{A161D8BC-95C0-B34A-8162-DC3E501AC17D}" dt="2025-04-27T11:50:25.226" v="38" actId="20577"/>
          <ac:spMkLst>
            <pc:docMk/>
            <pc:sldMk cId="2417635095" sldId="263"/>
            <ac:spMk id="16" creationId="{3567EF42-4B12-8FC6-E786-B6FD49482CE6}"/>
          </ac:spMkLst>
        </pc:spChg>
        <pc:spChg chg="add mod">
          <ac:chgData name="William C. Walton" userId="eb4e72ae-78f8-4fb3-99d0-4377910a9797" providerId="ADAL" clId="{A161D8BC-95C0-B34A-8162-DC3E501AC17D}" dt="2025-04-27T11:51:35.128" v="48" actId="20577"/>
          <ac:spMkLst>
            <pc:docMk/>
            <pc:sldMk cId="2417635095" sldId="263"/>
            <ac:spMk id="31" creationId="{CD5D07F4-1BA4-C64B-BA02-183B6A32F0D3}"/>
          </ac:spMkLst>
        </pc:spChg>
        <pc:graphicFrameChg chg="add mod modGraphic">
          <ac:chgData name="William C. Walton" userId="eb4e72ae-78f8-4fb3-99d0-4377910a9797" providerId="ADAL" clId="{A161D8BC-95C0-B34A-8162-DC3E501AC17D}" dt="2025-04-27T11:46:03.411" v="11" actId="1076"/>
          <ac:graphicFrameMkLst>
            <pc:docMk/>
            <pc:sldMk cId="2417635095" sldId="263"/>
            <ac:graphicFrameMk id="2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A161D8BC-95C0-B34A-8162-DC3E501AC17D}" dt="2025-04-27T19:09:28.815" v="53" actId="1076"/>
          <ac:graphicFrameMkLst>
            <pc:docMk/>
            <pc:sldMk cId="2417635095" sldId="263"/>
            <ac:graphicFrameMk id="4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A161D8BC-95C0-B34A-8162-DC3E501AC17D}" dt="2025-04-27T11:50:48.577" v="42" actId="1076"/>
          <ac:graphicFrameMkLst>
            <pc:docMk/>
            <pc:sldMk cId="2417635095" sldId="263"/>
            <ac:graphicFrameMk id="7" creationId="{1CD03EA4-DF7A-3D4B-9B60-D9C972F5D4DC}"/>
          </ac:graphicFrameMkLst>
        </pc:graphicFrameChg>
        <pc:graphicFrameChg chg="mod">
          <ac:chgData name="William C. Walton" userId="eb4e72ae-78f8-4fb3-99d0-4377910a9797" providerId="ADAL" clId="{A161D8BC-95C0-B34A-8162-DC3E501AC17D}" dt="2025-04-27T11:44:48.328" v="3" actId="1076"/>
          <ac:graphicFrameMkLst>
            <pc:docMk/>
            <pc:sldMk cId="2417635095" sldId="263"/>
            <ac:graphicFrameMk id="29" creationId="{56B2483A-67BA-7145-A6AB-12C54120E80F}"/>
          </ac:graphicFrameMkLst>
        </pc:graphicFrameChg>
        <pc:graphicFrameChg chg="add mod modGraphic">
          <ac:chgData name="William C. Walton" userId="eb4e72ae-78f8-4fb3-99d0-4377910a9797" providerId="ADAL" clId="{A161D8BC-95C0-B34A-8162-DC3E501AC17D}" dt="2025-04-27T19:10:44.899" v="57" actId="1076"/>
          <ac:graphicFrameMkLst>
            <pc:docMk/>
            <pc:sldMk cId="2417635095" sldId="263"/>
            <ac:graphicFrameMk id="37" creationId="{667EF70B-8509-B340-AAC8-3232202ACAD2}"/>
          </ac:graphicFrameMkLst>
        </pc:graphicFrameChg>
      </pc:sldChg>
    </pc:docChg>
  </pc:docChgLst>
  <pc:docChgLst>
    <pc:chgData name="William C. Walton" userId="eb4e72ae-78f8-4fb3-99d0-4377910a9797" providerId="ADAL" clId="{4F610B8C-29DB-B843-B91A-CC376D14F138}"/>
    <pc:docChg chg="undo custSel addSld delSld modSld modMainMaster modShowInfo">
      <pc:chgData name="William C. Walton" userId="eb4e72ae-78f8-4fb3-99d0-4377910a9797" providerId="ADAL" clId="{4F610B8C-29DB-B843-B91A-CC376D14F138}" dt="2025-07-08T17:31:40.382" v="1204" actId="20577"/>
      <pc:docMkLst>
        <pc:docMk/>
      </pc:docMkLst>
      <pc:sldChg chg="modTransition">
        <pc:chgData name="William C. Walton" userId="eb4e72ae-78f8-4fb3-99d0-4377910a9797" providerId="ADAL" clId="{4F610B8C-29DB-B843-B91A-CC376D14F138}" dt="2025-06-15T12:23:18.739" v="612"/>
        <pc:sldMkLst>
          <pc:docMk/>
          <pc:sldMk cId="2417635095" sldId="263"/>
        </pc:sldMkLst>
      </pc:sldChg>
      <pc:sldChg chg="addSp delSp modSp add mod modTransition">
        <pc:chgData name="William C. Walton" userId="eb4e72ae-78f8-4fb3-99d0-4377910a9797" providerId="ADAL" clId="{4F610B8C-29DB-B843-B91A-CC376D14F138}" dt="2025-06-15T12:23:18.739" v="612"/>
        <pc:sldMkLst>
          <pc:docMk/>
          <pc:sldMk cId="4158782674" sldId="264"/>
        </pc:sldMkLst>
        <pc:spChg chg="mod">
          <ac:chgData name="William C. Walton" userId="eb4e72ae-78f8-4fb3-99d0-4377910a9797" providerId="ADAL" clId="{4F610B8C-29DB-B843-B91A-CC376D14F138}" dt="2025-05-04T13:51:49.297" v="21" actId="1076"/>
          <ac:spMkLst>
            <pc:docMk/>
            <pc:sldMk cId="4158782674" sldId="264"/>
            <ac:spMk id="11" creationId="{0B16787C-F081-ADD6-C3C4-C558AC04662B}"/>
          </ac:spMkLst>
        </pc:spChg>
        <pc:spChg chg="mod">
          <ac:chgData name="William C. Walton" userId="eb4e72ae-78f8-4fb3-99d0-4377910a9797" providerId="ADAL" clId="{4F610B8C-29DB-B843-B91A-CC376D14F138}" dt="2025-05-04T13:51:24.813" v="18" actId="20577"/>
          <ac:spMkLst>
            <pc:docMk/>
            <pc:sldMk cId="4158782674" sldId="264"/>
            <ac:spMk id="12" creationId="{45AD4727-0C6D-D3CF-595C-62716852D8DE}"/>
          </ac:spMkLst>
        </pc:spChg>
        <pc:spChg chg="mod">
          <ac:chgData name="William C. Walton" userId="eb4e72ae-78f8-4fb3-99d0-4377910a9797" providerId="ADAL" clId="{4F610B8C-29DB-B843-B91A-CC376D14F138}" dt="2025-05-04T13:54:09.068" v="41" actId="20577"/>
          <ac:spMkLst>
            <pc:docMk/>
            <pc:sldMk cId="4158782674" sldId="264"/>
            <ac:spMk id="14" creationId="{81B76A8A-E3FC-504D-DF38-70F8DCEC3CB3}"/>
          </ac:spMkLst>
        </pc:spChg>
        <pc:spChg chg="mod">
          <ac:chgData name="William C. Walton" userId="eb4e72ae-78f8-4fb3-99d0-4377910a9797" providerId="ADAL" clId="{4F610B8C-29DB-B843-B91A-CC376D14F138}" dt="2025-05-04T13:55:02.795" v="49" actId="20577"/>
          <ac:spMkLst>
            <pc:docMk/>
            <pc:sldMk cId="4158782674" sldId="264"/>
            <ac:spMk id="15" creationId="{2ED09078-E6BD-5B5B-431B-2B15BBC167A6}"/>
          </ac:spMkLst>
        </pc:spChg>
        <pc:spChg chg="mod">
          <ac:chgData name="William C. Walton" userId="eb4e72ae-78f8-4fb3-99d0-4377910a9797" providerId="ADAL" clId="{4F610B8C-29DB-B843-B91A-CC376D14F138}" dt="2025-05-04T13:55:26.042" v="53" actId="20577"/>
          <ac:spMkLst>
            <pc:docMk/>
            <pc:sldMk cId="4158782674" sldId="264"/>
            <ac:spMk id="16" creationId="{31856DA8-6D0C-B1CB-1CBA-D6352E6D0D37}"/>
          </ac:spMkLst>
        </pc:spChg>
        <pc:spChg chg="mod">
          <ac:chgData name="William C. Walton" userId="eb4e72ae-78f8-4fb3-99d0-4377910a9797" providerId="ADAL" clId="{4F610B8C-29DB-B843-B91A-CC376D14F138}" dt="2025-05-04T13:49:57.252" v="5" actId="20577"/>
          <ac:spMkLst>
            <pc:docMk/>
            <pc:sldMk cId="4158782674" sldId="264"/>
            <ac:spMk id="31" creationId="{A0096BE0-AE20-665A-4700-649FBA03C1F8}"/>
          </ac:spMkLst>
        </pc:spChg>
        <pc:graphicFrameChg chg="add mod modGraphic">
          <ac:chgData name="William C. Walton" userId="eb4e72ae-78f8-4fb3-99d0-4377910a9797" providerId="ADAL" clId="{4F610B8C-29DB-B843-B91A-CC376D14F138}" dt="2025-05-04T13:51:34.028" v="19" actId="1076"/>
          <ac:graphicFrameMkLst>
            <pc:docMk/>
            <pc:sldMk cId="4158782674" sldId="264"/>
            <ac:graphicFrameMk id="3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04T13:53:10.361" v="34" actId="1076"/>
          <ac:graphicFrameMkLst>
            <pc:docMk/>
            <pc:sldMk cId="4158782674" sldId="264"/>
            <ac:graphicFrameMk id="5" creationId="{330B1931-CD78-964E-B9D6-328905ABEAF9}"/>
          </ac:graphicFrameMkLst>
        </pc:graphicFrameChg>
        <pc:graphicFrameChg chg="mod">
          <ac:chgData name="William C. Walton" userId="eb4e72ae-78f8-4fb3-99d0-4377910a9797" providerId="ADAL" clId="{4F610B8C-29DB-B843-B91A-CC376D14F138}" dt="2025-05-04T13:50:18.014" v="7" actId="1076"/>
          <ac:graphicFrameMkLst>
            <pc:docMk/>
            <pc:sldMk cId="4158782674" sldId="264"/>
            <ac:graphicFrameMk id="28" creationId="{B053794C-F8D0-7056-6D9C-D6D4EFAB6CD3}"/>
          </ac:graphicFrameMkLst>
        </pc:graphicFrameChg>
        <pc:graphicFrameChg chg="mod">
          <ac:chgData name="William C. Walton" userId="eb4e72ae-78f8-4fb3-99d0-4377910a9797" providerId="ADAL" clId="{4F610B8C-29DB-B843-B91A-CC376D14F138}" dt="2025-05-04T13:52:14.529" v="28" actId="1076"/>
          <ac:graphicFrameMkLst>
            <pc:docMk/>
            <pc:sldMk cId="4158782674" sldId="264"/>
            <ac:graphicFrameMk id="29" creationId="{E8442951-018F-8167-D505-9FAC72C19F64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04T13:55:55.676" v="59" actId="1076"/>
          <ac:graphicFrameMkLst>
            <pc:docMk/>
            <pc:sldMk cId="4158782674" sldId="264"/>
            <ac:graphicFrameMk id="30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04T13:55:48.526" v="58" actId="1076"/>
          <ac:graphicFrameMkLst>
            <pc:docMk/>
            <pc:sldMk cId="4158782674" sldId="264"/>
            <ac:graphicFrameMk id="34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04T13:55:41.698" v="57" actId="1076"/>
          <ac:graphicFrameMkLst>
            <pc:docMk/>
            <pc:sldMk cId="4158782674" sldId="264"/>
            <ac:graphicFrameMk id="35" creationId="{1CD03EA4-DF7A-3D4B-9B60-D9C972F5D4DC}"/>
          </ac:graphicFrameMkLst>
        </pc:graphicFrameChg>
        <pc:picChg chg="mod">
          <ac:chgData name="William C. Walton" userId="eb4e72ae-78f8-4fb3-99d0-4377910a9797" providerId="ADAL" clId="{4F610B8C-29DB-B843-B91A-CC376D14F138}" dt="2025-05-04T13:52:04.314" v="27" actId="1076"/>
          <ac:picMkLst>
            <pc:docMk/>
            <pc:sldMk cId="4158782674" sldId="264"/>
            <ac:picMk id="8" creationId="{2FDC8B57-23EA-3496-013F-0D2B5ED0929E}"/>
          </ac:picMkLst>
        </pc:picChg>
      </pc:sldChg>
      <pc:sldChg chg="addSp delSp modSp add mod modTransition">
        <pc:chgData name="William C. Walton" userId="eb4e72ae-78f8-4fb3-99d0-4377910a9797" providerId="ADAL" clId="{4F610B8C-29DB-B843-B91A-CC376D14F138}" dt="2025-06-15T12:23:18.739" v="612"/>
        <pc:sldMkLst>
          <pc:docMk/>
          <pc:sldMk cId="2836096064" sldId="265"/>
        </pc:sldMkLst>
        <pc:spChg chg="mod">
          <ac:chgData name="William C. Walton" userId="eb4e72ae-78f8-4fb3-99d0-4377910a9797" providerId="ADAL" clId="{4F610B8C-29DB-B843-B91A-CC376D14F138}" dt="2025-05-11T14:20:13.371" v="80" actId="20577"/>
          <ac:spMkLst>
            <pc:docMk/>
            <pc:sldMk cId="2836096064" sldId="265"/>
            <ac:spMk id="6" creationId="{C2FE80FF-F60A-4BA9-9F55-107BD51E488F}"/>
          </ac:spMkLst>
        </pc:spChg>
        <pc:spChg chg="mod">
          <ac:chgData name="William C. Walton" userId="eb4e72ae-78f8-4fb3-99d0-4377910a9797" providerId="ADAL" clId="{4F610B8C-29DB-B843-B91A-CC376D14F138}" dt="2025-05-11T14:19:10.516" v="68" actId="20577"/>
          <ac:spMkLst>
            <pc:docMk/>
            <pc:sldMk cId="2836096064" sldId="265"/>
            <ac:spMk id="9" creationId="{07DA2260-ADBA-8BEB-B6C8-B5EC8657D85F}"/>
          </ac:spMkLst>
        </pc:spChg>
        <pc:spChg chg="mod">
          <ac:chgData name="William C. Walton" userId="eb4e72ae-78f8-4fb3-99d0-4377910a9797" providerId="ADAL" clId="{4F610B8C-29DB-B843-B91A-CC376D14F138}" dt="2025-05-11T14:21:01.866" v="86" actId="20577"/>
          <ac:spMkLst>
            <pc:docMk/>
            <pc:sldMk cId="2836096064" sldId="265"/>
            <ac:spMk id="11" creationId="{51B761BB-9290-78E7-FEA9-FF6CF7CA2D71}"/>
          </ac:spMkLst>
        </pc:spChg>
        <pc:spChg chg="add del mod">
          <ac:chgData name="William C. Walton" userId="eb4e72ae-78f8-4fb3-99d0-4377910a9797" providerId="ADAL" clId="{4F610B8C-29DB-B843-B91A-CC376D14F138}" dt="2025-05-11T18:05:57.979" v="171" actId="20577"/>
          <ac:spMkLst>
            <pc:docMk/>
            <pc:sldMk cId="2836096064" sldId="265"/>
            <ac:spMk id="13" creationId="{6C307145-0D86-D222-BA98-710284F76EEC}"/>
          </ac:spMkLst>
        </pc:spChg>
        <pc:spChg chg="mod">
          <ac:chgData name="William C. Walton" userId="eb4e72ae-78f8-4fb3-99d0-4377910a9797" providerId="ADAL" clId="{4F610B8C-29DB-B843-B91A-CC376D14F138}" dt="2025-05-11T14:24:54.536" v="108" actId="20577"/>
          <ac:spMkLst>
            <pc:docMk/>
            <pc:sldMk cId="2836096064" sldId="265"/>
            <ac:spMk id="14" creationId="{117B301D-15EB-8C5C-13D1-FB401EEA8842}"/>
          </ac:spMkLst>
        </pc:spChg>
        <pc:spChg chg="mod">
          <ac:chgData name="William C. Walton" userId="eb4e72ae-78f8-4fb3-99d0-4377910a9797" providerId="ADAL" clId="{4F610B8C-29DB-B843-B91A-CC376D14F138}" dt="2025-05-11T14:25:25.724" v="114" actId="20577"/>
          <ac:spMkLst>
            <pc:docMk/>
            <pc:sldMk cId="2836096064" sldId="265"/>
            <ac:spMk id="15" creationId="{D23EF50D-ED46-6174-DB2C-C753DF47A593}"/>
          </ac:spMkLst>
        </pc:spChg>
        <pc:spChg chg="mod">
          <ac:chgData name="William C. Walton" userId="eb4e72ae-78f8-4fb3-99d0-4377910a9797" providerId="ADAL" clId="{4F610B8C-29DB-B843-B91A-CC376D14F138}" dt="2025-05-11T14:26:26.159" v="127" actId="20577"/>
          <ac:spMkLst>
            <pc:docMk/>
            <pc:sldMk cId="2836096064" sldId="265"/>
            <ac:spMk id="16" creationId="{56B6A046-3B1E-93CB-D0BA-88440397605E}"/>
          </ac:spMkLst>
        </pc:spChg>
        <pc:spChg chg="mod">
          <ac:chgData name="William C. Walton" userId="eb4e72ae-78f8-4fb3-99d0-4377910a9797" providerId="ADAL" clId="{4F610B8C-29DB-B843-B91A-CC376D14F138}" dt="2025-05-11T14:18:35.426" v="62" actId="20577"/>
          <ac:spMkLst>
            <pc:docMk/>
            <pc:sldMk cId="2836096064" sldId="265"/>
            <ac:spMk id="31" creationId="{26A4A71C-CF1C-421F-FBE1-9314E5124AF6}"/>
          </ac:spMkLst>
        </pc:spChg>
        <pc:graphicFrameChg chg="add mod modGraphic">
          <ac:chgData name="William C. Walton" userId="eb4e72ae-78f8-4fb3-99d0-4377910a9797" providerId="ADAL" clId="{4F610B8C-29DB-B843-B91A-CC376D14F138}" dt="2025-05-11T14:20:19.377" v="83" actId="1076"/>
          <ac:graphicFrameMkLst>
            <pc:docMk/>
            <pc:sldMk cId="2836096064" sldId="265"/>
            <ac:graphicFrameMk id="2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1T14:21:33.394" v="91" actId="1076"/>
          <ac:graphicFrameMkLst>
            <pc:docMk/>
            <pc:sldMk cId="2836096064" sldId="265"/>
            <ac:graphicFrameMk id="4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1T18:09:15.313" v="180" actId="1076"/>
          <ac:graphicFrameMkLst>
            <pc:docMk/>
            <pc:sldMk cId="2836096064" sldId="265"/>
            <ac:graphicFrameMk id="5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1T14:23:34.158" v="97" actId="1076"/>
          <ac:graphicFrameMkLst>
            <pc:docMk/>
            <pc:sldMk cId="2836096064" sldId="265"/>
            <ac:graphicFrameMk id="7" creationId="{A3EECAB8-4792-0749-8176-A887944656DD}"/>
          </ac:graphicFrameMkLst>
        </pc:graphicFrameChg>
        <pc:graphicFrameChg chg="mod">
          <ac:chgData name="William C. Walton" userId="eb4e72ae-78f8-4fb3-99d0-4377910a9797" providerId="ADAL" clId="{4F610B8C-29DB-B843-B91A-CC376D14F138}" dt="2025-05-11T14:19:31.377" v="72" actId="1076"/>
          <ac:graphicFrameMkLst>
            <pc:docMk/>
            <pc:sldMk cId="2836096064" sldId="265"/>
            <ac:graphicFrameMk id="27" creationId="{405343FA-9864-9FE6-0694-F6B9CD15FBB6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1T14:26:45.831" v="130" actId="1076"/>
          <ac:graphicFrameMkLst>
            <pc:docMk/>
            <pc:sldMk cId="2836096064" sldId="265"/>
            <ac:graphicFrameMk id="36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1T14:26:40.534" v="129" actId="1076"/>
          <ac:graphicFrameMkLst>
            <pc:docMk/>
            <pc:sldMk cId="2836096064" sldId="265"/>
            <ac:graphicFrameMk id="37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1T14:26:51.550" v="131" actId="1076"/>
          <ac:graphicFrameMkLst>
            <pc:docMk/>
            <pc:sldMk cId="2836096064" sldId="265"/>
            <ac:graphicFrameMk id="38" creationId="{1CD03EA4-DF7A-3D4B-9B60-D9C972F5D4DC}"/>
          </ac:graphicFrameMkLst>
        </pc:graphicFrameChg>
      </pc:sldChg>
      <pc:sldChg chg="addSp delSp modSp add mod modTransition">
        <pc:chgData name="William C. Walton" userId="eb4e72ae-78f8-4fb3-99d0-4377910a9797" providerId="ADAL" clId="{4F610B8C-29DB-B843-B91A-CC376D14F138}" dt="2025-06-15T12:23:18.739" v="612"/>
        <pc:sldMkLst>
          <pc:docMk/>
          <pc:sldMk cId="997125036" sldId="266"/>
        </pc:sldMkLst>
        <pc:spChg chg="mod">
          <ac:chgData name="William C. Walton" userId="eb4e72ae-78f8-4fb3-99d0-4377910a9797" providerId="ADAL" clId="{4F610B8C-29DB-B843-B91A-CC376D14F138}" dt="2025-05-18T22:53:42.023" v="192" actId="20577"/>
          <ac:spMkLst>
            <pc:docMk/>
            <pc:sldMk cId="997125036" sldId="266"/>
            <ac:spMk id="6" creationId="{738E302D-7A34-B136-030A-0A66178DC5D6}"/>
          </ac:spMkLst>
        </pc:spChg>
        <pc:spChg chg="mod">
          <ac:chgData name="William C. Walton" userId="eb4e72ae-78f8-4fb3-99d0-4377910a9797" providerId="ADAL" clId="{4F610B8C-29DB-B843-B91A-CC376D14F138}" dt="2025-05-18T22:54:28.414" v="199" actId="20577"/>
          <ac:spMkLst>
            <pc:docMk/>
            <pc:sldMk cId="997125036" sldId="266"/>
            <ac:spMk id="11" creationId="{35FE72B0-259E-D7C2-5977-84918DD62F46}"/>
          </ac:spMkLst>
        </pc:spChg>
        <pc:spChg chg="mod">
          <ac:chgData name="William C. Walton" userId="eb4e72ae-78f8-4fb3-99d0-4377910a9797" providerId="ADAL" clId="{4F610B8C-29DB-B843-B91A-CC376D14F138}" dt="2025-05-18T22:55:02.896" v="206" actId="20577"/>
          <ac:spMkLst>
            <pc:docMk/>
            <pc:sldMk cId="997125036" sldId="266"/>
            <ac:spMk id="12" creationId="{9EA68F83-20E7-3607-42C3-C3ABF057F984}"/>
          </ac:spMkLst>
        </pc:spChg>
        <pc:spChg chg="mod">
          <ac:chgData name="William C. Walton" userId="eb4e72ae-78f8-4fb3-99d0-4377910a9797" providerId="ADAL" clId="{4F610B8C-29DB-B843-B91A-CC376D14F138}" dt="2025-05-25T12:26:29.507" v="341" actId="20577"/>
          <ac:spMkLst>
            <pc:docMk/>
            <pc:sldMk cId="997125036" sldId="266"/>
            <ac:spMk id="13" creationId="{D0A9D881-9E1D-70E0-4845-132B46F78BA3}"/>
          </ac:spMkLst>
        </pc:spChg>
        <pc:spChg chg="mod">
          <ac:chgData name="William C. Walton" userId="eb4e72ae-78f8-4fb3-99d0-4377910a9797" providerId="ADAL" clId="{4F610B8C-29DB-B843-B91A-CC376D14F138}" dt="2025-05-18T22:56:17.585" v="230" actId="20577"/>
          <ac:spMkLst>
            <pc:docMk/>
            <pc:sldMk cId="997125036" sldId="266"/>
            <ac:spMk id="15" creationId="{CEF72145-205B-77AF-EDEF-277901F9045E}"/>
          </ac:spMkLst>
        </pc:spChg>
        <pc:spChg chg="mod">
          <ac:chgData name="William C. Walton" userId="eb4e72ae-78f8-4fb3-99d0-4377910a9797" providerId="ADAL" clId="{4F610B8C-29DB-B843-B91A-CC376D14F138}" dt="2025-05-18T22:52:39.377" v="186" actId="20577"/>
          <ac:spMkLst>
            <pc:docMk/>
            <pc:sldMk cId="997125036" sldId="266"/>
            <ac:spMk id="31" creationId="{F80DC096-EF8D-3765-3FEE-F3A0C436CC02}"/>
          </ac:spMkLst>
        </pc:spChg>
        <pc:graphicFrameChg chg="add mod modGraphic">
          <ac:chgData name="William C. Walton" userId="eb4e72ae-78f8-4fb3-99d0-4377910a9797" providerId="ADAL" clId="{4F610B8C-29DB-B843-B91A-CC376D14F138}" dt="2025-05-18T22:53:55.612" v="196" actId="1076"/>
          <ac:graphicFrameMkLst>
            <pc:docMk/>
            <pc:sldMk cId="997125036" sldId="266"/>
            <ac:graphicFrameMk id="3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8T22:54:44.614" v="203" actId="1076"/>
          <ac:graphicFrameMkLst>
            <pc:docMk/>
            <pc:sldMk cId="997125036" sldId="266"/>
            <ac:graphicFrameMk id="28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18T22:55:18.081" v="210" actId="1076"/>
          <ac:graphicFrameMkLst>
            <pc:docMk/>
            <pc:sldMk cId="997125036" sldId="266"/>
            <ac:graphicFrameMk id="29" creationId="{A3EECAB8-4792-0749-8176-A887944656DD}"/>
          </ac:graphicFrameMkLst>
        </pc:graphicFrameChg>
        <pc:graphicFrameChg chg="add del mod modGraphic">
          <ac:chgData name="William C. Walton" userId="eb4e72ae-78f8-4fb3-99d0-4377910a9797" providerId="ADAL" clId="{4F610B8C-29DB-B843-B91A-CC376D14F138}" dt="2025-05-25T12:26:29.857" v="342" actId="478"/>
          <ac:graphicFrameMkLst>
            <pc:docMk/>
            <pc:sldMk cId="997125036" sldId="266"/>
            <ac:graphicFrameMk id="30" creationId="{330B1931-CD78-964E-B9D6-328905ABEAF9}"/>
          </ac:graphicFrameMkLst>
        </pc:graphicFrameChg>
        <pc:graphicFrameChg chg="add del mod modGraphic">
          <ac:chgData name="William C. Walton" userId="eb4e72ae-78f8-4fb3-99d0-4377910a9797" providerId="ADAL" clId="{4F610B8C-29DB-B843-B91A-CC376D14F138}" dt="2025-05-25T12:26:27.022" v="335" actId="478"/>
          <ac:graphicFrameMkLst>
            <pc:docMk/>
            <pc:sldMk cId="997125036" sldId="266"/>
            <ac:graphicFrameMk id="33" creationId="{84A838B4-8400-884E-9DCC-68565E02149B}"/>
          </ac:graphicFrameMkLst>
        </pc:graphicFrameChg>
        <pc:graphicFrameChg chg="add del mod modGraphic">
          <ac:chgData name="William C. Walton" userId="eb4e72ae-78f8-4fb3-99d0-4377910a9797" providerId="ADAL" clId="{4F610B8C-29DB-B843-B91A-CC376D14F138}" dt="2025-05-25T12:26:26.707" v="334" actId="478"/>
          <ac:graphicFrameMkLst>
            <pc:docMk/>
            <pc:sldMk cId="997125036" sldId="266"/>
            <ac:graphicFrameMk id="34" creationId="{667EF70B-8509-B340-AAC8-3232202ACAD2}"/>
          </ac:graphicFrameMkLst>
        </pc:graphicFrameChg>
        <pc:graphicFrameChg chg="add del mod modGraphic">
          <ac:chgData name="William C. Walton" userId="eb4e72ae-78f8-4fb3-99d0-4377910a9797" providerId="ADAL" clId="{4F610B8C-29DB-B843-B91A-CC376D14F138}" dt="2025-05-25T12:26:26.190" v="333" actId="478"/>
          <ac:graphicFrameMkLst>
            <pc:docMk/>
            <pc:sldMk cId="997125036" sldId="266"/>
            <ac:graphicFrameMk id="35" creationId="{1CD03EA4-DF7A-3D4B-9B60-D9C972F5D4DC}"/>
          </ac:graphicFrameMkLst>
        </pc:graphicFrameChg>
        <pc:picChg chg="mod">
          <ac:chgData name="William C. Walton" userId="eb4e72ae-78f8-4fb3-99d0-4377910a9797" providerId="ADAL" clId="{4F610B8C-29DB-B843-B91A-CC376D14F138}" dt="2025-05-18T22:56:45.412" v="235" actId="1076"/>
          <ac:picMkLst>
            <pc:docMk/>
            <pc:sldMk cId="997125036" sldId="266"/>
            <ac:picMk id="8" creationId="{4FBD0D64-9F9E-721C-90FC-41302AD535D6}"/>
          </ac:picMkLst>
        </pc:picChg>
      </pc:sldChg>
      <pc:sldChg chg="addSp delSp modSp add mod modTransition">
        <pc:chgData name="William C. Walton" userId="eb4e72ae-78f8-4fb3-99d0-4377910a9797" providerId="ADAL" clId="{4F610B8C-29DB-B843-B91A-CC376D14F138}" dt="2025-06-15T12:23:18.739" v="612"/>
        <pc:sldMkLst>
          <pc:docMk/>
          <pc:sldMk cId="3346704588" sldId="267"/>
        </pc:sldMkLst>
        <pc:spChg chg="mod">
          <ac:chgData name="William C. Walton" userId="eb4e72ae-78f8-4fb3-99d0-4377910a9797" providerId="ADAL" clId="{4F610B8C-29DB-B843-B91A-CC376D14F138}" dt="2025-05-25T12:23:11.360" v="306" actId="20577"/>
          <ac:spMkLst>
            <pc:docMk/>
            <pc:sldMk cId="3346704588" sldId="267"/>
            <ac:spMk id="6" creationId="{6AB5CF4B-CB20-BB5D-B857-06D39379F168}"/>
          </ac:spMkLst>
        </pc:spChg>
        <pc:spChg chg="mod">
          <ac:chgData name="William C. Walton" userId="eb4e72ae-78f8-4fb3-99d0-4377910a9797" providerId="ADAL" clId="{4F610B8C-29DB-B843-B91A-CC376D14F138}" dt="2025-05-25T12:28:38.448" v="369" actId="20577"/>
          <ac:spMkLst>
            <pc:docMk/>
            <pc:sldMk cId="3346704588" sldId="267"/>
            <ac:spMk id="11" creationId="{410FF8E1-CE49-056F-94EF-2173948DDF59}"/>
          </ac:spMkLst>
        </pc:spChg>
        <pc:spChg chg="mod">
          <ac:chgData name="William C. Walton" userId="eb4e72ae-78f8-4fb3-99d0-4377910a9797" providerId="ADAL" clId="{4F610B8C-29DB-B843-B91A-CC376D14F138}" dt="2025-05-25T12:29:37.608" v="376" actId="20577"/>
          <ac:spMkLst>
            <pc:docMk/>
            <pc:sldMk cId="3346704588" sldId="267"/>
            <ac:spMk id="12" creationId="{648A8BC5-099D-9CFF-12BA-B1501DA977C6}"/>
          </ac:spMkLst>
        </pc:spChg>
        <pc:spChg chg="mod">
          <ac:chgData name="William C. Walton" userId="eb4e72ae-78f8-4fb3-99d0-4377910a9797" providerId="ADAL" clId="{4F610B8C-29DB-B843-B91A-CC376D14F138}" dt="2025-05-25T12:30:03.552" v="385" actId="20577"/>
          <ac:spMkLst>
            <pc:docMk/>
            <pc:sldMk cId="3346704588" sldId="267"/>
            <ac:spMk id="13" creationId="{796AD890-DEB6-34DA-4B4F-BC2AEE3143FF}"/>
          </ac:spMkLst>
        </pc:spChg>
        <pc:spChg chg="mod">
          <ac:chgData name="William C. Walton" userId="eb4e72ae-78f8-4fb3-99d0-4377910a9797" providerId="ADAL" clId="{4F610B8C-29DB-B843-B91A-CC376D14F138}" dt="2025-05-25T12:30:57.633" v="394" actId="20577"/>
          <ac:spMkLst>
            <pc:docMk/>
            <pc:sldMk cId="3346704588" sldId="267"/>
            <ac:spMk id="14" creationId="{F8225082-4D48-3361-7A4A-4763E85DFFBF}"/>
          </ac:spMkLst>
        </pc:spChg>
        <pc:spChg chg="mod">
          <ac:chgData name="William C. Walton" userId="eb4e72ae-78f8-4fb3-99d0-4377910a9797" providerId="ADAL" clId="{4F610B8C-29DB-B843-B91A-CC376D14F138}" dt="2025-05-25T12:31:01.409" v="396" actId="20577"/>
          <ac:spMkLst>
            <pc:docMk/>
            <pc:sldMk cId="3346704588" sldId="267"/>
            <ac:spMk id="15" creationId="{470DD38B-5FD0-66B4-605B-8576599EE138}"/>
          </ac:spMkLst>
        </pc:spChg>
        <pc:spChg chg="mod">
          <ac:chgData name="William C. Walton" userId="eb4e72ae-78f8-4fb3-99d0-4377910a9797" providerId="ADAL" clId="{4F610B8C-29DB-B843-B91A-CC376D14F138}" dt="2025-05-25T12:31:04.277" v="398" actId="20577"/>
          <ac:spMkLst>
            <pc:docMk/>
            <pc:sldMk cId="3346704588" sldId="267"/>
            <ac:spMk id="16" creationId="{EDC6941A-369E-EEBF-051D-8B5C4053981C}"/>
          </ac:spMkLst>
        </pc:spChg>
        <pc:spChg chg="mod">
          <ac:chgData name="William C. Walton" userId="eb4e72ae-78f8-4fb3-99d0-4377910a9797" providerId="ADAL" clId="{4F610B8C-29DB-B843-B91A-CC376D14F138}" dt="2025-05-25T12:28:20.202" v="366" actId="20577"/>
          <ac:spMkLst>
            <pc:docMk/>
            <pc:sldMk cId="3346704588" sldId="267"/>
            <ac:spMk id="31" creationId="{F127B154-762A-C99D-6869-AAFFF99B22C2}"/>
          </ac:spMkLst>
        </pc:spChg>
        <pc:graphicFrameChg chg="mod">
          <ac:chgData name="William C. Walton" userId="eb4e72ae-78f8-4fb3-99d0-4377910a9797" providerId="ADAL" clId="{4F610B8C-29DB-B843-B91A-CC376D14F138}" dt="2025-05-25T12:23:18.056" v="307" actId="1076"/>
          <ac:graphicFrameMkLst>
            <pc:docMk/>
            <pc:sldMk cId="3346704588" sldId="267"/>
            <ac:graphicFrameMk id="3" creationId="{44D85A2E-919E-1ACE-A865-4C3AC656DAF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25T12:29:15.821" v="373" actId="1076"/>
          <ac:graphicFrameMkLst>
            <pc:docMk/>
            <pc:sldMk cId="3346704588" sldId="267"/>
            <ac:graphicFrameMk id="7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25T12:29:54.178" v="382" actId="1076"/>
          <ac:graphicFrameMkLst>
            <pc:docMk/>
            <pc:sldMk cId="3346704588" sldId="267"/>
            <ac:graphicFrameMk id="10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25T12:30:29.420" v="389" actId="1076"/>
          <ac:graphicFrameMkLst>
            <pc:docMk/>
            <pc:sldMk cId="3346704588" sldId="267"/>
            <ac:graphicFrameMk id="36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25T12:31:31.038" v="402" actId="1076"/>
          <ac:graphicFrameMkLst>
            <pc:docMk/>
            <pc:sldMk cId="3346704588" sldId="267"/>
            <ac:graphicFrameMk id="37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25T12:32:01.888" v="406" actId="1076"/>
          <ac:graphicFrameMkLst>
            <pc:docMk/>
            <pc:sldMk cId="3346704588" sldId="267"/>
            <ac:graphicFrameMk id="38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5-25T12:32:26.505" v="410" actId="1076"/>
          <ac:graphicFrameMkLst>
            <pc:docMk/>
            <pc:sldMk cId="3346704588" sldId="267"/>
            <ac:graphicFrameMk id="39" creationId="{1CD03EA4-DF7A-3D4B-9B60-D9C972F5D4DC}"/>
          </ac:graphicFrameMkLst>
        </pc:graphicFrameChg>
      </pc:sldChg>
      <pc:sldChg chg="addSp delSp modSp add mod modTransition">
        <pc:chgData name="William C. Walton" userId="eb4e72ae-78f8-4fb3-99d0-4377910a9797" providerId="ADAL" clId="{4F610B8C-29DB-B843-B91A-CC376D14F138}" dt="2025-06-15T12:23:18.739" v="612"/>
        <pc:sldMkLst>
          <pc:docMk/>
          <pc:sldMk cId="343838159" sldId="268"/>
        </pc:sldMkLst>
        <pc:spChg chg="mod">
          <ac:chgData name="William C. Walton" userId="eb4e72ae-78f8-4fb3-99d0-4377910a9797" providerId="ADAL" clId="{4F610B8C-29DB-B843-B91A-CC376D14F138}" dt="2025-06-01T21:49:12.456" v="422" actId="20577"/>
          <ac:spMkLst>
            <pc:docMk/>
            <pc:sldMk cId="343838159" sldId="268"/>
            <ac:spMk id="11" creationId="{BAC0CF88-8DD9-83D2-9D49-A4ACC9FB7EF2}"/>
          </ac:spMkLst>
        </pc:spChg>
        <pc:spChg chg="mod">
          <ac:chgData name="William C. Walton" userId="eb4e72ae-78f8-4fb3-99d0-4377910a9797" providerId="ADAL" clId="{4F610B8C-29DB-B843-B91A-CC376D14F138}" dt="2025-06-01T23:03:41.857" v="454" actId="20577"/>
          <ac:spMkLst>
            <pc:docMk/>
            <pc:sldMk cId="343838159" sldId="268"/>
            <ac:spMk id="15" creationId="{C2F2F26E-6B48-21D4-52D8-D69EBF7E9241}"/>
          </ac:spMkLst>
        </pc:spChg>
        <pc:spChg chg="mod">
          <ac:chgData name="William C. Walton" userId="eb4e72ae-78f8-4fb3-99d0-4377910a9797" providerId="ADAL" clId="{4F610B8C-29DB-B843-B91A-CC376D14F138}" dt="2025-06-01T12:13:47.354" v="413" actId="20577"/>
          <ac:spMkLst>
            <pc:docMk/>
            <pc:sldMk cId="343838159" sldId="268"/>
            <ac:spMk id="31" creationId="{93B4D5CA-815A-5863-4FE1-CC6E0B0F6F01}"/>
          </ac:spMkLst>
        </pc:spChg>
        <pc:graphicFrameChg chg="add mod modGraphic">
          <ac:chgData name="William C. Walton" userId="eb4e72ae-78f8-4fb3-99d0-4377910a9797" providerId="ADAL" clId="{4F610B8C-29DB-B843-B91A-CC376D14F138}" dt="2025-06-01T21:48:48.343" v="419" actId="1076"/>
          <ac:graphicFrameMkLst>
            <pc:docMk/>
            <pc:sldMk cId="343838159" sldId="268"/>
            <ac:graphicFrameMk id="2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1T21:49:36.443" v="426" actId="1076"/>
          <ac:graphicFrameMkLst>
            <pc:docMk/>
            <pc:sldMk cId="343838159" sldId="268"/>
            <ac:graphicFrameMk id="4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1T21:50:05.359" v="431" actId="1076"/>
          <ac:graphicFrameMkLst>
            <pc:docMk/>
            <pc:sldMk cId="343838159" sldId="268"/>
            <ac:graphicFrameMk id="5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1T23:00:27.225" v="436" actId="1076"/>
          <ac:graphicFrameMkLst>
            <pc:docMk/>
            <pc:sldMk cId="343838159" sldId="268"/>
            <ac:graphicFrameMk id="28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1T23:03:46.988" v="455" actId="1076"/>
          <ac:graphicFrameMkLst>
            <pc:docMk/>
            <pc:sldMk cId="343838159" sldId="268"/>
            <ac:graphicFrameMk id="29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1T23:03:53.338" v="456" actId="1076"/>
          <ac:graphicFrameMkLst>
            <pc:docMk/>
            <pc:sldMk cId="343838159" sldId="268"/>
            <ac:graphicFrameMk id="30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1T23:04:02.206" v="457" actId="1076"/>
          <ac:graphicFrameMkLst>
            <pc:docMk/>
            <pc:sldMk cId="343838159" sldId="268"/>
            <ac:graphicFrameMk id="33" creationId="{1CD03EA4-DF7A-3D4B-9B60-D9C972F5D4DC}"/>
          </ac:graphicFrameMkLst>
        </pc:graphicFrameChg>
      </pc:sldChg>
      <pc:sldChg chg="addSp delSp modSp add del mod modTransition">
        <pc:chgData name="William C. Walton" userId="eb4e72ae-78f8-4fb3-99d0-4377910a9797" providerId="ADAL" clId="{4F610B8C-29DB-B843-B91A-CC376D14F138}" dt="2025-06-15T12:23:18.739" v="612"/>
        <pc:sldMkLst>
          <pc:docMk/>
          <pc:sldMk cId="2612052714" sldId="269"/>
        </pc:sldMkLst>
        <pc:spChg chg="mod">
          <ac:chgData name="William C. Walton" userId="eb4e72ae-78f8-4fb3-99d0-4377910a9797" providerId="ADAL" clId="{4F610B8C-29DB-B843-B91A-CC376D14F138}" dt="2025-06-08T12:22:29.685" v="522" actId="20577"/>
          <ac:spMkLst>
            <pc:docMk/>
            <pc:sldMk cId="2612052714" sldId="269"/>
            <ac:spMk id="14" creationId="{CD85D4EE-671F-AEB6-C0BF-77CD00B8698F}"/>
          </ac:spMkLst>
        </pc:spChg>
        <pc:spChg chg="add del mod">
          <ac:chgData name="William C. Walton" userId="eb4e72ae-78f8-4fb3-99d0-4377910a9797" providerId="ADAL" clId="{4F610B8C-29DB-B843-B91A-CC376D14F138}" dt="2025-06-15T12:02:23.937" v="552" actId="1076"/>
          <ac:spMkLst>
            <pc:docMk/>
            <pc:sldMk cId="2612052714" sldId="269"/>
            <ac:spMk id="17" creationId="{FAC95184-667F-4C42-5CF6-D6AB2CB63AB5}"/>
          </ac:spMkLst>
        </pc:spChg>
        <pc:spChg chg="mod">
          <ac:chgData name="William C. Walton" userId="eb4e72ae-78f8-4fb3-99d0-4377910a9797" providerId="ADAL" clId="{4F610B8C-29DB-B843-B91A-CC376D14F138}" dt="2025-06-08T12:08:24.450" v="496" actId="20577"/>
          <ac:spMkLst>
            <pc:docMk/>
            <pc:sldMk cId="2612052714" sldId="269"/>
            <ac:spMk id="31" creationId="{40963E51-884D-E7DF-1BA6-D7351A20D8B8}"/>
          </ac:spMkLst>
        </pc:spChg>
        <pc:graphicFrameChg chg="add mod modGraphic">
          <ac:chgData name="William C. Walton" userId="eb4e72ae-78f8-4fb3-99d0-4377910a9797" providerId="ADAL" clId="{4F610B8C-29DB-B843-B91A-CC376D14F138}" dt="2025-06-08T12:19:30.533" v="501" actId="1076"/>
          <ac:graphicFrameMkLst>
            <pc:docMk/>
            <pc:sldMk cId="2612052714" sldId="269"/>
            <ac:graphicFrameMk id="3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8T12:20:07.316" v="506" actId="1076"/>
          <ac:graphicFrameMkLst>
            <pc:docMk/>
            <pc:sldMk cId="2612052714" sldId="269"/>
            <ac:graphicFrameMk id="7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8T12:20:55.566" v="511" actId="1076"/>
          <ac:graphicFrameMkLst>
            <pc:docMk/>
            <pc:sldMk cId="2612052714" sldId="269"/>
            <ac:graphicFrameMk id="10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8T12:21:44.484" v="517" actId="1076"/>
          <ac:graphicFrameMkLst>
            <pc:docMk/>
            <pc:sldMk cId="2612052714" sldId="269"/>
            <ac:graphicFrameMk id="34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8T12:22:46.200" v="526" actId="1076"/>
          <ac:graphicFrameMkLst>
            <pc:docMk/>
            <pc:sldMk cId="2612052714" sldId="269"/>
            <ac:graphicFrameMk id="35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8T12:26:48.250" v="534" actId="1076"/>
          <ac:graphicFrameMkLst>
            <pc:docMk/>
            <pc:sldMk cId="2612052714" sldId="269"/>
            <ac:graphicFrameMk id="36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08T12:26:41.482" v="533" actId="1076"/>
          <ac:graphicFrameMkLst>
            <pc:docMk/>
            <pc:sldMk cId="2612052714" sldId="269"/>
            <ac:graphicFrameMk id="37" creationId="{1CD03EA4-DF7A-3D4B-9B60-D9C972F5D4DC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02:29.519" v="553" actId="1076"/>
          <ac:graphicFrameMkLst>
            <pc:docMk/>
            <pc:sldMk cId="2612052714" sldId="269"/>
            <ac:graphicFrameMk id="38" creationId="{E901FFCA-AA84-DB42-9090-188117B8857D}"/>
          </ac:graphicFrameMkLst>
        </pc:graphicFrameChg>
        <pc:picChg chg="mod">
          <ac:chgData name="William C. Walton" userId="eb4e72ae-78f8-4fb3-99d0-4377910a9797" providerId="ADAL" clId="{4F610B8C-29DB-B843-B91A-CC376D14F138}" dt="2025-06-15T12:02:18.241" v="551" actId="1076"/>
          <ac:picMkLst>
            <pc:docMk/>
            <pc:sldMk cId="2612052714" sldId="269"/>
            <ac:picMk id="8" creationId="{9861BD1C-2FED-FABE-D836-ADE90127D284}"/>
          </ac:picMkLst>
        </pc:picChg>
      </pc:sldChg>
      <pc:sldChg chg="addSp delSp modSp add mod modTransition">
        <pc:chgData name="William C. Walton" userId="eb4e72ae-78f8-4fb3-99d0-4377910a9797" providerId="ADAL" clId="{4F610B8C-29DB-B843-B91A-CC376D14F138}" dt="2025-06-16T16:02:35.063" v="670" actId="27918"/>
        <pc:sldMkLst>
          <pc:docMk/>
          <pc:sldMk cId="1562466566" sldId="270"/>
        </pc:sldMkLst>
        <pc:spChg chg="mod">
          <ac:chgData name="William C. Walton" userId="eb4e72ae-78f8-4fb3-99d0-4377910a9797" providerId="ADAL" clId="{4F610B8C-29DB-B843-B91A-CC376D14F138}" dt="2025-06-15T12:24:09.235" v="622" actId="20577"/>
          <ac:spMkLst>
            <pc:docMk/>
            <pc:sldMk cId="1562466566" sldId="270"/>
            <ac:spMk id="6" creationId="{BA1EF179-ECE4-5201-097B-5A3F72D32D0A}"/>
          </ac:spMkLst>
        </pc:spChg>
        <pc:spChg chg="mod">
          <ac:chgData name="William C. Walton" userId="eb4e72ae-78f8-4fb3-99d0-4377910a9797" providerId="ADAL" clId="{4F610B8C-29DB-B843-B91A-CC376D14F138}" dt="2025-06-15T12:25:24.185" v="636" actId="20577"/>
          <ac:spMkLst>
            <pc:docMk/>
            <pc:sldMk cId="1562466566" sldId="270"/>
            <ac:spMk id="12" creationId="{004CCC7F-93AA-8CB6-0EF3-A3068E97A9EF}"/>
          </ac:spMkLst>
        </pc:spChg>
        <pc:spChg chg="mod">
          <ac:chgData name="William C. Walton" userId="eb4e72ae-78f8-4fb3-99d0-4377910a9797" providerId="ADAL" clId="{4F610B8C-29DB-B843-B91A-CC376D14F138}" dt="2025-06-15T12:23:44.516" v="615" actId="20577"/>
          <ac:spMkLst>
            <pc:docMk/>
            <pc:sldMk cId="1562466566" sldId="270"/>
            <ac:spMk id="17" creationId="{8257203C-1874-FAF0-2612-90899514C081}"/>
          </ac:spMkLst>
        </pc:spChg>
        <pc:spChg chg="mod">
          <ac:chgData name="William C. Walton" userId="eb4e72ae-78f8-4fb3-99d0-4377910a9797" providerId="ADAL" clId="{4F610B8C-29DB-B843-B91A-CC376D14F138}" dt="2025-06-15T12:02:48.182" v="559" actId="20577"/>
          <ac:spMkLst>
            <pc:docMk/>
            <pc:sldMk cId="1562466566" sldId="270"/>
            <ac:spMk id="31" creationId="{B8A43C38-DEC2-59F8-A2E3-8B64D4797637}"/>
          </ac:spMkLst>
        </pc:spChg>
        <pc:graphicFrameChg chg="add mod">
          <ac:chgData name="William C. Walton" userId="eb4e72ae-78f8-4fb3-99d0-4377910a9797" providerId="ADAL" clId="{4F610B8C-29DB-B843-B91A-CC376D14F138}" dt="2025-06-15T12:23:52.120" v="617" actId="1076"/>
          <ac:graphicFrameMkLst>
            <pc:docMk/>
            <pc:sldMk cId="1562466566" sldId="270"/>
            <ac:graphicFrameMk id="2" creationId="{6AA09A4F-5B20-17C4-6434-BEE83648F7FF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4:27.052" v="626" actId="1076"/>
          <ac:graphicFrameMkLst>
            <pc:docMk/>
            <pc:sldMk cId="1562466566" sldId="270"/>
            <ac:graphicFrameMk id="4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4:56.219" v="631" actId="1076"/>
          <ac:graphicFrameMkLst>
            <pc:docMk/>
            <pc:sldMk cId="1562466566" sldId="270"/>
            <ac:graphicFrameMk id="5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5:37.936" v="640" actId="1076"/>
          <ac:graphicFrameMkLst>
            <pc:docMk/>
            <pc:sldMk cId="1562466566" sldId="270"/>
            <ac:graphicFrameMk id="18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6:15.136" v="648" actId="1076"/>
          <ac:graphicFrameMkLst>
            <pc:docMk/>
            <pc:sldMk cId="1562466566" sldId="270"/>
            <ac:graphicFrameMk id="19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6:56.303" v="655" actId="1076"/>
          <ac:graphicFrameMkLst>
            <pc:docMk/>
            <pc:sldMk cId="1562466566" sldId="270"/>
            <ac:graphicFrameMk id="23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7:28.336" v="659" actId="1076"/>
          <ac:graphicFrameMkLst>
            <pc:docMk/>
            <pc:sldMk cId="1562466566" sldId="270"/>
            <ac:graphicFrameMk id="25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15T12:27:54.178" v="663" actId="1076"/>
          <ac:graphicFrameMkLst>
            <pc:docMk/>
            <pc:sldMk cId="1562466566" sldId="270"/>
            <ac:graphicFrameMk id="26" creationId="{1CD03EA4-DF7A-3D4B-9B60-D9C972F5D4DC}"/>
          </ac:graphicFrameMkLst>
        </pc:graphicFrameChg>
        <pc:picChg chg="mod">
          <ac:chgData name="William C. Walton" userId="eb4e72ae-78f8-4fb3-99d0-4377910a9797" providerId="ADAL" clId="{4F610B8C-29DB-B843-B91A-CC376D14F138}" dt="2025-06-15T12:26:09.267" v="647" actId="1076"/>
          <ac:picMkLst>
            <pc:docMk/>
            <pc:sldMk cId="1562466566" sldId="270"/>
            <ac:picMk id="8" creationId="{85E52A30-CD90-B28D-7D53-985EAD449A7D}"/>
          </ac:picMkLst>
        </pc:picChg>
      </pc:sldChg>
      <pc:sldChg chg="addSp delSp modSp add mod">
        <pc:chgData name="William C. Walton" userId="eb4e72ae-78f8-4fb3-99d0-4377910a9797" providerId="ADAL" clId="{4F610B8C-29DB-B843-B91A-CC376D14F138}" dt="2025-06-24T17:11:41.834" v="770" actId="27918"/>
        <pc:sldMkLst>
          <pc:docMk/>
          <pc:sldMk cId="1996175058" sldId="271"/>
        </pc:sldMkLst>
        <pc:spChg chg="mod">
          <ac:chgData name="William C. Walton" userId="eb4e72ae-78f8-4fb3-99d0-4377910a9797" providerId="ADAL" clId="{4F610B8C-29DB-B843-B91A-CC376D14F138}" dt="2025-06-22T13:47:00.703" v="679" actId="20577"/>
          <ac:spMkLst>
            <pc:docMk/>
            <pc:sldMk cId="1996175058" sldId="271"/>
            <ac:spMk id="6" creationId="{66488EC6-2FAB-782C-77FD-44FC54F88CCB}"/>
          </ac:spMkLst>
        </pc:spChg>
        <pc:spChg chg="mod">
          <ac:chgData name="William C. Walton" userId="eb4e72ae-78f8-4fb3-99d0-4377910a9797" providerId="ADAL" clId="{4F610B8C-29DB-B843-B91A-CC376D14F138}" dt="2025-06-22T13:49:10.780" v="690" actId="20577"/>
          <ac:spMkLst>
            <pc:docMk/>
            <pc:sldMk cId="1996175058" sldId="271"/>
            <ac:spMk id="12" creationId="{B2D730E1-B3B3-0A0F-0693-F57EA082B17A}"/>
          </ac:spMkLst>
        </pc:spChg>
        <pc:spChg chg="mod">
          <ac:chgData name="William C. Walton" userId="eb4e72ae-78f8-4fb3-99d0-4377910a9797" providerId="ADAL" clId="{4F610B8C-29DB-B843-B91A-CC376D14F138}" dt="2025-06-22T13:51:01.932" v="703" actId="20577"/>
          <ac:spMkLst>
            <pc:docMk/>
            <pc:sldMk cId="1996175058" sldId="271"/>
            <ac:spMk id="14" creationId="{7F236274-568A-167E-7DE2-9F380C9CE29D}"/>
          </ac:spMkLst>
        </pc:spChg>
        <pc:spChg chg="mod">
          <ac:chgData name="William C. Walton" userId="eb4e72ae-78f8-4fb3-99d0-4377910a9797" providerId="ADAL" clId="{4F610B8C-29DB-B843-B91A-CC376D14F138}" dt="2025-06-22T13:51:32.828" v="709" actId="20577"/>
          <ac:spMkLst>
            <pc:docMk/>
            <pc:sldMk cId="1996175058" sldId="271"/>
            <ac:spMk id="15" creationId="{54E30888-1227-5F33-99D3-5114EB27DF13}"/>
          </ac:spMkLst>
        </pc:spChg>
        <pc:spChg chg="mod">
          <ac:chgData name="William C. Walton" userId="eb4e72ae-78f8-4fb3-99d0-4377910a9797" providerId="ADAL" clId="{4F610B8C-29DB-B843-B91A-CC376D14F138}" dt="2025-06-23T05:08:31.771" v="733" actId="20577"/>
          <ac:spMkLst>
            <pc:docMk/>
            <pc:sldMk cId="1996175058" sldId="271"/>
            <ac:spMk id="17" creationId="{2020E4B5-30B8-A447-CBE3-BEE4FB554A87}"/>
          </ac:spMkLst>
        </pc:spChg>
        <pc:spChg chg="mod">
          <ac:chgData name="William C. Walton" userId="eb4e72ae-78f8-4fb3-99d0-4377910a9797" providerId="ADAL" clId="{4F610B8C-29DB-B843-B91A-CC376D14F138}" dt="2025-06-22T13:40:33.520" v="673" actId="20577"/>
          <ac:spMkLst>
            <pc:docMk/>
            <pc:sldMk cId="1996175058" sldId="271"/>
            <ac:spMk id="31" creationId="{D8D235C7-410D-5E24-06B1-E4B4DACDDD3F}"/>
          </ac:spMkLst>
        </pc:spChg>
        <pc:graphicFrameChg chg="add mod modGraphic">
          <ac:chgData name="William C. Walton" userId="eb4e72ae-78f8-4fb3-99d0-4377910a9797" providerId="ADAL" clId="{4F610B8C-29DB-B843-B91A-CC376D14F138}" dt="2025-06-22T13:47:08.668" v="680" actId="1076"/>
          <ac:graphicFrameMkLst>
            <pc:docMk/>
            <pc:sldMk cId="1996175058" sldId="271"/>
            <ac:graphicFrameMk id="3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2T13:48:39.151" v="686" actId="1076"/>
          <ac:graphicFrameMkLst>
            <pc:docMk/>
            <pc:sldMk cId="1996175058" sldId="271"/>
            <ac:graphicFrameMk id="7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2T13:49:44.516" v="694" actId="1076"/>
          <ac:graphicFrameMkLst>
            <pc:docMk/>
            <pc:sldMk cId="1996175058" sldId="271"/>
            <ac:graphicFrameMk id="10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2T13:50:27.882" v="699" actId="1076"/>
          <ac:graphicFrameMkLst>
            <pc:docMk/>
            <pc:sldMk cId="1996175058" sldId="271"/>
            <ac:graphicFrameMk id="28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2T13:51:45.284" v="711" actId="1076"/>
          <ac:graphicFrameMkLst>
            <pc:docMk/>
            <pc:sldMk cId="1996175058" sldId="271"/>
            <ac:graphicFrameMk id="29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2T13:52:10.334" v="715" actId="1076"/>
          <ac:graphicFrameMkLst>
            <pc:docMk/>
            <pc:sldMk cId="1996175058" sldId="271"/>
            <ac:graphicFrameMk id="30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2T13:52:47.966" v="719" actId="1076"/>
          <ac:graphicFrameMkLst>
            <pc:docMk/>
            <pc:sldMk cId="1996175058" sldId="271"/>
            <ac:graphicFrameMk id="33" creationId="{1CD03EA4-DF7A-3D4B-9B60-D9C972F5D4DC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3T05:09:11.463" v="737" actId="1076"/>
          <ac:graphicFrameMkLst>
            <pc:docMk/>
            <pc:sldMk cId="1996175058" sldId="271"/>
            <ac:graphicFrameMk id="35" creationId="{5FAC1EFB-A970-B342-906F-7A143F14FC1C}"/>
          </ac:graphicFrameMkLst>
        </pc:graphicFrameChg>
        <pc:picChg chg="mod">
          <ac:chgData name="William C. Walton" userId="eb4e72ae-78f8-4fb3-99d0-4377910a9797" providerId="ADAL" clId="{4F610B8C-29DB-B843-B91A-CC376D14F138}" dt="2025-06-22T13:53:31.920" v="728" actId="1076"/>
          <ac:picMkLst>
            <pc:docMk/>
            <pc:sldMk cId="1996175058" sldId="271"/>
            <ac:picMk id="8" creationId="{CB23B989-C167-0AE1-B291-A7E3DB835491}"/>
          </ac:picMkLst>
        </pc:picChg>
      </pc:sldChg>
      <pc:sldChg chg="addSp delSp modSp add mod">
        <pc:chgData name="William C. Walton" userId="eb4e72ae-78f8-4fb3-99d0-4377910a9797" providerId="ADAL" clId="{4F610B8C-29DB-B843-B91A-CC376D14F138}" dt="2025-06-29T12:36:04.153" v="837" actId="1076"/>
        <pc:sldMkLst>
          <pc:docMk/>
          <pc:sldMk cId="3364308037" sldId="272"/>
        </pc:sldMkLst>
        <pc:spChg chg="mod">
          <ac:chgData name="William C. Walton" userId="eb4e72ae-78f8-4fb3-99d0-4377910a9797" providerId="ADAL" clId="{4F610B8C-29DB-B843-B91A-CC376D14F138}" dt="2025-06-29T12:32:00.375" v="786" actId="20577"/>
          <ac:spMkLst>
            <pc:docMk/>
            <pc:sldMk cId="3364308037" sldId="272"/>
            <ac:spMk id="6" creationId="{E49D3BD9-A7B1-4BB8-ED21-54E7E91248C3}"/>
          </ac:spMkLst>
        </pc:spChg>
        <pc:spChg chg="mod">
          <ac:chgData name="William C. Walton" userId="eb4e72ae-78f8-4fb3-99d0-4377910a9797" providerId="ADAL" clId="{4F610B8C-29DB-B843-B91A-CC376D14F138}" dt="2025-06-29T12:32:33.080" v="793" actId="20577"/>
          <ac:spMkLst>
            <pc:docMk/>
            <pc:sldMk cId="3364308037" sldId="272"/>
            <ac:spMk id="11" creationId="{838A86F2-B748-782A-C02B-7F5EE3D751A9}"/>
          </ac:spMkLst>
        </pc:spChg>
        <pc:spChg chg="mod">
          <ac:chgData name="William C. Walton" userId="eb4e72ae-78f8-4fb3-99d0-4377910a9797" providerId="ADAL" clId="{4F610B8C-29DB-B843-B91A-CC376D14F138}" dt="2025-06-29T12:33:16.817" v="802" actId="20577"/>
          <ac:spMkLst>
            <pc:docMk/>
            <pc:sldMk cId="3364308037" sldId="272"/>
            <ac:spMk id="12" creationId="{EA6C7FE0-2AAD-861F-352D-ED3B8E8780EA}"/>
          </ac:spMkLst>
        </pc:spChg>
        <pc:spChg chg="mod">
          <ac:chgData name="William C. Walton" userId="eb4e72ae-78f8-4fb3-99d0-4377910a9797" providerId="ADAL" clId="{4F610B8C-29DB-B843-B91A-CC376D14F138}" dt="2025-06-29T12:34:18.997" v="816" actId="20577"/>
          <ac:spMkLst>
            <pc:docMk/>
            <pc:sldMk cId="3364308037" sldId="272"/>
            <ac:spMk id="14" creationId="{638794D9-E74A-FDA3-A1CA-116DB3A1843B}"/>
          </ac:spMkLst>
        </pc:spChg>
        <pc:spChg chg="mod">
          <ac:chgData name="William C. Walton" userId="eb4e72ae-78f8-4fb3-99d0-4377910a9797" providerId="ADAL" clId="{4F610B8C-29DB-B843-B91A-CC376D14F138}" dt="2025-06-29T12:34:28.596" v="818" actId="20577"/>
          <ac:spMkLst>
            <pc:docMk/>
            <pc:sldMk cId="3364308037" sldId="272"/>
            <ac:spMk id="15" creationId="{6D5772C6-0195-5CA0-83DD-AD5E01638CA1}"/>
          </ac:spMkLst>
        </pc:spChg>
        <pc:spChg chg="mod">
          <ac:chgData name="William C. Walton" userId="eb4e72ae-78f8-4fb3-99d0-4377910a9797" providerId="ADAL" clId="{4F610B8C-29DB-B843-B91A-CC376D14F138}" dt="2025-06-29T12:31:03.054" v="783" actId="20577"/>
          <ac:spMkLst>
            <pc:docMk/>
            <pc:sldMk cId="3364308037" sldId="272"/>
            <ac:spMk id="31" creationId="{5EE84AD7-958E-C609-1AA2-77FB40181AD0}"/>
          </ac:spMkLst>
        </pc:spChg>
        <pc:graphicFrameChg chg="add mod modGraphic">
          <ac:chgData name="William C. Walton" userId="eb4e72ae-78f8-4fb3-99d0-4377910a9797" providerId="ADAL" clId="{4F610B8C-29DB-B843-B91A-CC376D14F138}" dt="2025-06-29T12:32:16.197" v="790" actId="1076"/>
          <ac:graphicFrameMkLst>
            <pc:docMk/>
            <pc:sldMk cId="3364308037" sldId="272"/>
            <ac:graphicFrameMk id="2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2:53.628" v="798" actId="1076"/>
          <ac:graphicFrameMkLst>
            <pc:docMk/>
            <pc:sldMk cId="3364308037" sldId="272"/>
            <ac:graphicFrameMk id="4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3:31.646" v="806" actId="1076"/>
          <ac:graphicFrameMkLst>
            <pc:docMk/>
            <pc:sldMk cId="3364308037" sldId="272"/>
            <ac:graphicFrameMk id="5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3:57.030" v="811" actId="1076"/>
          <ac:graphicFrameMkLst>
            <pc:docMk/>
            <pc:sldMk cId="3364308037" sldId="272"/>
            <ac:graphicFrameMk id="18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4:41.945" v="822" actId="1076"/>
          <ac:graphicFrameMkLst>
            <pc:docMk/>
            <pc:sldMk cId="3364308037" sldId="272"/>
            <ac:graphicFrameMk id="19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5:05.813" v="826" actId="1076"/>
          <ac:graphicFrameMkLst>
            <pc:docMk/>
            <pc:sldMk cId="3364308037" sldId="272"/>
            <ac:graphicFrameMk id="23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5:40.412" v="832" actId="1076"/>
          <ac:graphicFrameMkLst>
            <pc:docMk/>
            <pc:sldMk cId="3364308037" sldId="272"/>
            <ac:graphicFrameMk id="25" creationId="{1CD03EA4-DF7A-3D4B-9B60-D9C972F5D4DC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6-29T12:36:04.153" v="837" actId="1076"/>
          <ac:graphicFrameMkLst>
            <pc:docMk/>
            <pc:sldMk cId="3364308037" sldId="272"/>
            <ac:graphicFrameMk id="26" creationId="{E901FFCA-AA84-DB42-9090-188117B8857D}"/>
          </ac:graphicFrameMkLst>
        </pc:graphicFrameChg>
        <pc:picChg chg="mod">
          <ac:chgData name="William C. Walton" userId="eb4e72ae-78f8-4fb3-99d0-4377910a9797" providerId="ADAL" clId="{4F610B8C-29DB-B843-B91A-CC376D14F138}" dt="2025-06-29T12:35:33.597" v="831" actId="1076"/>
          <ac:picMkLst>
            <pc:docMk/>
            <pc:sldMk cId="3364308037" sldId="272"/>
            <ac:picMk id="8" creationId="{D7821E42-B0D7-83F6-6037-49000B958DF3}"/>
          </ac:picMkLst>
        </pc:picChg>
      </pc:sldChg>
      <pc:sldChg chg="addSp delSp modSp add mod">
        <pc:chgData name="William C. Walton" userId="eb4e72ae-78f8-4fb3-99d0-4377910a9797" providerId="ADAL" clId="{4F610B8C-29DB-B843-B91A-CC376D14F138}" dt="2025-07-08T17:17:44.003" v="973" actId="1076"/>
        <pc:sldMkLst>
          <pc:docMk/>
          <pc:sldMk cId="3097377310" sldId="273"/>
        </pc:sldMkLst>
        <pc:spChg chg="mod">
          <ac:chgData name="William C. Walton" userId="eb4e72ae-78f8-4fb3-99d0-4377910a9797" providerId="ADAL" clId="{4F610B8C-29DB-B843-B91A-CC376D14F138}" dt="2025-07-06T22:01:01.470" v="850" actId="20577"/>
          <ac:spMkLst>
            <pc:docMk/>
            <pc:sldMk cId="3097377310" sldId="273"/>
            <ac:spMk id="6" creationId="{F15F7421-ECDC-8013-B3C8-F1E562BDB54B}"/>
          </ac:spMkLst>
        </pc:spChg>
        <pc:spChg chg="mod">
          <ac:chgData name="William C. Walton" userId="eb4e72ae-78f8-4fb3-99d0-4377910a9797" providerId="ADAL" clId="{4F610B8C-29DB-B843-B91A-CC376D14F138}" dt="2025-07-06T22:02:00.623" v="861" actId="20577"/>
          <ac:spMkLst>
            <pc:docMk/>
            <pc:sldMk cId="3097377310" sldId="273"/>
            <ac:spMk id="11" creationId="{75144A4F-BA70-2B2F-0D3E-068727DC01FE}"/>
          </ac:spMkLst>
        </pc:spChg>
        <pc:spChg chg="mod">
          <ac:chgData name="William C. Walton" userId="eb4e72ae-78f8-4fb3-99d0-4377910a9797" providerId="ADAL" clId="{4F610B8C-29DB-B843-B91A-CC376D14F138}" dt="2025-07-06T22:02:31.848" v="870" actId="20577"/>
          <ac:spMkLst>
            <pc:docMk/>
            <pc:sldMk cId="3097377310" sldId="273"/>
            <ac:spMk id="12" creationId="{B99FC8CE-0A8F-38A9-969A-2D34A752AB9C}"/>
          </ac:spMkLst>
        </pc:spChg>
        <pc:spChg chg="mod">
          <ac:chgData name="William C. Walton" userId="eb4e72ae-78f8-4fb3-99d0-4377910a9797" providerId="ADAL" clId="{4F610B8C-29DB-B843-B91A-CC376D14F138}" dt="2025-07-06T22:03:36.340" v="888" actId="20577"/>
          <ac:spMkLst>
            <pc:docMk/>
            <pc:sldMk cId="3097377310" sldId="273"/>
            <ac:spMk id="15" creationId="{63309E15-87EA-2961-D0A0-9C105ECFE281}"/>
          </ac:spMkLst>
        </pc:spChg>
        <pc:spChg chg="mod">
          <ac:chgData name="William C. Walton" userId="eb4e72ae-78f8-4fb3-99d0-4377910a9797" providerId="ADAL" clId="{4F610B8C-29DB-B843-B91A-CC376D14F138}" dt="2025-07-06T22:03:38.783" v="890" actId="20577"/>
          <ac:spMkLst>
            <pc:docMk/>
            <pc:sldMk cId="3097377310" sldId="273"/>
            <ac:spMk id="16" creationId="{E56783FE-239E-68D3-AA40-011E9FE26A80}"/>
          </ac:spMkLst>
        </pc:spChg>
        <pc:spChg chg="add del mod">
          <ac:chgData name="William C. Walton" userId="eb4e72ae-78f8-4fb3-99d0-4377910a9797" providerId="ADAL" clId="{4F610B8C-29DB-B843-B91A-CC376D14F138}" dt="2025-07-06T22:03:27.979" v="886" actId="20577"/>
          <ac:spMkLst>
            <pc:docMk/>
            <pc:sldMk cId="3097377310" sldId="273"/>
            <ac:spMk id="17" creationId="{30A77AA5-A81C-B6FB-8838-18A732A7348A}"/>
          </ac:spMkLst>
        </pc:spChg>
        <pc:spChg chg="mod">
          <ac:chgData name="William C. Walton" userId="eb4e72ae-78f8-4fb3-99d0-4377910a9797" providerId="ADAL" clId="{4F610B8C-29DB-B843-B91A-CC376D14F138}" dt="2025-07-06T22:00:54.183" v="847" actId="20577"/>
          <ac:spMkLst>
            <pc:docMk/>
            <pc:sldMk cId="3097377310" sldId="273"/>
            <ac:spMk id="31" creationId="{92FACB6C-8160-1913-DB8E-51AD2AB3A29D}"/>
          </ac:spMkLst>
        </pc:spChg>
        <pc:graphicFrameChg chg="add mod modGraphic">
          <ac:chgData name="William C. Walton" userId="eb4e72ae-78f8-4fb3-99d0-4377910a9797" providerId="ADAL" clId="{4F610B8C-29DB-B843-B91A-CC376D14F138}" dt="2025-07-06T22:01:38.572" v="858" actId="1076"/>
          <ac:graphicFrameMkLst>
            <pc:docMk/>
            <pc:sldMk cId="3097377310" sldId="273"/>
            <ac:graphicFrameMk id="3" creationId="{79C5617E-4C70-0746-BABC-015172C28367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2:13.155" v="865" actId="1076"/>
          <ac:graphicFrameMkLst>
            <pc:docMk/>
            <pc:sldMk cId="3097377310" sldId="273"/>
            <ac:graphicFrameMk id="7" creationId="{F9440568-0F1F-7A45-8714-2D430B971AB8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2:44.905" v="874" actId="1076"/>
          <ac:graphicFrameMkLst>
            <pc:docMk/>
            <pc:sldMk cId="3097377310" sldId="273"/>
            <ac:graphicFrameMk id="10" creationId="{A3EECAB8-4792-0749-8176-A887944656DD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3:09.053" v="878" actId="1076"/>
          <ac:graphicFrameMkLst>
            <pc:docMk/>
            <pc:sldMk cId="3097377310" sldId="273"/>
            <ac:graphicFrameMk id="28" creationId="{330B1931-CD78-964E-B9D6-328905ABEAF9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4:06.054" v="895" actId="1076"/>
          <ac:graphicFrameMkLst>
            <pc:docMk/>
            <pc:sldMk cId="3097377310" sldId="273"/>
            <ac:graphicFrameMk id="29" creationId="{84A838B4-8400-884E-9DCC-68565E02149B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4:42.923" v="901" actId="1076"/>
          <ac:graphicFrameMkLst>
            <pc:docMk/>
            <pc:sldMk cId="3097377310" sldId="273"/>
            <ac:graphicFrameMk id="30" creationId="{667EF70B-8509-B340-AAC8-3232202ACAD2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5:04.890" v="905" actId="1076"/>
          <ac:graphicFrameMkLst>
            <pc:docMk/>
            <pc:sldMk cId="3097377310" sldId="273"/>
            <ac:graphicFrameMk id="33" creationId="{1CD03EA4-DF7A-3D4B-9B60-D9C972F5D4DC}"/>
          </ac:graphicFrameMkLst>
        </pc:graphicFrameChg>
        <pc:graphicFrameChg chg="add mod modGraphic">
          <ac:chgData name="William C. Walton" userId="eb4e72ae-78f8-4fb3-99d0-4377910a9797" providerId="ADAL" clId="{4F610B8C-29DB-B843-B91A-CC376D14F138}" dt="2025-07-06T22:05:56.070" v="909" actId="1076"/>
          <ac:graphicFrameMkLst>
            <pc:docMk/>
            <pc:sldMk cId="3097377310" sldId="273"/>
            <ac:graphicFrameMk id="34" creationId="{E901FFCA-AA84-DB42-9090-188117B8857D}"/>
          </ac:graphicFrameMkLst>
        </pc:graphicFrameChg>
        <pc:picChg chg="mod">
          <ac:chgData name="William C. Walton" userId="eb4e72ae-78f8-4fb3-99d0-4377910a9797" providerId="ADAL" clId="{4F610B8C-29DB-B843-B91A-CC376D14F138}" dt="2025-07-08T17:17:44.003" v="973" actId="1076"/>
          <ac:picMkLst>
            <pc:docMk/>
            <pc:sldMk cId="3097377310" sldId="273"/>
            <ac:picMk id="8" creationId="{E58A7E96-F3BE-3F7A-82C7-EC0379D21BDB}"/>
          </ac:picMkLst>
        </pc:picChg>
      </pc:sldChg>
      <pc:sldChg chg="addSp delSp modSp add mod">
        <pc:chgData name="William C. Walton" userId="eb4e72ae-78f8-4fb3-99d0-4377910a9797" providerId="ADAL" clId="{4F610B8C-29DB-B843-B91A-CC376D14F138}" dt="2025-07-08T17:31:40.382" v="1204" actId="20577"/>
        <pc:sldMkLst>
          <pc:docMk/>
          <pc:sldMk cId="674884959" sldId="274"/>
        </pc:sldMkLst>
        <pc:spChg chg="del">
          <ac:chgData name="William C. Walton" userId="eb4e72ae-78f8-4fb3-99d0-4377910a9797" providerId="ADAL" clId="{4F610B8C-29DB-B843-B91A-CC376D14F138}" dt="2025-07-08T17:15:45.650" v="950" actId="478"/>
          <ac:spMkLst>
            <pc:docMk/>
            <pc:sldMk cId="674884959" sldId="274"/>
            <ac:spMk id="6" creationId="{ECA51821-8FCE-B261-EE99-0E1D6F062526}"/>
          </ac:spMkLst>
        </pc:spChg>
        <pc:spChg chg="del">
          <ac:chgData name="William C. Walton" userId="eb4e72ae-78f8-4fb3-99d0-4377910a9797" providerId="ADAL" clId="{4F610B8C-29DB-B843-B91A-CC376D14F138}" dt="2025-07-08T17:16:09.977" v="956" actId="478"/>
          <ac:spMkLst>
            <pc:docMk/>
            <pc:sldMk cId="674884959" sldId="274"/>
            <ac:spMk id="9" creationId="{79C89B45-8D00-159A-87F5-A9FFC2924A18}"/>
          </ac:spMkLst>
        </pc:spChg>
        <pc:spChg chg="del">
          <ac:chgData name="William C. Walton" userId="eb4e72ae-78f8-4fb3-99d0-4377910a9797" providerId="ADAL" clId="{4F610B8C-29DB-B843-B91A-CC376D14F138}" dt="2025-07-08T17:16:21.579" v="959" actId="478"/>
          <ac:spMkLst>
            <pc:docMk/>
            <pc:sldMk cId="674884959" sldId="274"/>
            <ac:spMk id="11" creationId="{BE16CAA7-A1F2-D048-9653-216BCD79DD2D}"/>
          </ac:spMkLst>
        </pc:spChg>
        <pc:spChg chg="del">
          <ac:chgData name="William C. Walton" userId="eb4e72ae-78f8-4fb3-99d0-4377910a9797" providerId="ADAL" clId="{4F610B8C-29DB-B843-B91A-CC376D14F138}" dt="2025-07-08T17:18:26.900" v="979" actId="478"/>
          <ac:spMkLst>
            <pc:docMk/>
            <pc:sldMk cId="674884959" sldId="274"/>
            <ac:spMk id="12" creationId="{BED54D52-6C01-1191-68D1-91D34491DFFB}"/>
          </ac:spMkLst>
        </pc:spChg>
        <pc:spChg chg="del">
          <ac:chgData name="William C. Walton" userId="eb4e72ae-78f8-4fb3-99d0-4377910a9797" providerId="ADAL" clId="{4F610B8C-29DB-B843-B91A-CC376D14F138}" dt="2025-07-08T17:19:41.445" v="992" actId="478"/>
          <ac:spMkLst>
            <pc:docMk/>
            <pc:sldMk cId="674884959" sldId="274"/>
            <ac:spMk id="13" creationId="{15505818-9C42-4509-21F1-324D55AEF38A}"/>
          </ac:spMkLst>
        </pc:spChg>
        <pc:spChg chg="del">
          <ac:chgData name="William C. Walton" userId="eb4e72ae-78f8-4fb3-99d0-4377910a9797" providerId="ADAL" clId="{4F610B8C-29DB-B843-B91A-CC376D14F138}" dt="2025-07-08T17:20:53.750" v="1010" actId="478"/>
          <ac:spMkLst>
            <pc:docMk/>
            <pc:sldMk cId="674884959" sldId="274"/>
            <ac:spMk id="14" creationId="{88717E8E-8A14-51FF-B317-84FE8F2F6F3A}"/>
          </ac:spMkLst>
        </pc:spChg>
        <pc:spChg chg="del">
          <ac:chgData name="William C. Walton" userId="eb4e72ae-78f8-4fb3-99d0-4377910a9797" providerId="ADAL" clId="{4F610B8C-29DB-B843-B91A-CC376D14F138}" dt="2025-07-08T17:20:52.025" v="1009" actId="478"/>
          <ac:spMkLst>
            <pc:docMk/>
            <pc:sldMk cId="674884959" sldId="274"/>
            <ac:spMk id="15" creationId="{557DC644-1792-BB67-DD18-DA7FD715D2DD}"/>
          </ac:spMkLst>
        </pc:spChg>
        <pc:spChg chg="del">
          <ac:chgData name="William C. Walton" userId="eb4e72ae-78f8-4fb3-99d0-4377910a9797" providerId="ADAL" clId="{4F610B8C-29DB-B843-B91A-CC376D14F138}" dt="2025-07-08T17:20:50.208" v="1008" actId="478"/>
          <ac:spMkLst>
            <pc:docMk/>
            <pc:sldMk cId="674884959" sldId="274"/>
            <ac:spMk id="16" creationId="{4079A1EB-BACD-2BB4-9B46-97D58ED0E13D}"/>
          </ac:spMkLst>
        </pc:spChg>
        <pc:spChg chg="del">
          <ac:chgData name="William C. Walton" userId="eb4e72ae-78f8-4fb3-99d0-4377910a9797" providerId="ADAL" clId="{4F610B8C-29DB-B843-B91A-CC376D14F138}" dt="2025-07-08T17:21:16.469" v="1022" actId="478"/>
          <ac:spMkLst>
            <pc:docMk/>
            <pc:sldMk cId="674884959" sldId="274"/>
            <ac:spMk id="17" creationId="{7BA116C1-B915-E1AA-0ADB-BA8D41503BC1}"/>
          </ac:spMkLst>
        </pc:spChg>
        <pc:spChg chg="del">
          <ac:chgData name="William C. Walton" userId="eb4e72ae-78f8-4fb3-99d0-4377910a9797" providerId="ADAL" clId="{4F610B8C-29DB-B843-B91A-CC376D14F138}" dt="2025-07-08T17:21:12.354" v="1020" actId="478"/>
          <ac:spMkLst>
            <pc:docMk/>
            <pc:sldMk cId="674884959" sldId="274"/>
            <ac:spMk id="20" creationId="{EB2F3ADD-A060-5CE6-9F8A-CDBD5F145C0A}"/>
          </ac:spMkLst>
        </pc:spChg>
        <pc:spChg chg="del">
          <ac:chgData name="William C. Walton" userId="eb4e72ae-78f8-4fb3-99d0-4377910a9797" providerId="ADAL" clId="{4F610B8C-29DB-B843-B91A-CC376D14F138}" dt="2025-07-08T17:20:57.100" v="1013" actId="478"/>
          <ac:spMkLst>
            <pc:docMk/>
            <pc:sldMk cId="674884959" sldId="274"/>
            <ac:spMk id="21" creationId="{1C441284-2EB0-D8F4-91EE-80D8BF756653}"/>
          </ac:spMkLst>
        </pc:spChg>
        <pc:spChg chg="mod">
          <ac:chgData name="William C. Walton" userId="eb4e72ae-78f8-4fb3-99d0-4377910a9797" providerId="ADAL" clId="{4F610B8C-29DB-B843-B91A-CC376D14F138}" dt="2025-07-08T17:31:40.382" v="1204" actId="20577"/>
          <ac:spMkLst>
            <pc:docMk/>
            <pc:sldMk cId="674884959" sldId="274"/>
            <ac:spMk id="31" creationId="{536C7149-A1D0-76D1-16E1-39ABB050C039}"/>
          </ac:spMkLst>
        </pc:spChg>
        <pc:spChg chg="add mod">
          <ac:chgData name="William C. Walton" userId="eb4e72ae-78f8-4fb3-99d0-4377910a9797" providerId="ADAL" clId="{4F610B8C-29DB-B843-B91A-CC376D14F138}" dt="2025-07-08T17:31:03.839" v="1189" actId="166"/>
          <ac:spMkLst>
            <pc:docMk/>
            <pc:sldMk cId="674884959" sldId="274"/>
            <ac:spMk id="59" creationId="{2E52302E-37D4-0BA3-20AF-BF0B8B9ECBB1}"/>
          </ac:spMkLst>
        </pc:spChg>
        <pc:spChg chg="add mod">
          <ac:chgData name="William C. Walton" userId="eb4e72ae-78f8-4fb3-99d0-4377910a9797" providerId="ADAL" clId="{4F610B8C-29DB-B843-B91A-CC376D14F138}" dt="2025-07-08T17:26:32.285" v="1087" actId="1076"/>
          <ac:spMkLst>
            <pc:docMk/>
            <pc:sldMk cId="674884959" sldId="274"/>
            <ac:spMk id="60" creationId="{582ECC55-1B96-BF96-A59F-BBE08A0440BD}"/>
          </ac:spMkLst>
        </pc:spChg>
        <pc:spChg chg="add mod">
          <ac:chgData name="William C. Walton" userId="eb4e72ae-78f8-4fb3-99d0-4377910a9797" providerId="ADAL" clId="{4F610B8C-29DB-B843-B91A-CC376D14F138}" dt="2025-07-08T17:31:16.772" v="1190" actId="1076"/>
          <ac:spMkLst>
            <pc:docMk/>
            <pc:sldMk cId="674884959" sldId="274"/>
            <ac:spMk id="61" creationId="{AD2E8C06-7354-2ECE-E6EA-25F65663DF55}"/>
          </ac:spMkLst>
        </pc:spChg>
        <pc:spChg chg="add mod">
          <ac:chgData name="William C. Walton" userId="eb4e72ae-78f8-4fb3-99d0-4377910a9797" providerId="ADAL" clId="{4F610B8C-29DB-B843-B91A-CC376D14F138}" dt="2025-07-08T17:27:22.152" v="1111" actId="20577"/>
          <ac:spMkLst>
            <pc:docMk/>
            <pc:sldMk cId="674884959" sldId="274"/>
            <ac:spMk id="62" creationId="{92011397-FB7D-2896-86F5-4655E4136C17}"/>
          </ac:spMkLst>
        </pc:spChg>
        <pc:spChg chg="add mod">
          <ac:chgData name="William C. Walton" userId="eb4e72ae-78f8-4fb3-99d0-4377910a9797" providerId="ADAL" clId="{4F610B8C-29DB-B843-B91A-CC376D14F138}" dt="2025-07-08T17:28:06.787" v="1140" actId="14100"/>
          <ac:spMkLst>
            <pc:docMk/>
            <pc:sldMk cId="674884959" sldId="274"/>
            <ac:spMk id="63" creationId="{6259782B-63AA-9634-1522-99D7D20FFFBA}"/>
          </ac:spMkLst>
        </pc:spChg>
        <pc:spChg chg="add mod">
          <ac:chgData name="William C. Walton" userId="eb4e72ae-78f8-4fb3-99d0-4377910a9797" providerId="ADAL" clId="{4F610B8C-29DB-B843-B91A-CC376D14F138}" dt="2025-07-08T17:28:20.219" v="1148" actId="1076"/>
          <ac:spMkLst>
            <pc:docMk/>
            <pc:sldMk cId="674884959" sldId="274"/>
            <ac:spMk id="64" creationId="{8FA50191-F37D-8093-838D-073087BD3B0E}"/>
          </ac:spMkLst>
        </pc:spChg>
        <pc:spChg chg="add del mod">
          <ac:chgData name="William C. Walton" userId="eb4e72ae-78f8-4fb3-99d0-4377910a9797" providerId="ADAL" clId="{4F610B8C-29DB-B843-B91A-CC376D14F138}" dt="2025-07-08T17:28:56.470" v="1164" actId="1076"/>
          <ac:spMkLst>
            <pc:docMk/>
            <pc:sldMk cId="674884959" sldId="274"/>
            <ac:spMk id="65" creationId="{F9485E77-E7BB-23DA-F6A4-FE2F9E350926}"/>
          </ac:spMkLst>
        </pc:spChg>
        <pc:spChg chg="add mod">
          <ac:chgData name="William C. Walton" userId="eb4e72ae-78f8-4fb3-99d0-4377910a9797" providerId="ADAL" clId="{4F610B8C-29DB-B843-B91A-CC376D14F138}" dt="2025-07-08T17:31:03.839" v="1189" actId="166"/>
          <ac:spMkLst>
            <pc:docMk/>
            <pc:sldMk cId="674884959" sldId="274"/>
            <ac:spMk id="66" creationId="{DB2C2C36-8679-48E6-17C2-FD27B8C5C3C2}"/>
          </ac:spMkLst>
        </pc:spChg>
        <pc:spChg chg="add mod">
          <ac:chgData name="William C. Walton" userId="eb4e72ae-78f8-4fb3-99d0-4377910a9797" providerId="ADAL" clId="{4F610B8C-29DB-B843-B91A-CC376D14F138}" dt="2025-07-08T17:30:31.703" v="1185" actId="207"/>
          <ac:spMkLst>
            <pc:docMk/>
            <pc:sldMk cId="674884959" sldId="274"/>
            <ac:spMk id="67" creationId="{96BD6230-3D8A-2B6C-8CA7-FA62ADAD4768}"/>
          </ac:spMkLst>
        </pc:spChg>
        <pc:graphicFrameChg chg="del mod">
          <ac:chgData name="William C. Walton" userId="eb4e72ae-78f8-4fb3-99d0-4377910a9797" providerId="ADAL" clId="{4F610B8C-29DB-B843-B91A-CC376D14F138}" dt="2025-07-08T17:15:40.873" v="949" actId="478"/>
          <ac:graphicFrameMkLst>
            <pc:docMk/>
            <pc:sldMk cId="674884959" sldId="274"/>
            <ac:graphicFrameMk id="3" creationId="{B42256D7-E066-8FC4-1684-BE06C1114C16}"/>
          </ac:graphicFrameMkLst>
        </pc:graphicFrameChg>
        <pc:graphicFrameChg chg="del modGraphic">
          <ac:chgData name="William C. Walton" userId="eb4e72ae-78f8-4fb3-99d0-4377910a9797" providerId="ADAL" clId="{4F610B8C-29DB-B843-B91A-CC376D14F138}" dt="2025-07-08T17:16:17.999" v="958" actId="478"/>
          <ac:graphicFrameMkLst>
            <pc:docMk/>
            <pc:sldMk cId="674884959" sldId="274"/>
            <ac:graphicFrameMk id="7" creationId="{53F27CA4-7202-5317-B57D-6391F5441AB8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18:22.754" v="978" actId="478"/>
          <ac:graphicFrameMkLst>
            <pc:docMk/>
            <pc:sldMk cId="674884959" sldId="274"/>
            <ac:graphicFrameMk id="10" creationId="{A06794C8-EF36-44A0-F5AD-8CEE590CFE36}"/>
          </ac:graphicFrameMkLst>
        </pc:graphicFrameChg>
        <pc:graphicFrameChg chg="del modGraphic">
          <ac:chgData name="William C. Walton" userId="eb4e72ae-78f8-4fb3-99d0-4377910a9797" providerId="ADAL" clId="{4F610B8C-29DB-B843-B91A-CC376D14F138}" dt="2025-07-08T17:21:09.920" v="1019" actId="478"/>
          <ac:graphicFrameMkLst>
            <pc:docMk/>
            <pc:sldMk cId="674884959" sldId="274"/>
            <ac:graphicFrameMk id="22" creationId="{5531BF05-D60F-D3B6-D6C1-0902AC6D04EF}"/>
          </ac:graphicFrameMkLst>
        </pc:graphicFrameChg>
        <pc:graphicFrameChg chg="del modGraphic">
          <ac:chgData name="William C. Walton" userId="eb4e72ae-78f8-4fb3-99d0-4377910a9797" providerId="ADAL" clId="{4F610B8C-29DB-B843-B91A-CC376D14F138}" dt="2025-07-08T17:20:55.639" v="1012" actId="478"/>
          <ac:graphicFrameMkLst>
            <pc:docMk/>
            <pc:sldMk cId="674884959" sldId="274"/>
            <ac:graphicFrameMk id="24" creationId="{8081AEF8-42C1-F4B7-5F4E-5B05C2F8CC91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16:07.482" v="955" actId="478"/>
          <ac:graphicFrameMkLst>
            <pc:docMk/>
            <pc:sldMk cId="674884959" sldId="274"/>
            <ac:graphicFrameMk id="27" creationId="{FC6135D9-7852-CDC3-BCEA-6776C37224BB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19:39.107" v="991" actId="478"/>
          <ac:graphicFrameMkLst>
            <pc:docMk/>
            <pc:sldMk cId="674884959" sldId="274"/>
            <ac:graphicFrameMk id="28" creationId="{DBE8BBE4-EB3B-7329-1D53-9852C898F2D7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20:42.538" v="1005" actId="478"/>
          <ac:graphicFrameMkLst>
            <pc:docMk/>
            <pc:sldMk cId="674884959" sldId="274"/>
            <ac:graphicFrameMk id="29" creationId="{024D83AF-0F85-43DF-DA77-7E499A8BECB8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20:44.863" v="1006" actId="478"/>
          <ac:graphicFrameMkLst>
            <pc:docMk/>
            <pc:sldMk cId="674884959" sldId="274"/>
            <ac:graphicFrameMk id="30" creationId="{16C8507C-0EBA-BFB2-0652-7BDE3032EF71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20:47.661" v="1007" actId="478"/>
          <ac:graphicFrameMkLst>
            <pc:docMk/>
            <pc:sldMk cId="674884959" sldId="274"/>
            <ac:graphicFrameMk id="33" creationId="{89C16888-B57F-D198-D829-38B60F0C4B4F}"/>
          </ac:graphicFrameMkLst>
        </pc:graphicFrameChg>
        <pc:graphicFrameChg chg="del">
          <ac:chgData name="William C. Walton" userId="eb4e72ae-78f8-4fb3-99d0-4377910a9797" providerId="ADAL" clId="{4F610B8C-29DB-B843-B91A-CC376D14F138}" dt="2025-07-08T17:21:14.619" v="1021" actId="478"/>
          <ac:graphicFrameMkLst>
            <pc:docMk/>
            <pc:sldMk cId="674884959" sldId="274"/>
            <ac:graphicFrameMk id="34" creationId="{073D3C25-6F93-85A0-04FC-03936F03BA94}"/>
          </ac:graphicFrameMkLst>
        </pc:graphicFrameChg>
        <pc:picChg chg="add del mod">
          <ac:chgData name="William C. Walton" userId="eb4e72ae-78f8-4fb3-99d0-4377910a9797" providerId="ADAL" clId="{4F610B8C-29DB-B843-B91A-CC376D14F138}" dt="2025-07-08T17:15:50.270" v="952" actId="478"/>
          <ac:picMkLst>
            <pc:docMk/>
            <pc:sldMk cId="674884959" sldId="274"/>
            <ac:picMk id="4" creationId="{0795C3D8-58F3-4726-7500-131D136DB236}"/>
          </ac:picMkLst>
        </pc:picChg>
        <pc:picChg chg="add del mod">
          <ac:chgData name="William C. Walton" userId="eb4e72ae-78f8-4fb3-99d0-4377910a9797" providerId="ADAL" clId="{4F610B8C-29DB-B843-B91A-CC376D14F138}" dt="2025-07-08T17:21:03.652" v="1018" actId="1076"/>
          <ac:picMkLst>
            <pc:docMk/>
            <pc:sldMk cId="674884959" sldId="274"/>
            <ac:picMk id="8" creationId="{83383DD5-6935-79C0-A4FD-E4CE04F79DD2}"/>
          </ac:picMkLst>
        </pc:picChg>
        <pc:picChg chg="add mod">
          <ac:chgData name="William C. Walton" userId="eb4e72ae-78f8-4fb3-99d0-4377910a9797" providerId="ADAL" clId="{4F610B8C-29DB-B843-B91A-CC376D14F138}" dt="2025-07-08T17:27:34.387" v="1114" actId="1076"/>
          <ac:picMkLst>
            <pc:docMk/>
            <pc:sldMk cId="674884959" sldId="274"/>
            <ac:picMk id="18" creationId="{D4ABFBA2-48C7-982D-35CF-27FA10F3C07A}"/>
          </ac:picMkLst>
        </pc:picChg>
        <pc:picChg chg="add del mod">
          <ac:chgData name="William C. Walton" userId="eb4e72ae-78f8-4fb3-99d0-4377910a9797" providerId="ADAL" clId="{4F610B8C-29DB-B843-B91A-CC376D14F138}" dt="2025-07-08T17:18:19.232" v="977" actId="478"/>
          <ac:picMkLst>
            <pc:docMk/>
            <pc:sldMk cId="674884959" sldId="274"/>
            <ac:picMk id="23" creationId="{FCE4CEC0-FCAD-9D37-FACD-F3055179D2B8}"/>
          </ac:picMkLst>
        </pc:picChg>
        <pc:picChg chg="add mod">
          <ac:chgData name="William C. Walton" userId="eb4e72ae-78f8-4fb3-99d0-4377910a9797" providerId="ADAL" clId="{4F610B8C-29DB-B843-B91A-CC376D14F138}" dt="2025-07-08T17:28:16.237" v="1147" actId="1076"/>
          <ac:picMkLst>
            <pc:docMk/>
            <pc:sldMk cId="674884959" sldId="274"/>
            <ac:picMk id="26" creationId="{DCBD5E1A-3460-09E2-0CAC-7D54DD73754A}"/>
          </ac:picMkLst>
        </pc:picChg>
        <pc:picChg chg="add del mod">
          <ac:chgData name="William C. Walton" userId="eb4e72ae-78f8-4fb3-99d0-4377910a9797" providerId="ADAL" clId="{4F610B8C-29DB-B843-B91A-CC376D14F138}" dt="2025-07-08T17:19:36.273" v="990" actId="478"/>
          <ac:picMkLst>
            <pc:docMk/>
            <pc:sldMk cId="674884959" sldId="274"/>
            <ac:picMk id="36" creationId="{927D63EC-9D85-0F59-D7F2-979416A350E0}"/>
          </ac:picMkLst>
        </pc:picChg>
        <pc:picChg chg="add mod">
          <ac:chgData name="William C. Walton" userId="eb4e72ae-78f8-4fb3-99d0-4377910a9797" providerId="ADAL" clId="{4F610B8C-29DB-B843-B91A-CC376D14F138}" dt="2025-07-08T17:28:56.470" v="1164" actId="1076"/>
          <ac:picMkLst>
            <pc:docMk/>
            <pc:sldMk cId="674884959" sldId="274"/>
            <ac:picMk id="38" creationId="{3CD8BF0C-CD43-A835-B8CF-9F1241765D43}"/>
          </ac:picMkLst>
        </pc:picChg>
        <pc:picChg chg="add del mod">
          <ac:chgData name="William C. Walton" userId="eb4e72ae-78f8-4fb3-99d0-4377910a9797" providerId="ADAL" clId="{4F610B8C-29DB-B843-B91A-CC376D14F138}" dt="2025-07-08T17:20:23.630" v="1002" actId="478"/>
          <ac:picMkLst>
            <pc:docMk/>
            <pc:sldMk cId="674884959" sldId="274"/>
            <ac:picMk id="40" creationId="{B9DD8F32-6BFD-7AE5-74AB-1A8EDDDBBFA3}"/>
          </ac:picMkLst>
        </pc:picChg>
        <pc:picChg chg="add mod">
          <ac:chgData name="William C. Walton" userId="eb4e72ae-78f8-4fb3-99d0-4377910a9797" providerId="ADAL" clId="{4F610B8C-29DB-B843-B91A-CC376D14F138}" dt="2025-07-08T17:31:03.839" v="1189" actId="166"/>
          <ac:picMkLst>
            <pc:docMk/>
            <pc:sldMk cId="674884959" sldId="274"/>
            <ac:picMk id="42" creationId="{CF112EC5-2DFF-8E22-0BC7-CFE05EEAA1F3}"/>
          </ac:picMkLst>
        </pc:picChg>
        <pc:picChg chg="add del mod">
          <ac:chgData name="William C. Walton" userId="eb4e72ae-78f8-4fb3-99d0-4377910a9797" providerId="ADAL" clId="{4F610B8C-29DB-B843-B91A-CC376D14F138}" dt="2025-07-08T17:21:41.879" v="1029" actId="478"/>
          <ac:picMkLst>
            <pc:docMk/>
            <pc:sldMk cId="674884959" sldId="274"/>
            <ac:picMk id="44" creationId="{F8A1A941-6244-B7A1-63C5-A2EACF7F0431}"/>
          </ac:picMkLst>
        </pc:picChg>
        <pc:picChg chg="add mod">
          <ac:chgData name="William C. Walton" userId="eb4e72ae-78f8-4fb3-99d0-4377910a9797" providerId="ADAL" clId="{4F610B8C-29DB-B843-B91A-CC376D14F138}" dt="2025-07-08T17:31:16.772" v="1190" actId="1076"/>
          <ac:picMkLst>
            <pc:docMk/>
            <pc:sldMk cId="674884959" sldId="274"/>
            <ac:picMk id="46" creationId="{C84FB70C-E7ED-554A-5B6A-D59A5E20ECD9}"/>
          </ac:picMkLst>
        </pc:picChg>
        <pc:picChg chg="add del mod">
          <ac:chgData name="William C. Walton" userId="eb4e72ae-78f8-4fb3-99d0-4377910a9797" providerId="ADAL" clId="{4F610B8C-29DB-B843-B91A-CC376D14F138}" dt="2025-07-08T17:22:43.542" v="1040" actId="478"/>
          <ac:picMkLst>
            <pc:docMk/>
            <pc:sldMk cId="674884959" sldId="274"/>
            <ac:picMk id="48" creationId="{BA4FB1E9-5335-CC15-ECCF-27538556E576}"/>
          </ac:picMkLst>
        </pc:picChg>
        <pc:picChg chg="add mod">
          <ac:chgData name="William C. Walton" userId="eb4e72ae-78f8-4fb3-99d0-4377910a9797" providerId="ADAL" clId="{4F610B8C-29DB-B843-B91A-CC376D14F138}" dt="2025-07-08T17:31:03.839" v="1189" actId="166"/>
          <ac:picMkLst>
            <pc:docMk/>
            <pc:sldMk cId="674884959" sldId="274"/>
            <ac:picMk id="50" creationId="{56B65E9B-B0F2-B607-A3DD-D23845D208F8}"/>
          </ac:picMkLst>
        </pc:picChg>
        <pc:picChg chg="add del mod">
          <ac:chgData name="William C. Walton" userId="eb4e72ae-78f8-4fb3-99d0-4377910a9797" providerId="ADAL" clId="{4F610B8C-29DB-B843-B91A-CC376D14F138}" dt="2025-07-08T17:24:06.597" v="1052" actId="478"/>
          <ac:picMkLst>
            <pc:docMk/>
            <pc:sldMk cId="674884959" sldId="274"/>
            <ac:picMk id="52" creationId="{84FF1488-577E-67EE-9B61-0B9FAFFEBB80}"/>
          </ac:picMkLst>
        </pc:picChg>
        <pc:picChg chg="add mod">
          <ac:chgData name="William C. Walton" userId="eb4e72ae-78f8-4fb3-99d0-4377910a9797" providerId="ADAL" clId="{4F610B8C-29DB-B843-B91A-CC376D14F138}" dt="2025-07-08T17:27:02.037" v="1103" actId="1076"/>
          <ac:picMkLst>
            <pc:docMk/>
            <pc:sldMk cId="674884959" sldId="274"/>
            <ac:picMk id="54" creationId="{3EA5F4D0-C307-3ECA-028A-40895C8FA388}"/>
          </ac:picMkLst>
        </pc:picChg>
        <pc:picChg chg="add del mod">
          <ac:chgData name="William C. Walton" userId="eb4e72ae-78f8-4fb3-99d0-4377910a9797" providerId="ADAL" clId="{4F610B8C-29DB-B843-B91A-CC376D14F138}" dt="2025-07-08T17:25:17.310" v="1066" actId="478"/>
          <ac:picMkLst>
            <pc:docMk/>
            <pc:sldMk cId="674884959" sldId="274"/>
            <ac:picMk id="56" creationId="{4574CBFC-CD2B-8A1F-F8E2-5591E85FBDE5}"/>
          </ac:picMkLst>
        </pc:picChg>
        <pc:picChg chg="add mod">
          <ac:chgData name="William C. Walton" userId="eb4e72ae-78f8-4fb3-99d0-4377910a9797" providerId="ADAL" clId="{4F610B8C-29DB-B843-B91A-CC376D14F138}" dt="2025-07-08T17:25:35.206" v="1069" actId="1076"/>
          <ac:picMkLst>
            <pc:docMk/>
            <pc:sldMk cId="674884959" sldId="274"/>
            <ac:picMk id="58" creationId="{6FBA976B-9CFC-0E09-E25F-A0B0BF33E7DF}"/>
          </ac:picMkLst>
        </pc:picChg>
      </pc:sldChg>
      <pc:sldChg chg="add del">
        <pc:chgData name="William C. Walton" userId="eb4e72ae-78f8-4fb3-99d0-4377910a9797" providerId="ADAL" clId="{4F610B8C-29DB-B843-B91A-CC376D14F138}" dt="2025-07-06T22:01:10.604" v="852" actId="2696"/>
        <pc:sldMkLst>
          <pc:docMk/>
          <pc:sldMk cId="2771307040" sldId="274"/>
        </pc:sldMkLst>
      </pc:sldChg>
      <pc:sldMasterChg chg="modTransition modSldLayout">
        <pc:chgData name="William C. Walton" userId="eb4e72ae-78f8-4fb3-99d0-4377910a9797" providerId="ADAL" clId="{4F610B8C-29DB-B843-B91A-CC376D14F138}" dt="2025-06-15T12:23:18.739" v="612"/>
        <pc:sldMasterMkLst>
          <pc:docMk/>
          <pc:sldMasterMk cId="3867819931" sldId="2147483648"/>
        </pc:sldMasterMkLst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1855800979" sldId="2147483649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920282217" sldId="2147483650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892344372" sldId="2147483651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1324686433" sldId="2147483652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3843523259" sldId="2147483653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3768328413" sldId="2147483654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3393659861" sldId="2147483655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2515805979" sldId="2147483656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3665790240" sldId="2147483657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527868704" sldId="2147483658"/>
          </pc:sldLayoutMkLst>
        </pc:sldLayoutChg>
        <pc:sldLayoutChg chg="modTransition">
          <pc:chgData name="William C. Walton" userId="eb4e72ae-78f8-4fb3-99d0-4377910a9797" providerId="ADAL" clId="{4F610B8C-29DB-B843-B91A-CC376D14F138}" dt="2025-06-15T12:23:18.739" v="612"/>
          <pc:sldLayoutMkLst>
            <pc:docMk/>
            <pc:sldMasterMk cId="3867819931" sldId="2147483648"/>
            <pc:sldLayoutMk cId="3025735501" sldId="2147483659"/>
          </pc:sldLayoutMkLst>
        </pc:sldLayoutChg>
      </pc:sldMaster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https://vims0-my.sharepoint.com/personal/walton_vims_edu/Documents/CSALT%20Protocols/SUMS%20Index/Distribution%20Lists/SUMSIndex%20Dist%2020250424.xlsx" TargetMode="External"/></Relationships>
</file>

<file path=ppt/charts/_rels/chartEx100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_rels/chartEx101.xml.rels><?xml version="1.0" encoding="UTF-8" standalone="yes"?>
<Relationships xmlns="http://schemas.openxmlformats.org/package/2006/relationships"><Relationship Id="rId3" Type="http://schemas.microsoft.com/office/2011/relationships/chartColorStyle" Target="colors101.xml"/><Relationship Id="rId2" Type="http://schemas.microsoft.com/office/2011/relationships/chartStyle" Target="style10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02.xml.rels><?xml version="1.0" encoding="UTF-8" standalone="yes"?>
<Relationships xmlns="http://schemas.openxmlformats.org/package/2006/relationships"><Relationship Id="rId3" Type="http://schemas.microsoft.com/office/2011/relationships/chartColorStyle" Target="colors102.xml"/><Relationship Id="rId2" Type="http://schemas.microsoft.com/office/2011/relationships/chartStyle" Target="style102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03.xml.rels><?xml version="1.0" encoding="UTF-8" standalone="yes"?>
<Relationships xmlns="http://schemas.openxmlformats.org/package/2006/relationships"><Relationship Id="rId3" Type="http://schemas.microsoft.com/office/2011/relationships/chartColorStyle" Target="colors103.xml"/><Relationship Id="rId2" Type="http://schemas.microsoft.com/office/2011/relationships/chartStyle" Target="style10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04.xml.rels><?xml version="1.0" encoding="UTF-8" standalone="yes"?>
<Relationships xmlns="http://schemas.openxmlformats.org/package/2006/relationships"><Relationship Id="rId3" Type="http://schemas.microsoft.com/office/2011/relationships/chartColorStyle" Target="colors104.xml"/><Relationship Id="rId2" Type="http://schemas.microsoft.com/office/2011/relationships/chartStyle" Target="style104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05.xml.rels><?xml version="1.0" encoding="UTF-8" standalone="yes"?>
<Relationships xmlns="http://schemas.openxmlformats.org/package/2006/relationships"><Relationship Id="rId3" Type="http://schemas.microsoft.com/office/2011/relationships/chartColorStyle" Target="colors105.xml"/><Relationship Id="rId2" Type="http://schemas.microsoft.com/office/2011/relationships/chartStyle" Target="style105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06.xml.rels><?xml version="1.0" encoding="UTF-8" standalone="yes"?>
<Relationships xmlns="http://schemas.openxmlformats.org/package/2006/relationships"><Relationship Id="rId3" Type="http://schemas.microsoft.com/office/2011/relationships/chartColorStyle" Target="colors106.xml"/><Relationship Id="rId2" Type="http://schemas.microsoft.com/office/2011/relationships/chartStyle" Target="style106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07.xml.rels><?xml version="1.0" encoding="UTF-8" standalone="yes"?>
<Relationships xmlns="http://schemas.openxmlformats.org/package/2006/relationships"><Relationship Id="rId3" Type="http://schemas.microsoft.com/office/2011/relationships/chartColorStyle" Target="colors107.xml"/><Relationship Id="rId2" Type="http://schemas.microsoft.com/office/2011/relationships/chartStyle" Target="style107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08.xml.rels><?xml version="1.0" encoding="UTF-8" standalone="yes"?>
<Relationships xmlns="http://schemas.openxmlformats.org/package/2006/relationships"><Relationship Id="rId3" Type="http://schemas.microsoft.com/office/2011/relationships/chartColorStyle" Target="colors108.xml"/><Relationship Id="rId2" Type="http://schemas.microsoft.com/office/2011/relationships/chartStyle" Target="style108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09.xml.rels><?xml version="1.0" encoding="UTF-8" standalone="yes"?>
<Relationships xmlns="http://schemas.openxmlformats.org/package/2006/relationships"><Relationship Id="rId3" Type="http://schemas.microsoft.com/office/2011/relationships/chartColorStyle" Target="colors109.xml"/><Relationship Id="rId2" Type="http://schemas.microsoft.com/office/2011/relationships/chartStyle" Target="style109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https://vims0-my.sharepoint.com/personal/walton_vims_edu/Documents/CSALT%20Protocols/SUMS%20Index/Distribution%20Lists/SUMSIndex%20Dist%2020250424.xlsx" TargetMode="External"/></Relationships>
</file>

<file path=ppt/charts/_rels/chartEx110.xml.rels><?xml version="1.0" encoding="UTF-8" standalone="yes"?>
<Relationships xmlns="http://schemas.openxmlformats.org/package/2006/relationships"><Relationship Id="rId3" Type="http://schemas.microsoft.com/office/2011/relationships/chartColorStyle" Target="colors110.xml"/><Relationship Id="rId2" Type="http://schemas.microsoft.com/office/2011/relationships/chartStyle" Target="style110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11.xml.rels><?xml version="1.0" encoding="UTF-8" standalone="yes"?>
<Relationships xmlns="http://schemas.openxmlformats.org/package/2006/relationships"><Relationship Id="rId3" Type="http://schemas.microsoft.com/office/2011/relationships/chartColorStyle" Target="colors111.xml"/><Relationship Id="rId2" Type="http://schemas.microsoft.com/office/2011/relationships/chartStyle" Target="style111.xml"/><Relationship Id="rId1" Type="http://schemas.openxmlformats.org/officeDocument/2006/relationships/oleObject" Target="https://vims0-my.sharepoint.com/personal/walton_vims_edu/Documents/CSALT%20Protocols/SUMS%20Index/Distribution%20Lists/SUMSIndex%20Dist%2020250619.xlsx" TargetMode="External"/></Relationships>
</file>

<file path=ppt/charts/_rels/chartEx112.xml.rels><?xml version="1.0" encoding="UTF-8" standalone="yes"?>
<Relationships xmlns="http://schemas.openxmlformats.org/package/2006/relationships"><Relationship Id="rId3" Type="http://schemas.microsoft.com/office/2011/relationships/chartColorStyle" Target="colors112.xml"/><Relationship Id="rId2" Type="http://schemas.microsoft.com/office/2011/relationships/chartStyle" Target="style112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13.xml.rels><?xml version="1.0" encoding="UTF-8" standalone="yes"?>
<Relationships xmlns="http://schemas.openxmlformats.org/package/2006/relationships"><Relationship Id="rId3" Type="http://schemas.microsoft.com/office/2011/relationships/chartColorStyle" Target="colors113.xml"/><Relationship Id="rId2" Type="http://schemas.microsoft.com/office/2011/relationships/chartStyle" Target="style11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14.xml.rels><?xml version="1.0" encoding="UTF-8" standalone="yes"?>
<Relationships xmlns="http://schemas.openxmlformats.org/package/2006/relationships"><Relationship Id="rId3" Type="http://schemas.microsoft.com/office/2011/relationships/chartColorStyle" Target="colors114.xml"/><Relationship Id="rId2" Type="http://schemas.microsoft.com/office/2011/relationships/chartStyle" Target="style114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15.xml.rels><?xml version="1.0" encoding="UTF-8" standalone="yes"?>
<Relationships xmlns="http://schemas.openxmlformats.org/package/2006/relationships"><Relationship Id="rId3" Type="http://schemas.microsoft.com/office/2011/relationships/chartColorStyle" Target="colors115.xml"/><Relationship Id="rId2" Type="http://schemas.microsoft.com/office/2011/relationships/chartStyle" Target="style115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16.xml.rels><?xml version="1.0" encoding="UTF-8" standalone="yes"?>
<Relationships xmlns="http://schemas.openxmlformats.org/package/2006/relationships"><Relationship Id="rId3" Type="http://schemas.microsoft.com/office/2011/relationships/chartColorStyle" Target="colors116.xml"/><Relationship Id="rId2" Type="http://schemas.microsoft.com/office/2011/relationships/chartStyle" Target="style116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17.xml.rels><?xml version="1.0" encoding="UTF-8" standalone="yes"?>
<Relationships xmlns="http://schemas.openxmlformats.org/package/2006/relationships"><Relationship Id="rId3" Type="http://schemas.microsoft.com/office/2011/relationships/chartColorStyle" Target="colors117.xml"/><Relationship Id="rId2" Type="http://schemas.microsoft.com/office/2011/relationships/chartStyle" Target="style117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18.xml.rels><?xml version="1.0" encoding="UTF-8" standalone="yes"?>
<Relationships xmlns="http://schemas.openxmlformats.org/package/2006/relationships"><Relationship Id="rId3" Type="http://schemas.microsoft.com/office/2011/relationships/chartColorStyle" Target="colors118.xml"/><Relationship Id="rId2" Type="http://schemas.microsoft.com/office/2011/relationships/chartStyle" Target="style118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19.xml.rels><?xml version="1.0" encoding="UTF-8" standalone="yes"?>
<Relationships xmlns="http://schemas.openxmlformats.org/package/2006/relationships"><Relationship Id="rId3" Type="http://schemas.microsoft.com/office/2011/relationships/chartColorStyle" Target="colors119.xml"/><Relationship Id="rId2" Type="http://schemas.microsoft.com/office/2011/relationships/chartStyle" Target="style119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https://vims0-my.sharepoint.com/personal/walton_vims_edu/Documents/CSALT%20Protocols/SUMS%20Index/Distribution%20Lists/SUMSIndex%20Dist%2020250424.xlsx" TargetMode="External"/></Relationships>
</file>

<file path=ppt/charts/_rels/chartEx120.xml.rels><?xml version="1.0" encoding="UTF-8" standalone="yes"?>
<Relationships xmlns="http://schemas.openxmlformats.org/package/2006/relationships"><Relationship Id="rId3" Type="http://schemas.microsoft.com/office/2011/relationships/chartColorStyle" Target="colors120.xml"/><Relationship Id="rId2" Type="http://schemas.microsoft.com/office/2011/relationships/chartStyle" Target="style120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21.xml.rels><?xml version="1.0" encoding="UTF-8" standalone="yes"?>
<Relationships xmlns="http://schemas.openxmlformats.org/package/2006/relationships"><Relationship Id="rId3" Type="http://schemas.microsoft.com/office/2011/relationships/chartColorStyle" Target="colors121.xml"/><Relationship Id="rId2" Type="http://schemas.microsoft.com/office/2011/relationships/chartStyle" Target="style121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22.xml.rels><?xml version="1.0" encoding="UTF-8" standalone="yes"?>
<Relationships xmlns="http://schemas.openxmlformats.org/package/2006/relationships"><Relationship Id="rId3" Type="http://schemas.microsoft.com/office/2011/relationships/chartColorStyle" Target="colors122.xml"/><Relationship Id="rId2" Type="http://schemas.microsoft.com/office/2011/relationships/chartStyle" Target="style122.xml"/><Relationship Id="rId1" Type="http://schemas.openxmlformats.org/officeDocument/2006/relationships/oleObject" Target="https://vims0-my.sharepoint.com/personal/walton_vims_edu/Documents/CSALT%20Protocols/SUMS%20Index/Distribution%20Lists/SUMSIndex%20Dist%2020250626.xlsx" TargetMode="External"/></Relationships>
</file>

<file path=ppt/charts/_rels/chartEx123.xml.rels><?xml version="1.0" encoding="UTF-8" standalone="yes"?>
<Relationships xmlns="http://schemas.openxmlformats.org/package/2006/relationships"><Relationship Id="rId3" Type="http://schemas.microsoft.com/office/2011/relationships/chartColorStyle" Target="colors123.xml"/><Relationship Id="rId2" Type="http://schemas.microsoft.com/office/2011/relationships/chartStyle" Target="style12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24.xml.rels><?xml version="1.0" encoding="UTF-8" standalone="yes"?>
<Relationships xmlns="http://schemas.openxmlformats.org/package/2006/relationships"><Relationship Id="rId3" Type="http://schemas.microsoft.com/office/2011/relationships/chartColorStyle" Target="colors124.xml"/><Relationship Id="rId2" Type="http://schemas.microsoft.com/office/2011/relationships/chartStyle" Target="style124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25.xml.rels><?xml version="1.0" encoding="UTF-8" standalone="yes"?>
<Relationships xmlns="http://schemas.openxmlformats.org/package/2006/relationships"><Relationship Id="rId3" Type="http://schemas.microsoft.com/office/2011/relationships/chartColorStyle" Target="colors125.xml"/><Relationship Id="rId2" Type="http://schemas.microsoft.com/office/2011/relationships/chartStyle" Target="style125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26.xml.rels><?xml version="1.0" encoding="UTF-8" standalone="yes"?>
<Relationships xmlns="http://schemas.openxmlformats.org/package/2006/relationships"><Relationship Id="rId3" Type="http://schemas.microsoft.com/office/2011/relationships/chartColorStyle" Target="colors126.xml"/><Relationship Id="rId2" Type="http://schemas.microsoft.com/office/2011/relationships/chartStyle" Target="style126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27.xml.rels><?xml version="1.0" encoding="UTF-8" standalone="yes"?>
<Relationships xmlns="http://schemas.openxmlformats.org/package/2006/relationships"><Relationship Id="rId3" Type="http://schemas.microsoft.com/office/2011/relationships/chartColorStyle" Target="colors127.xml"/><Relationship Id="rId2" Type="http://schemas.microsoft.com/office/2011/relationships/chartStyle" Target="style127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28.xml.rels><?xml version="1.0" encoding="UTF-8" standalone="yes"?>
<Relationships xmlns="http://schemas.openxmlformats.org/package/2006/relationships"><Relationship Id="rId3" Type="http://schemas.microsoft.com/office/2011/relationships/chartColorStyle" Target="colors128.xml"/><Relationship Id="rId2" Type="http://schemas.microsoft.com/office/2011/relationships/chartStyle" Target="style128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29.xml.rels><?xml version="1.0" encoding="UTF-8" standalone="yes"?>
<Relationships xmlns="http://schemas.openxmlformats.org/package/2006/relationships"><Relationship Id="rId3" Type="http://schemas.microsoft.com/office/2011/relationships/chartColorStyle" Target="colors129.xml"/><Relationship Id="rId2" Type="http://schemas.microsoft.com/office/2011/relationships/chartStyle" Target="style129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https://vims0-my.sharepoint.com/personal/walton_vims_edu/Documents/CSALT%20Protocols/SUMS%20Index/Distribution%20Lists/SUMSIndex%20Dist%2020250424.xlsx" TargetMode="External"/></Relationships>
</file>

<file path=ppt/charts/_rels/chartEx130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31.xml.rels><?xml version="1.0" encoding="UTF-8" standalone="yes"?>
<Relationships xmlns="http://schemas.openxmlformats.org/package/2006/relationships"><Relationship Id="rId3" Type="http://schemas.microsoft.com/office/2011/relationships/chartColorStyle" Target="colors131.xml"/><Relationship Id="rId2" Type="http://schemas.microsoft.com/office/2011/relationships/chartStyle" Target="style131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32.xml.rels><?xml version="1.0" encoding="UTF-8" standalone="yes"?>
<Relationships xmlns="http://schemas.openxmlformats.org/package/2006/relationships"><Relationship Id="rId3" Type="http://schemas.microsoft.com/office/2011/relationships/chartColorStyle" Target="colors132.xml"/><Relationship Id="rId2" Type="http://schemas.microsoft.com/office/2011/relationships/chartStyle" Target="style132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33.xml.rels><?xml version="1.0" encoding="UTF-8" standalone="yes"?>
<Relationships xmlns="http://schemas.openxmlformats.org/package/2006/relationships"><Relationship Id="rId3" Type="http://schemas.microsoft.com/office/2011/relationships/chartColorStyle" Target="colors133.xml"/><Relationship Id="rId2" Type="http://schemas.microsoft.com/office/2011/relationships/chartStyle" Target="style133.xml"/><Relationship Id="rId1" Type="http://schemas.openxmlformats.org/officeDocument/2006/relationships/oleObject" Target="https://vims0-my.sharepoint.com/personal/walton_vims_edu/Documents/CSALT%20Protocols/SUMS%20Index/Distribution%20Lists/SUMSIndex%20Dist%2020250703.xlsx" TargetMode="External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https://vims0-my.sharepoint.com/personal/walton_vims_edu/Documents/CSALT%20Protocols/SUMS%20Index/Distribution%20Lists/SUMSIndex%20Dist%20202504117.xlsx" TargetMode="External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https://vims0-my.sharepoint.com/personal/walton_vims_edu/Documents/CSALT%20Protocols/SUMS%20Index/Distribution%20Lists/SUMSIndex%20Dist%20202504117.xlsx" TargetMode="External"/></Relationships>
</file>

<file path=ppt/charts/_rels/chartEx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https://vims0-my.sharepoint.com/personal/walton_vims_edu/Documents/CSALT%20Protocols/SUMS%20Index/Distribution%20Lists/SUMSIndex%20Dist%2020250501.xlsx" TargetMode="External"/></Relationships>
</file>

<file path=ppt/charts/_rels/chartEx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https://vims0-my.sharepoint.com/personal/walton_vims_edu/Documents/CSALT%20Protocols/SUMS%20Index/Distribution%20Lists/SUMSIndex%20Dist%2020250501.xlsx" TargetMode="External"/></Relationships>
</file>

<file path=ppt/charts/_rels/chartEx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https://vims0-my.sharepoint.com/personal/walton_vims_edu/Documents/CSALT%20Protocols/SUMS%20Index/Distribution%20Lists/SUMSIndex%20Dist%2020250501.xlsx" TargetMode="External"/></Relationships>
</file>

<file path=ppt/charts/_rels/chartEx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https://vims0-my.sharepoint.com/personal/walton_vims_edu/Documents/CSALT%20Protocols/SUMS%20Index/Distribution%20Lists/SUMSIndex%20Dist%2020250501.xlsx" TargetMode="External"/></Relationships>
</file>

<file path=ppt/charts/_rels/chartEx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oleObject" Target="https://vims0-my.sharepoint.com/personal/walton_vims_edu/Documents/CSALT%20Protocols/SUMS%20Index/Distribution%20Lists/SUMSIndex%20Dist%2020250501.xlsx" TargetMode="External"/></Relationships>
</file>

<file path=ppt/charts/_rels/chartEx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35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36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37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38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39.xml.rels><?xml version="1.0" encoding="UTF-8" standalone="yes"?>
<Relationships xmlns="http://schemas.openxmlformats.org/package/2006/relationships"><Relationship Id="rId3" Type="http://schemas.microsoft.com/office/2011/relationships/chartColorStyle" Target="colors39.xml"/><Relationship Id="rId2" Type="http://schemas.microsoft.com/office/2011/relationships/chartStyle" Target="style39.xml"/><Relationship Id="rId1" Type="http://schemas.openxmlformats.org/officeDocument/2006/relationships/oleObject" Target="https://vims0-my.sharepoint.com/personal/walton_vims_edu/Documents/CSALT%20Protocols/SUMS%20Index/Distribution%20Lists/SUMSIndex%20Dist%2020250508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0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1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2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3.xml.rels><?xml version="1.0" encoding="UTF-8" standalone="yes"?>
<Relationships xmlns="http://schemas.openxmlformats.org/package/2006/relationships"><Relationship Id="rId3" Type="http://schemas.microsoft.com/office/2011/relationships/chartColorStyle" Target="colors43.xml"/><Relationship Id="rId2" Type="http://schemas.microsoft.com/office/2011/relationships/chartStyle" Target="style4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4.xml.rels><?xml version="1.0" encoding="UTF-8" standalone="yes"?>
<Relationships xmlns="http://schemas.openxmlformats.org/package/2006/relationships"><Relationship Id="rId3" Type="http://schemas.microsoft.com/office/2011/relationships/chartColorStyle" Target="colors44.xml"/><Relationship Id="rId2" Type="http://schemas.microsoft.com/office/2011/relationships/chartStyle" Target="style44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5.xml.rels><?xml version="1.0" encoding="UTF-8" standalone="yes"?>
<Relationships xmlns="http://schemas.openxmlformats.org/package/2006/relationships"><Relationship Id="rId3" Type="http://schemas.microsoft.com/office/2011/relationships/chartColorStyle" Target="colors45.xml"/><Relationship Id="rId2" Type="http://schemas.microsoft.com/office/2011/relationships/chartStyle" Target="style45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46.xml.rels><?xml version="1.0" encoding="UTF-8" standalone="yes"?>
<Relationships xmlns="http://schemas.openxmlformats.org/package/2006/relationships"><Relationship Id="rId3" Type="http://schemas.microsoft.com/office/2011/relationships/chartColorStyle" Target="colors46.xml"/><Relationship Id="rId2" Type="http://schemas.microsoft.com/office/2011/relationships/chartStyle" Target="style46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47.xml.rels><?xml version="1.0" encoding="UTF-8" standalone="yes"?>
<Relationships xmlns="http://schemas.openxmlformats.org/package/2006/relationships"><Relationship Id="rId3" Type="http://schemas.microsoft.com/office/2011/relationships/chartColorStyle" Target="colors47.xml"/><Relationship Id="rId2" Type="http://schemas.microsoft.com/office/2011/relationships/chartStyle" Target="style47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48.xml.rels><?xml version="1.0" encoding="UTF-8" standalone="yes"?>
<Relationships xmlns="http://schemas.openxmlformats.org/package/2006/relationships"><Relationship Id="rId3" Type="http://schemas.microsoft.com/office/2011/relationships/chartColorStyle" Target="colors48.xml"/><Relationship Id="rId2" Type="http://schemas.microsoft.com/office/2011/relationships/chartStyle" Target="style48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49.xml.rels><?xml version="1.0" encoding="UTF-8" standalone="yes"?>
<Relationships xmlns="http://schemas.openxmlformats.org/package/2006/relationships"><Relationship Id="rId3" Type="http://schemas.microsoft.com/office/2011/relationships/chartColorStyle" Target="colors49.xml"/><Relationship Id="rId2" Type="http://schemas.microsoft.com/office/2011/relationships/chartStyle" Target="style49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0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microsoft.com/office/2011/relationships/chartStyle" Target="style50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51.xml.rels><?xml version="1.0" encoding="UTF-8" standalone="yes"?>
<Relationships xmlns="http://schemas.openxmlformats.org/package/2006/relationships"><Relationship Id="rId3" Type="http://schemas.microsoft.com/office/2011/relationships/chartColorStyle" Target="colors51.xml"/><Relationship Id="rId2" Type="http://schemas.microsoft.com/office/2011/relationships/chartStyle" Target="style51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52.xml.rels><?xml version="1.0" encoding="UTF-8" standalone="yes"?>
<Relationships xmlns="http://schemas.openxmlformats.org/package/2006/relationships"><Relationship Id="rId3" Type="http://schemas.microsoft.com/office/2011/relationships/chartColorStyle" Target="colors52.xml"/><Relationship Id="rId2" Type="http://schemas.microsoft.com/office/2011/relationships/chartStyle" Target="style52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53.xml.rels><?xml version="1.0" encoding="UTF-8" standalone="yes"?>
<Relationships xmlns="http://schemas.openxmlformats.org/package/2006/relationships"><Relationship Id="rId3" Type="http://schemas.microsoft.com/office/2011/relationships/chartColorStyle" Target="colors53.xml"/><Relationship Id="rId2" Type="http://schemas.microsoft.com/office/2011/relationships/chartStyle" Target="style5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4.xml.rels><?xml version="1.0" encoding="UTF-8" standalone="yes"?>
<Relationships xmlns="http://schemas.openxmlformats.org/package/2006/relationships"><Relationship Id="rId3" Type="http://schemas.microsoft.com/office/2011/relationships/chartColorStyle" Target="colors54.xml"/><Relationship Id="rId2" Type="http://schemas.microsoft.com/office/2011/relationships/chartStyle" Target="style54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5.xml.rels><?xml version="1.0" encoding="UTF-8" standalone="yes"?>
<Relationships xmlns="http://schemas.openxmlformats.org/package/2006/relationships"><Relationship Id="rId3" Type="http://schemas.microsoft.com/office/2011/relationships/chartColorStyle" Target="colors55.xml"/><Relationship Id="rId2" Type="http://schemas.microsoft.com/office/2011/relationships/chartStyle" Target="style55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6.xml.rels><?xml version="1.0" encoding="UTF-8" standalone="yes"?>
<Relationships xmlns="http://schemas.openxmlformats.org/package/2006/relationships"><Relationship Id="rId3" Type="http://schemas.microsoft.com/office/2011/relationships/chartColorStyle" Target="colors56.xml"/><Relationship Id="rId2" Type="http://schemas.microsoft.com/office/2011/relationships/chartStyle" Target="style56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7.xml.rels><?xml version="1.0" encoding="UTF-8" standalone="yes"?>
<Relationships xmlns="http://schemas.openxmlformats.org/package/2006/relationships"><Relationship Id="rId3" Type="http://schemas.microsoft.com/office/2011/relationships/chartColorStyle" Target="colors57.xml"/><Relationship Id="rId2" Type="http://schemas.microsoft.com/office/2011/relationships/chartStyle" Target="style57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8.xml.rels><?xml version="1.0" encoding="UTF-8" standalone="yes"?>
<Relationships xmlns="http://schemas.openxmlformats.org/package/2006/relationships"><Relationship Id="rId3" Type="http://schemas.microsoft.com/office/2011/relationships/chartColorStyle" Target="colors58.xml"/><Relationship Id="rId2" Type="http://schemas.microsoft.com/office/2011/relationships/chartStyle" Target="style58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59.xml.rels><?xml version="1.0" encoding="UTF-8" standalone="yes"?>
<Relationships xmlns="http://schemas.openxmlformats.org/package/2006/relationships"><Relationship Id="rId3" Type="http://schemas.microsoft.com/office/2011/relationships/chartColorStyle" Target="colors59.xml"/><Relationship Id="rId2" Type="http://schemas.microsoft.com/office/2011/relationships/chartStyle" Target="style59.xml"/><Relationship Id="rId1" Type="http://schemas.openxmlformats.org/officeDocument/2006/relationships/oleObject" Target="https://vims0-my.sharepoint.com/personal/walton_vims_edu/Documents/CSALT%20Protocols/SUMS%20Index/Distribution%20Lists/SUMSIndex%20Dist%2020250515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60.xml.rels><?xml version="1.0" encoding="UTF-8" standalone="yes"?>
<Relationships xmlns="http://schemas.openxmlformats.org/package/2006/relationships"><Relationship Id="rId3" Type="http://schemas.microsoft.com/office/2011/relationships/chartColorStyle" Target="colors60.xml"/><Relationship Id="rId2" Type="http://schemas.microsoft.com/office/2011/relationships/chartStyle" Target="style60.xml"/><Relationship Id="rId1" Type="http://schemas.openxmlformats.org/officeDocument/2006/relationships/oleObject" Target="https://vims0-my.sharepoint.com/personal/walton_vims_edu/Documents/CSALT%20Protocols/SUMS%20Index/Distribution%20Lists/SUMSIndex%20Dist%2020250522.xlsx" TargetMode="External"/></Relationships>
</file>

<file path=ppt/charts/_rels/chartEx61.xml.rels><?xml version="1.0" encoding="UTF-8" standalone="yes"?>
<Relationships xmlns="http://schemas.openxmlformats.org/package/2006/relationships"><Relationship Id="rId3" Type="http://schemas.microsoft.com/office/2011/relationships/chartColorStyle" Target="colors61.xml"/><Relationship Id="rId2" Type="http://schemas.microsoft.com/office/2011/relationships/chartStyle" Target="style61.xml"/><Relationship Id="rId1" Type="http://schemas.openxmlformats.org/officeDocument/2006/relationships/oleObject" Target="https://vims0-my.sharepoint.com/personal/walton_vims_edu/Documents/CSALT%20Protocols/SUMS%20Index/Distribution%20Lists/SUMSIndex%20Dist%2020250522.xlsx" TargetMode="External"/></Relationships>
</file>

<file path=ppt/charts/_rels/chartEx62.xml.rels><?xml version="1.0" encoding="UTF-8" standalone="yes"?>
<Relationships xmlns="http://schemas.openxmlformats.org/package/2006/relationships"><Relationship Id="rId3" Type="http://schemas.microsoft.com/office/2011/relationships/chartColorStyle" Target="colors62.xml"/><Relationship Id="rId2" Type="http://schemas.microsoft.com/office/2011/relationships/chartStyle" Target="style62.xml"/><Relationship Id="rId1" Type="http://schemas.openxmlformats.org/officeDocument/2006/relationships/oleObject" Target="https://vims0-my.sharepoint.com/personal/walton_vims_edu/Documents/CSALT%20Protocols/SUMS%20Index/Distribution%20Lists/SUMSIndex%20Dist%2020250522.xlsx" TargetMode="External"/></Relationships>
</file>

<file path=ppt/charts/_rels/chartEx63.xml.rels><?xml version="1.0" encoding="UTF-8" standalone="yes"?>
<Relationships xmlns="http://schemas.openxmlformats.org/package/2006/relationships"><Relationship Id="rId3" Type="http://schemas.microsoft.com/office/2011/relationships/chartColorStyle" Target="colors63.xml"/><Relationship Id="rId2" Type="http://schemas.microsoft.com/office/2011/relationships/chartStyle" Target="style63.xml"/><Relationship Id="rId1" Type="http://schemas.openxmlformats.org/officeDocument/2006/relationships/oleObject" Target="https://vims0-my.sharepoint.com/personal/walton_vims_edu/Documents/CSALT%20Protocols/SUMS%20Index/Distribution%20Lists/SUMSIndex%20Dist%2020250522.xlsx" TargetMode="External"/></Relationships>
</file>

<file path=ppt/charts/_rels/chartEx64.xml.rels><?xml version="1.0" encoding="UTF-8" standalone="yes"?>
<Relationships xmlns="http://schemas.openxmlformats.org/package/2006/relationships"><Relationship Id="rId3" Type="http://schemas.microsoft.com/office/2011/relationships/chartColorStyle" Target="colors64.xml"/><Relationship Id="rId2" Type="http://schemas.microsoft.com/office/2011/relationships/chartStyle" Target="style64.xml"/><Relationship Id="rId1" Type="http://schemas.openxmlformats.org/officeDocument/2006/relationships/oleObject" Target="https://vims0-my.sharepoint.com/personal/walton_vims_edu/Documents/CSALT%20Protocols/SUMS%20Index/Distribution%20Lists/SUMSIndex%20Dist%2020250522.xlsx" TargetMode="External"/></Relationships>
</file>

<file path=ppt/charts/_rels/chartEx65.xml.rels><?xml version="1.0" encoding="UTF-8" standalone="yes"?>
<Relationships xmlns="http://schemas.openxmlformats.org/package/2006/relationships"><Relationship Id="rId3" Type="http://schemas.microsoft.com/office/2011/relationships/chartColorStyle" Target="colors65.xml"/><Relationship Id="rId2" Type="http://schemas.microsoft.com/office/2011/relationships/chartStyle" Target="style65.xml"/><Relationship Id="rId1" Type="http://schemas.openxmlformats.org/officeDocument/2006/relationships/oleObject" Target="https://vims0-my.sharepoint.com/personal/walton_vims_edu/Documents/CSALT%20Protocols/SUMS%20Index/Distribution%20Lists/SUMSIndex%20Dist%2020250522.xlsx" TargetMode="External"/></Relationships>
</file>

<file path=ppt/charts/_rels/chartEx66.xml.rels><?xml version="1.0" encoding="UTF-8" standalone="yes"?>
<Relationships xmlns="http://schemas.openxmlformats.org/package/2006/relationships"><Relationship Id="rId3" Type="http://schemas.microsoft.com/office/2011/relationships/chartColorStyle" Target="colors66.xml"/><Relationship Id="rId2" Type="http://schemas.microsoft.com/office/2011/relationships/chartStyle" Target="style66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67.xml.rels><?xml version="1.0" encoding="UTF-8" standalone="yes"?>
<Relationships xmlns="http://schemas.openxmlformats.org/package/2006/relationships"><Relationship Id="rId3" Type="http://schemas.microsoft.com/office/2011/relationships/chartColorStyle" Target="colors67.xml"/><Relationship Id="rId2" Type="http://schemas.microsoft.com/office/2011/relationships/chartStyle" Target="style67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68.xml.rels><?xml version="1.0" encoding="UTF-8" standalone="yes"?>
<Relationships xmlns="http://schemas.openxmlformats.org/package/2006/relationships"><Relationship Id="rId3" Type="http://schemas.microsoft.com/office/2011/relationships/chartColorStyle" Target="colors68.xml"/><Relationship Id="rId2" Type="http://schemas.microsoft.com/office/2011/relationships/chartStyle" Target="style68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69.xml.rels><?xml version="1.0" encoding="UTF-8" standalone="yes"?>
<Relationships xmlns="http://schemas.openxmlformats.org/package/2006/relationships"><Relationship Id="rId3" Type="http://schemas.microsoft.com/office/2011/relationships/chartColorStyle" Target="colors69.xml"/><Relationship Id="rId2" Type="http://schemas.microsoft.com/office/2011/relationships/chartStyle" Target="style69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vims0-my.sharepoint.com/personal/walton_vims_edu/Documents/CSALT%20Protocols/SUMS%20Index/Distribution%20Lists/SUMSIndex%20Dist%20202504117.xlsx" TargetMode="External"/></Relationships>
</file>

<file path=ppt/charts/_rels/chartEx70.xml.rels><?xml version="1.0" encoding="UTF-8" standalone="yes"?>
<Relationships xmlns="http://schemas.openxmlformats.org/package/2006/relationships"><Relationship Id="rId3" Type="http://schemas.microsoft.com/office/2011/relationships/chartColorStyle" Target="colors70.xml"/><Relationship Id="rId2" Type="http://schemas.microsoft.com/office/2011/relationships/chartStyle" Target="style70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71.xml.rels><?xml version="1.0" encoding="UTF-8" standalone="yes"?>
<Relationships xmlns="http://schemas.openxmlformats.org/package/2006/relationships"><Relationship Id="rId3" Type="http://schemas.microsoft.com/office/2011/relationships/chartColorStyle" Target="colors71.xml"/><Relationship Id="rId2" Type="http://schemas.microsoft.com/office/2011/relationships/chartStyle" Target="style7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72.xml.rels><?xml version="1.0" encoding="UTF-8" standalone="yes"?>
<Relationships xmlns="http://schemas.openxmlformats.org/package/2006/relationships"><Relationship Id="rId3" Type="http://schemas.microsoft.com/office/2011/relationships/chartColorStyle" Target="colors72.xml"/><Relationship Id="rId2" Type="http://schemas.microsoft.com/office/2011/relationships/chartStyle" Target="style72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3.xml.rels><?xml version="1.0" encoding="UTF-8" standalone="yes"?>
<Relationships xmlns="http://schemas.openxmlformats.org/package/2006/relationships"><Relationship Id="rId3" Type="http://schemas.microsoft.com/office/2011/relationships/chartColorStyle" Target="colors73.xml"/><Relationship Id="rId2" Type="http://schemas.microsoft.com/office/2011/relationships/chartStyle" Target="style73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4.xml.rels><?xml version="1.0" encoding="UTF-8" standalone="yes"?>
<Relationships xmlns="http://schemas.openxmlformats.org/package/2006/relationships"><Relationship Id="rId3" Type="http://schemas.microsoft.com/office/2011/relationships/chartColorStyle" Target="colors74.xml"/><Relationship Id="rId2" Type="http://schemas.microsoft.com/office/2011/relationships/chartStyle" Target="style74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5.xml.rels><?xml version="1.0" encoding="UTF-8" standalone="yes"?>
<Relationships xmlns="http://schemas.openxmlformats.org/package/2006/relationships"><Relationship Id="rId3" Type="http://schemas.microsoft.com/office/2011/relationships/chartColorStyle" Target="colors75.xml"/><Relationship Id="rId2" Type="http://schemas.microsoft.com/office/2011/relationships/chartStyle" Target="style75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6.xml.rels><?xml version="1.0" encoding="UTF-8" standalone="yes"?>
<Relationships xmlns="http://schemas.openxmlformats.org/package/2006/relationships"><Relationship Id="rId3" Type="http://schemas.microsoft.com/office/2011/relationships/chartColorStyle" Target="colors76.xml"/><Relationship Id="rId2" Type="http://schemas.microsoft.com/office/2011/relationships/chartStyle" Target="style76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7.xml.rels><?xml version="1.0" encoding="UTF-8" standalone="yes"?>
<Relationships xmlns="http://schemas.openxmlformats.org/package/2006/relationships"><Relationship Id="rId3" Type="http://schemas.microsoft.com/office/2011/relationships/chartColorStyle" Target="colors77.xml"/><Relationship Id="rId2" Type="http://schemas.microsoft.com/office/2011/relationships/chartStyle" Target="style77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8.xml.rels><?xml version="1.0" encoding="UTF-8" standalone="yes"?>
<Relationships xmlns="http://schemas.openxmlformats.org/package/2006/relationships"><Relationship Id="rId3" Type="http://schemas.microsoft.com/office/2011/relationships/chartColorStyle" Target="colors78.xml"/><Relationship Id="rId2" Type="http://schemas.microsoft.com/office/2011/relationships/chartStyle" Target="style78.xml"/><Relationship Id="rId1" Type="http://schemas.openxmlformats.org/officeDocument/2006/relationships/oleObject" Target="https://vims0-my.sharepoint.com/personal/walton_vims_edu/Documents/CSALT%20Protocols/SUMS%20Index/Distribution%20Lists/SUMSIndex%20Dist%2020250529.xlsx" TargetMode="External"/></Relationships>
</file>

<file path=ppt/charts/_rels/chartEx79.xml.rels><?xml version="1.0" encoding="UTF-8" standalone="yes"?>
<Relationships xmlns="http://schemas.openxmlformats.org/package/2006/relationships"><Relationship Id="rId3" Type="http://schemas.microsoft.com/office/2011/relationships/chartColorStyle" Target="colors79.xml"/><Relationship Id="rId2" Type="http://schemas.microsoft.com/office/2011/relationships/chartStyle" Target="style79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vims0-my.sharepoint.com/personal/walton_vims_edu/Documents/CSALT%20Protocols/SUMS%20Index/Distribution%20Lists/SUMSIndex%20Dist%20202504117.xlsx" TargetMode="External"/></Relationships>
</file>

<file path=ppt/charts/_rels/chartEx80.xml.rels><?xml version="1.0" encoding="UTF-8" standalone="yes"?>
<Relationships xmlns="http://schemas.openxmlformats.org/package/2006/relationships"><Relationship Id="rId3" Type="http://schemas.microsoft.com/office/2011/relationships/chartColorStyle" Target="colors80.xml"/><Relationship Id="rId2" Type="http://schemas.microsoft.com/office/2011/relationships/chartStyle" Target="style80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81.xml.rels><?xml version="1.0" encoding="UTF-8" standalone="yes"?>
<Relationships xmlns="http://schemas.openxmlformats.org/package/2006/relationships"><Relationship Id="rId3" Type="http://schemas.microsoft.com/office/2011/relationships/chartColorStyle" Target="colors81.xml"/><Relationship Id="rId2" Type="http://schemas.microsoft.com/office/2011/relationships/chartStyle" Target="style8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82.xml.rels><?xml version="1.0" encoding="UTF-8" standalone="yes"?>
<Relationships xmlns="http://schemas.openxmlformats.org/package/2006/relationships"><Relationship Id="rId3" Type="http://schemas.microsoft.com/office/2011/relationships/chartColorStyle" Target="colors82.xml"/><Relationship Id="rId2" Type="http://schemas.microsoft.com/office/2011/relationships/chartStyle" Target="style82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3.xml.rels><?xml version="1.0" encoding="UTF-8" standalone="yes"?>
<Relationships xmlns="http://schemas.openxmlformats.org/package/2006/relationships"><Relationship Id="rId3" Type="http://schemas.microsoft.com/office/2011/relationships/chartColorStyle" Target="colors83.xml"/><Relationship Id="rId2" Type="http://schemas.microsoft.com/office/2011/relationships/chartStyle" Target="style83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4.xml.rels><?xml version="1.0" encoding="UTF-8" standalone="yes"?>
<Relationships xmlns="http://schemas.openxmlformats.org/package/2006/relationships"><Relationship Id="rId3" Type="http://schemas.microsoft.com/office/2011/relationships/chartColorStyle" Target="colors84.xml"/><Relationship Id="rId2" Type="http://schemas.microsoft.com/office/2011/relationships/chartStyle" Target="style84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5.xml.rels><?xml version="1.0" encoding="UTF-8" standalone="yes"?>
<Relationships xmlns="http://schemas.openxmlformats.org/package/2006/relationships"><Relationship Id="rId3" Type="http://schemas.microsoft.com/office/2011/relationships/chartColorStyle" Target="colors85.xml"/><Relationship Id="rId2" Type="http://schemas.microsoft.com/office/2011/relationships/chartStyle" Target="style85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6.xml.rels><?xml version="1.0" encoding="UTF-8" standalone="yes"?>
<Relationships xmlns="http://schemas.openxmlformats.org/package/2006/relationships"><Relationship Id="rId3" Type="http://schemas.microsoft.com/office/2011/relationships/chartColorStyle" Target="colors86.xml"/><Relationship Id="rId2" Type="http://schemas.microsoft.com/office/2011/relationships/chartStyle" Target="style86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7.xml.rels><?xml version="1.0" encoding="UTF-8" standalone="yes"?>
<Relationships xmlns="http://schemas.openxmlformats.org/package/2006/relationships"><Relationship Id="rId3" Type="http://schemas.microsoft.com/office/2011/relationships/chartColorStyle" Target="colors87.xml"/><Relationship Id="rId2" Type="http://schemas.microsoft.com/office/2011/relationships/chartStyle" Target="style87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8.xml.rels><?xml version="1.0" encoding="UTF-8" standalone="yes"?>
<Relationships xmlns="http://schemas.openxmlformats.org/package/2006/relationships"><Relationship Id="rId3" Type="http://schemas.microsoft.com/office/2011/relationships/chartColorStyle" Target="colors88.xml"/><Relationship Id="rId2" Type="http://schemas.microsoft.com/office/2011/relationships/chartStyle" Target="style88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89.xml.rels><?xml version="1.0" encoding="UTF-8" standalone="yes"?>
<Relationships xmlns="http://schemas.openxmlformats.org/package/2006/relationships"><Relationship Id="rId3" Type="http://schemas.microsoft.com/office/2011/relationships/chartColorStyle" Target="colors89.xml"/><Relationship Id="rId2" Type="http://schemas.microsoft.com/office/2011/relationships/chartStyle" Target="style89.xml"/><Relationship Id="rId1" Type="http://schemas.openxmlformats.org/officeDocument/2006/relationships/oleObject" Target="https://vims0-my.sharepoint.com/personal/walton_vims_edu/Documents/CSALT%20Protocols/SUMS%20Index/Distribution%20Lists/SUMSIndex%20Dist%2020250604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https://vims0-my.sharepoint.com/personal/walton_vims_edu/Documents/CSALT%20Protocols/SUMS%20Index/Distribution%20Lists/SUMSIndex%20Dist%20202504117.xlsx" TargetMode="External"/></Relationships>
</file>

<file path=ppt/charts/_rels/chartEx90.xml.rels><?xml version="1.0" encoding="UTF-8" standalone="yes"?>
<Relationships xmlns="http://schemas.openxmlformats.org/package/2006/relationships"><Relationship Id="rId3" Type="http://schemas.microsoft.com/office/2011/relationships/chartColorStyle" Target="colors90.xml"/><Relationship Id="rId2" Type="http://schemas.microsoft.com/office/2011/relationships/chartStyle" Target="style90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91.xml.rels><?xml version="1.0" encoding="UTF-8" standalone="yes"?>
<Relationships xmlns="http://schemas.openxmlformats.org/package/2006/relationships"><Relationship Id="rId3" Type="http://schemas.microsoft.com/office/2011/relationships/chartColorStyle" Target="colors91.xml"/><Relationship Id="rId2" Type="http://schemas.microsoft.com/office/2011/relationships/chartStyle" Target="style91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92.xml.rels><?xml version="1.0" encoding="UTF-8" standalone="yes"?>
<Relationships xmlns="http://schemas.openxmlformats.org/package/2006/relationships"><Relationship Id="rId3" Type="http://schemas.microsoft.com/office/2011/relationships/chartColorStyle" Target="colors92.xml"/><Relationship Id="rId2" Type="http://schemas.microsoft.com/office/2011/relationships/chartStyle" Target="style92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93.xml.rels><?xml version="1.0" encoding="UTF-8" standalone="yes"?>
<Relationships xmlns="http://schemas.openxmlformats.org/package/2006/relationships"><Relationship Id="rId3" Type="http://schemas.microsoft.com/office/2011/relationships/chartColorStyle" Target="colors93.xml"/><Relationship Id="rId2" Type="http://schemas.microsoft.com/office/2011/relationships/chartStyle" Target="style93.xml"/><Relationship Id="rId1" Type="http://schemas.openxmlformats.org/officeDocument/2006/relationships/oleObject" Target="https://vims0-my.sharepoint.com/personal/walton_vims_edu/Documents/CSALT%20Protocols/SUMS%20Index/Distribution%20Lists/SUMSIndex%20Dist%2020250313.xlsx" TargetMode="External"/></Relationships>
</file>

<file path=ppt/charts/_rels/chartEx94.xml.rels><?xml version="1.0" encoding="UTF-8" standalone="yes"?>
<Relationships xmlns="http://schemas.openxmlformats.org/package/2006/relationships"><Relationship Id="rId3" Type="http://schemas.microsoft.com/office/2011/relationships/chartColorStyle" Target="colors94.xml"/><Relationship Id="rId2" Type="http://schemas.microsoft.com/office/2011/relationships/chartStyle" Target="style94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_rels/chartEx95.xml.rels><?xml version="1.0" encoding="UTF-8" standalone="yes"?>
<Relationships xmlns="http://schemas.openxmlformats.org/package/2006/relationships"><Relationship Id="rId3" Type="http://schemas.microsoft.com/office/2011/relationships/chartColorStyle" Target="colors95.xml"/><Relationship Id="rId2" Type="http://schemas.microsoft.com/office/2011/relationships/chartStyle" Target="style95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_rels/chartEx96.xml.rels><?xml version="1.0" encoding="UTF-8" standalone="yes"?>
<Relationships xmlns="http://schemas.openxmlformats.org/package/2006/relationships"><Relationship Id="rId3" Type="http://schemas.microsoft.com/office/2011/relationships/chartColorStyle" Target="colors96.xml"/><Relationship Id="rId2" Type="http://schemas.microsoft.com/office/2011/relationships/chartStyle" Target="style96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_rels/chartEx97.xml.rels><?xml version="1.0" encoding="UTF-8" standalone="yes"?>
<Relationships xmlns="http://schemas.openxmlformats.org/package/2006/relationships"><Relationship Id="rId3" Type="http://schemas.microsoft.com/office/2011/relationships/chartColorStyle" Target="colors97.xml"/><Relationship Id="rId2" Type="http://schemas.microsoft.com/office/2011/relationships/chartStyle" Target="style97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_rels/chartEx98.xml.rels><?xml version="1.0" encoding="UTF-8" standalone="yes"?>
<Relationships xmlns="http://schemas.openxmlformats.org/package/2006/relationships"><Relationship Id="rId3" Type="http://schemas.microsoft.com/office/2011/relationships/chartColorStyle" Target="colors98.xml"/><Relationship Id="rId2" Type="http://schemas.microsoft.com/office/2011/relationships/chartStyle" Target="style98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_rels/chartEx99.xml.rels><?xml version="1.0" encoding="UTF-8" standalone="yes"?>
<Relationships xmlns="http://schemas.openxmlformats.org/package/2006/relationships"><Relationship Id="rId3" Type="http://schemas.microsoft.com/office/2011/relationships/chartColorStyle" Target="colors99.xml"/><Relationship Id="rId2" Type="http://schemas.microsoft.com/office/2011/relationships/chartStyle" Target="style99.xml"/><Relationship Id="rId1" Type="http://schemas.openxmlformats.org/officeDocument/2006/relationships/oleObject" Target="https://vims0-my.sharepoint.com/personal/walton_vims_edu/Documents/CSALT%20Protocols/SUMS%20Index/Distribution%20Lists/SUMSIndex%20Dist%2020250612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Sheet1!$L$2:$L$4</cx:f>
        <cx:lvl ptCount="3" formatCode="General">
          <cx:pt idx="0">7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Sheet1!$L$1</cx:f>
              <cx:v>North Carolina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0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Graphs!$Q$2:$Q$4</cx:f>
        <cx:lvl ptCount="3" formatCode="General">
          <cx:pt idx="0">2</cx:pt>
          <cx:pt idx="1">2</cx:pt>
          <cx:pt idx="2">0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Graphs!$Q$1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0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0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0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0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Graphs!$J$2:$J$4</cx:f>
        <cx:lvl ptCount="3" formatCode="General">
          <cx:pt idx="0">5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Graphs!$J$1</cx:f>
              <cx:v>New England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0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Graphs!$L$2:$L$4</cx:f>
        <cx:lvl ptCount="3" formatCode="General">
          <cx:pt idx="0">8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Graphs!$L$1</cx:f>
              <cx:v>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0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Graphs!$M$2:$M$4</cx:f>
        <cx:lvl ptCount="3" formatCode="General">
          <cx:pt idx="0">6</cx:pt>
          <cx:pt idx="1">3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Graphs!$M$1</cx:f>
              <cx:v>NC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0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Graphs!$N$2:$N$4</cx:f>
        <cx:lvl ptCount="3" formatCode="General">
          <cx:pt idx="0">1</cx:pt>
          <cx:pt idx="1">2</cx:pt>
          <cx:pt idx="2">1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Graphs!$N$1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0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Graphs!$O$2:$O$4</cx:f>
        <cx:lvl ptCount="3" formatCode="General">
          <cx:pt idx="0">4</cx:pt>
          <cx:pt idx="1">1</cx:pt>
          <cx:pt idx="2">1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Graphs!$O$1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0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Graphs!$P$2:$P$4</cx:f>
        <cx:lvl ptCount="3" formatCode="General">
          <cx:pt idx="0">2</cx:pt>
          <cx:pt idx="1">5</cx:pt>
          <cx:pt idx="2">2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Graphs!$P$1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Sheet1!$N$2:$N$4</cx:f>
        <cx:lvl ptCount="3" formatCode="General">
          <cx:pt idx="0">2</cx:pt>
          <cx:pt idx="1">1</cx:pt>
          <cx:pt idx="2">0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Sheet1!$N$1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Graphs!$Q$2:$Q$4</cx:f>
        <cx:lvl ptCount="3" formatCode="General">
          <cx:pt idx="0">2</cx:pt>
          <cx:pt idx="1">2</cx:pt>
          <cx:pt idx="2">0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Graphs!$Q$1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Graphs!$G$2:$G$4</cx:f>
        <cx:lvl ptCount="3" formatCode="General">
          <cx:pt idx="0">2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Graphs!$G$1</cx:f>
              <cx:v>Pacific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Graphs!$J$2:$J$4</cx:f>
        <cx:lvl ptCount="3" formatCode="General">
          <cx:pt idx="0">6</cx:pt>
          <cx:pt idx="1">0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Graphs!$J$1</cx:f>
              <cx:v>New England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Graphs!$L$2:$L$4</cx:f>
        <cx:lvl ptCount="3" formatCode="General">
          <cx:pt idx="0">7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Graphs!$L$1</cx:f>
              <cx:v>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Graphs!$M$2:$M$4</cx:f>
        <cx:lvl ptCount="3" formatCode="General">
          <cx:pt idx="0">7</cx:pt>
          <cx:pt idx="1">4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Graphs!$M$1</cx:f>
              <cx:v>NC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Graphs!$N$2:$N$4</cx:f>
        <cx:lvl ptCount="3" formatCode="General">
          <cx:pt idx="0">2</cx:pt>
          <cx:pt idx="1">1</cx:pt>
          <cx:pt idx="2">1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Graphs!$N$1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Graphs!$O$2:$O$4</cx:f>
        <cx:lvl ptCount="3" formatCode="General">
          <cx:pt idx="0">5</cx:pt>
          <cx:pt idx="1">0</cx:pt>
          <cx:pt idx="2">2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Graphs!$O$1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Sheet1!$P$2:$P$4</cx:f>
        <cx:lvl ptCount="3" formatCode="General">
          <cx:pt idx="0">4</cx:pt>
          <cx:pt idx="1">0</cx:pt>
          <cx:pt idx="2">1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Sheet1!$P$1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Graphs!$P$2:$P$4</cx:f>
        <cx:lvl ptCount="3" formatCode="General">
          <cx:pt idx="0">2</cx:pt>
          <cx:pt idx="1">3</cx:pt>
          <cx:pt idx="2">3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Graphs!$P$1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Graphs!$Q$2:$Q$4</cx:f>
        <cx:lvl ptCount="3" formatCode="General">
          <cx:pt idx="0">2</cx:pt>
          <cx:pt idx="1">2</cx:pt>
          <cx:pt idx="2">0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Graphs!$Q$1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Graphs!$R$2:$R$4</cx:f>
        <cx:lvl ptCount="3" formatCode="General">
          <cx:pt idx="0">3</cx:pt>
          <cx:pt idx="1">0</cx:pt>
          <cx:pt idx="2">1</cx:pt>
        </cx:lvl>
      </cx:numDim>
    </cx:data>
  </cx:chartData>
  <cx:chart>
    <cx:plotArea>
      <cx:plotAreaRegion>
        <cx:series layoutId="sunburst" uniqueId="{E9C12D1A-7A3B-1446-A966-F74EB3420BF8}">
          <cx:tx>
            <cx:txData>
              <cx:f>Graphs!$R$1</cx:f>
              <cx:v>Pacific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2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2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2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2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Graphs!$J$2:$J$4</cx:f>
        <cx:lvl ptCount="3" formatCode="General">
          <cx:pt idx="0">3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Graphs!$J$1</cx:f>
              <cx:v>New England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2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Graphs!$L$2:$L$4</cx:f>
        <cx:lvl ptCount="3" formatCode="General">
          <cx:pt idx="0">7</cx:pt>
          <cx:pt idx="1">1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Graphs!$L$1</cx:f>
              <cx:v>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2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Graphs!$M$2:$M$4</cx:f>
        <cx:lvl ptCount="3" formatCode="General">
          <cx:pt idx="0">5</cx:pt>
          <cx:pt idx="1">4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Graphs!$M$1</cx:f>
              <cx:v>NC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2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Graphs!$N$2:$N$4</cx:f>
        <cx:lvl ptCount="3" formatCode="General">
          <cx:pt idx="0">3</cx:pt>
          <cx:pt idx="1">0</cx:pt>
          <cx:pt idx="2">1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Graphs!$N$1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Sheet1!$O$2:$O$4</cx:f>
        <cx:lvl ptCount="3" formatCode="General">
          <cx:pt idx="0">2</cx:pt>
          <cx:pt idx="1">4</cx:pt>
          <cx:pt idx="2">1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Sheet1!$O$1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3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Graphs!$O$2:$O$4</cx:f>
        <cx:lvl ptCount="3" formatCode="General">
          <cx:pt idx="0">4</cx:pt>
          <cx:pt idx="1">1</cx:pt>
          <cx:pt idx="2">2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Graphs!$O$1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3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Graphs!$P$2:$P$4</cx:f>
        <cx:lvl ptCount="3" formatCode="General">
          <cx:pt idx="0">2</cx:pt>
          <cx:pt idx="1">3</cx:pt>
          <cx:pt idx="2">2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Graphs!$P$1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13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Graphs!$Q$2:$Q$4</cx:f>
        <cx:lvl ptCount="3" formatCode="General">
          <cx:pt idx="0">4</cx:pt>
          <cx:pt idx="1">1</cx:pt>
          <cx:pt idx="2">0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Graphs!$Q$1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13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Graphs!$R$2:$R$4</cx:f>
        <cx:lvl ptCount="3" formatCode="General">
          <cx:pt idx="0">2</cx:pt>
          <cx:pt idx="1">0</cx:pt>
          <cx:pt idx="2">1</cx:pt>
        </cx:lvl>
      </cx:numDim>
    </cx:data>
  </cx:chartData>
  <cx:chart>
    <cx:plotArea>
      <cx:plotAreaRegion>
        <cx:series layoutId="sunburst" uniqueId="{E9C12D1A-7A3B-1446-A966-F74EB3420BF8}">
          <cx:tx>
            <cx:txData>
              <cx:f>Graphs!$R$1</cx:f>
              <cx:v>Pacific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00B050"/>
              </a:solidFill>
            </cx:spPr>
          </cx:dataPt>
          <cx:dataId val="0"/>
        </cx:series>
      </cx:plotAreaRegion>
    </cx:plotArea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4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Sheet1!$C$2:$C$4</cx:f>
        <cx:lvl ptCount="3" formatCode="General">
          <cx:pt idx="0">7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Sheet1!$L$2:$L$4</cx:f>
        <cx:lvl ptCount="3" formatCode="General">
          <cx:pt idx="0">9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Sheet1!$L$1</cx:f>
              <cx:v>North Carolina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Sheet1!$M$2:$M$4</cx:f>
        <cx:lvl ptCount="3" formatCode="General">
          <cx:pt idx="0">0</cx:pt>
          <cx:pt idx="1">2</cx:pt>
          <cx:pt idx="2">2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Sheet1!$M$1</cx:f>
              <cx:v>Southeast Atlantic</cx:v>
            </cx:txData>
          </cx:tx>
          <cx:spPr>
            <a:solidFill>
              <a:srgbClr val="FFFF00"/>
            </a:solidFill>
          </cx:spPr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2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Sheet1!$N$2:$N$4</cx:f>
        <cx:lvl ptCount="3" formatCode="General">
          <cx:pt idx="0">3</cx:pt>
          <cx:pt idx="1">1</cx:pt>
          <cx:pt idx="2">0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Sheet1!$N$1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2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Sheet1!$O$2:$O$4</cx:f>
        <cx:lvl ptCount="3" formatCode="General">
          <cx:pt idx="0">1</cx:pt>
          <cx:pt idx="1">2</cx:pt>
          <cx:pt idx="2">2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Sheet1!$O$1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2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Sheet1!$P$2:$P$4</cx:f>
        <cx:lvl ptCount="3" formatCode="General">
          <cx:pt idx="0">3</cx:pt>
          <cx:pt idx="1">0</cx:pt>
          <cx:pt idx="2">1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Sheet1!$P$1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2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Sheet1!$J$2:$J$4</cx:f>
        <cx:lvl ptCount="3" formatCode="General">
          <cx:pt idx="0">2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Sheet1!$J$1</cx:f>
              <cx:v>New England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Sheet1!$L$2:$L$4</cx:f>
        <cx:lvl ptCount="3" formatCode="General">
          <cx:pt idx="0">6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Sheet1!$L$1</cx:f>
              <cx:v>DE/MD/VA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Sheet1!$M$2:$M$4</cx:f>
        <cx:lvl ptCount="3" formatCode="General">
          <cx:pt idx="0">8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Sheet1!$M$1</cx:f>
              <cx:v>North Carolina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3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Sheet1!$O$2:$O$4</cx:f>
        <cx:lvl ptCount="3" formatCode="General">
          <cx:pt idx="0">4</cx:pt>
          <cx:pt idx="1">1</cx:pt>
          <cx:pt idx="2">0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Sheet1!$O$1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3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Sheet1!$P$2:$P$4</cx:f>
        <cx:lvl ptCount="3" formatCode="General">
          <cx:pt idx="0">0</cx:pt>
          <cx:pt idx="1">4</cx:pt>
          <cx:pt idx="2">3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Sheet1!$P$1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3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Sheet1!$Q$2:$Q$4</cx:f>
        <cx:lvl ptCount="3" formatCode="General">
          <cx:pt idx="0">2</cx:pt>
          <cx:pt idx="1">2</cx:pt>
          <cx:pt idx="2">1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Sheet1!$Q$1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3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Sheet1!$N$2:$N$4</cx:f>
        <cx:lvl ptCount="3" formatCode="General">
          <cx:pt idx="0">1</cx:pt>
          <cx:pt idx="1">0</cx:pt>
          <cx:pt idx="2">3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Sheet1!$N$1</cx:f>
              <cx:v>Southeast Atlantic</cx:v>
            </cx:txData>
          </cx:tx>
          <cx:spPr>
            <a:solidFill>
              <a:srgbClr val="FFFF00"/>
            </a:solidFill>
          </cx:spPr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Sheet1!$J$2:$J$4</cx:f>
        <cx:lvl ptCount="3" formatCode="General">
          <cx:pt idx="0">4</cx:pt>
          <cx:pt idx="1">0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Sheet1!$J$1</cx:f>
              <cx:v>New England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Sheet1!$L$2:$L$4</cx:f>
        <cx:lvl ptCount="3" formatCode="General">
          <cx:pt idx="0">8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Sheet1!$L$1</cx:f>
              <cx:v>DE/MD/VA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4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Sheet1!$M$2:$M$4</cx:f>
        <cx:lvl ptCount="3" formatCode="General">
          <cx:pt idx="0">8</cx:pt>
          <cx:pt idx="1">2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Sheet1!$M$1</cx:f>
              <cx:v>North Carolina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4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Sheet1!$N$2:$N$4</cx:f>
        <cx:lvl ptCount="3" formatCode="General">
          <cx:pt idx="0">1</cx:pt>
          <cx:pt idx="1">0</cx:pt>
          <cx:pt idx="2">2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Sheet1!$N$1</cx:f>
              <cx:v>Southeast Atlantic</cx:v>
            </cx:txData>
          </cx:tx>
          <cx:spPr>
            <a:solidFill>
              <a:schemeClr val="accent6"/>
            </a:solidFill>
          </cx:spPr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Sheet1!$O$2:$O$4</cx:f>
        <cx:lvl ptCount="3" formatCode="General">
          <cx:pt idx="0">4</cx:pt>
          <cx:pt idx="1">1</cx:pt>
          <cx:pt idx="2">0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Sheet1!$O$1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5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Sheet1!$P$2:$P$4</cx:f>
        <cx:lvl ptCount="3" formatCode="General">
          <cx:pt idx="0">2</cx:pt>
          <cx:pt idx="1">4</cx:pt>
          <cx:pt idx="2">0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Sheet1!$P$1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5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Sheet1!$Q$2:$Q$4</cx:f>
        <cx:lvl ptCount="3" formatCode="General">
          <cx:pt idx="0">3</cx:pt>
          <cx:pt idx="1">0</cx:pt>
          <cx:pt idx="2">2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Sheet1!$Q$1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5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5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Sheet1!$J$2:$J$4</cx:f>
        <cx:lvl ptCount="3" formatCode="General">
          <cx:pt idx="0">4</cx:pt>
          <cx:pt idx="1">0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Sheet1!$J$1</cx:f>
              <cx:v>New England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6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Sheet1!$L$2:$L$4</cx:f>
        <cx:lvl ptCount="3" formatCode="General">
          <cx:pt idx="0">6</cx:pt>
          <cx:pt idx="1">1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Sheet1!$L$1</cx:f>
              <cx:v>DE/MD/VA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6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Sheet1!$M$2:$M$4</cx:f>
        <cx:lvl ptCount="3" formatCode="General">
          <cx:pt idx="0">9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Sheet1!$M$1</cx:f>
              <cx:v>North Carolina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6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Sheet1!$N$2:$N$4</cx:f>
        <cx:lvl ptCount="3" formatCode="General">
          <cx:pt idx="0">1</cx:pt>
          <cx:pt idx="1">1</cx:pt>
          <cx:pt idx="2">2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Sheet1!$N$1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6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Sheet1!$O$2:$O$4</cx:f>
        <cx:lvl ptCount="3" formatCode="General">
          <cx:pt idx="0">4</cx:pt>
          <cx:pt idx="1">0</cx:pt>
          <cx:pt idx="2">2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Sheet1!$O$1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6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Sheet1!$P$2:$P$4</cx:f>
        <cx:lvl ptCount="3" formatCode="General">
          <cx:pt idx="0">1</cx:pt>
          <cx:pt idx="1">5</cx:pt>
          <cx:pt idx="2">1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Sheet1!$P$1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6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Sheet1!$Q$2:$Q$4</cx:f>
        <cx:lvl ptCount="3" formatCode="General">
          <cx:pt idx="0">1</cx:pt>
          <cx:pt idx="1">2</cx:pt>
          <cx:pt idx="2">1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Sheet1!$Q$1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6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6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6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6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4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7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7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7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Graphs!$J$2:$J$4</cx:f>
        <cx:lvl ptCount="3" formatCode="General">
          <cx:pt idx="0">5</cx:pt>
          <cx:pt idx="1">0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Graphs!$J$1</cx:f>
              <cx:v>New England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7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Graphs!$L$2:$L$4</cx:f>
        <cx:lvl ptCount="3" formatCode="General">
          <cx:pt idx="0">7</cx:pt>
          <cx:pt idx="1">1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Graphs!$L$1</cx:f>
              <cx:v>DE/MD/VA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7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Graphs!$M$2:$M$4</cx:f>
        <cx:lvl ptCount="3" formatCode="General">
          <cx:pt idx="0">8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Graphs!$M$1</cx:f>
              <cx:v>North Carolina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7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Graphs!$N$2:$N$4</cx:f>
        <cx:lvl ptCount="3" formatCode="General">
          <cx:pt idx="0">1</cx:pt>
          <cx:pt idx="1">2</cx:pt>
          <cx:pt idx="2">1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Graphs!$N$1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7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Graphs!$O$2:$O$4</cx:f>
        <cx:lvl ptCount="3" formatCode="General">
          <cx:pt idx="0">3</cx:pt>
          <cx:pt idx="1">0</cx:pt>
          <cx:pt idx="2">3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Graphs!$O$1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7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Graphs!$P$2:$P$4</cx:f>
        <cx:lvl ptCount="3" formatCode="General">
          <cx:pt idx="0">2</cx:pt>
          <cx:pt idx="1">4</cx:pt>
          <cx:pt idx="2">2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Graphs!$P$1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7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Graphs!$Q$2:$Q$4</cx:f>
        <cx:lvl ptCount="3" formatCode="General">
          <cx:pt idx="0">1</cx:pt>
          <cx:pt idx="1">2</cx:pt>
          <cx:pt idx="2">1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Graphs!$Q$1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7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Sheet1!$C$2:$C$4</cx:f>
        <cx:lvl ptCount="3" formatCode="General">
          <cx:pt idx="0">7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8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8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8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Graphs!$J$2:$J$4</cx:f>
        <cx:lvl ptCount="3" formatCode="General">
          <cx:pt idx="0">6</cx:pt>
          <cx:pt idx="1">0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Graphs!$J$1</cx:f>
              <cx:v>New England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8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Graphs!$L$2:$L$4</cx:f>
        <cx:lvl ptCount="3" formatCode="General">
          <cx:pt idx="0">8</cx:pt>
          <cx:pt idx="1">0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Graphs!$L$1</cx:f>
              <cx:v>DE/MD/VA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8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Graphs!$M$2:$M$4</cx:f>
        <cx:lvl ptCount="3" formatCode="General">
          <cx:pt idx="0">9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Graphs!$M$1</cx:f>
              <cx:v>NC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8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Graphs!$N$2:$N$4</cx:f>
        <cx:lvl ptCount="3" formatCode="General">
          <cx:pt idx="0">1</cx:pt>
          <cx:pt idx="1">1</cx:pt>
          <cx:pt idx="2">2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Graphs!$N$1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8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Graphs!$O$2:$O$4</cx:f>
        <cx:lvl ptCount="3" formatCode="General">
          <cx:pt idx="0">4</cx:pt>
          <cx:pt idx="1">1</cx:pt>
          <cx:pt idx="2">2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Graphs!$O$1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8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Graphs!$P$2:$P$4</cx:f>
        <cx:lvl ptCount="3" formatCode="General">
          <cx:pt idx="0">3</cx:pt>
          <cx:pt idx="1">3</cx:pt>
          <cx:pt idx="2">1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Graphs!$P$1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8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Graphs!$Q$2:$Q$4</cx:f>
        <cx:lvl ptCount="3" formatCode="General">
          <cx:pt idx="0">2</cx:pt>
          <cx:pt idx="1">2</cx:pt>
          <cx:pt idx="2">0</cx:pt>
        </cx:lvl>
      </cx:numDim>
    </cx:data>
  </cx:chartData>
  <cx:chart>
    <cx:plotArea>
      <cx:plotAreaRegion>
        <cx:series layoutId="sunburst" uniqueId="{B266ECBF-516C-714A-B4DC-6DD8A2D8A107}">
          <cx:tx>
            <cx:txData>
              <cx:f>Graphs!$Q$1</cx:f>
              <cx:v>Texas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Id val="0"/>
        </cx:series>
      </cx:plotAreaRegion>
    </cx:plotArea>
  </cx:chart>
</cx:chartSpace>
</file>

<file path=ppt/charts/chartEx8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Graphs!$R$2:$R$4</cx:f>
        <cx:lvl ptCount="3" formatCode="General">
          <cx:pt idx="0">4</cx:pt>
          <cx:pt idx="1">0</cx:pt>
          <cx:pt idx="2">0</cx:pt>
        </cx:lvl>
      </cx:numDim>
    </cx:data>
  </cx:chartData>
  <cx:chart>
    <cx:plotArea>
      <cx:plotAreaRegion>
        <cx:series layoutId="sunburst" uniqueId="{E9C12D1A-7A3B-1446-A966-F74EB3420BF8}">
          <cx:tx>
            <cx:txData>
              <cx:f>Graphs!$R$1</cx:f>
              <cx:v>Pacific</cx:v>
            </cx:txData>
          </cx:tx>
          <cx:spPr>
            <a:solidFill>
              <a:schemeClr val="accent6"/>
            </a:solidFill>
          </cx:spPr>
          <cx:dataId val="0"/>
        </cx:series>
      </cx:plotAreaRegion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Sheet1!$M$2:$M$4</cx:f>
        <cx:lvl ptCount="3" formatCode="General">
          <cx:pt idx="1">3</cx:pt>
          <cx:pt idx="2">1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Sheet1!$M$1</cx:f>
              <cx:v>Southeast Atlantic</cx:v>
            </cx:txData>
          </cx:tx>
          <cx:spPr>
            <a:solidFill>
              <a:srgbClr val="FFFF00"/>
            </a:solidFill>
          </cx:spPr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9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9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9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9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Green</cx:pt>
          <cx:pt idx="1">Yellow</cx:pt>
          <cx:pt idx="2">Red</cx:pt>
        </cx:lvl>
      </cx:strDim>
      <cx:numDim type="size">
        <cx:f>Sheet1!$B$2:$B$4</cx:f>
        <cx:lvl ptCount="3" formatCode="General">
          <cx:pt idx="0">0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Sheet1!$B$1</cx:f>
              <cx:v>New England</cx:v>
            </cx:txData>
          </cx:tx>
          <cx:dataPt idx="1">
            <cx:spPr>
              <a:solidFill>
                <a:sysClr val="window" lastClr="FFFFFF">
                  <a:lumMod val="85000"/>
                </a:sysClr>
              </a:solidFill>
            </cx:spPr>
          </cx:dataPt>
          <cx:dataPt idx="2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9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Graphs!$J$2:$J$4</cx:f>
        <cx:lvl ptCount="3" formatCode="General">
          <cx:pt idx="0">4</cx:pt>
          <cx:pt idx="1">0</cx:pt>
          <cx:pt idx="2">1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Graphs!$J$1</cx:f>
              <cx:v>New England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EA72E"/>
              </a:solidFill>
            </cx:spPr>
          </cx:dataPt>
          <cx:dataId val="0"/>
        </cx:series>
      </cx:plotAreaRegion>
    </cx:plotArea>
  </cx:chart>
</cx:chartSpace>
</file>

<file path=ppt/charts/chartEx9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Graphs!$L$2:$L$4</cx:f>
        <cx:lvl ptCount="3" formatCode="General">
          <cx:pt idx="0">7</cx:pt>
          <cx:pt idx="1">2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Graphs!$L$1</cx:f>
              <cx:v>DE/MD/VA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9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Graphs!$A$2:$A$4</cx:f>
        <cx:lvl ptCount="3">
          <cx:pt idx="0">Green</cx:pt>
          <cx:pt idx="1">Yellow</cx:pt>
          <cx:pt idx="2">Red</cx:pt>
        </cx:lvl>
      </cx:strDim>
      <cx:numDim type="size">
        <cx:f>Graphs!$M$2:$M$4</cx:f>
        <cx:lvl ptCount="3" formatCode="General">
          <cx:pt idx="0">10</cx:pt>
          <cx:pt idx="1">1</cx:pt>
          <cx:pt idx="2">0</cx:pt>
        </cx:lvl>
      </cx:numDim>
    </cx:data>
  </cx:chartData>
  <cx:chart>
    <cx:plotArea>
      <cx:plotAreaRegion>
        <cx:series layoutId="sunburst" uniqueId="{6D760251-438B-7746-8A71-C09F265F64DA}">
          <cx:tx>
            <cx:txData>
              <cx:f>Graphs!$M$1</cx:f>
              <cx:v>NC</cx:v>
            </cx:txData>
          </cx:tx>
          <cx:spPr>
            <a:solidFill>
              <a:srgbClr val="FFFF00"/>
            </a:solidFill>
          </cx:spPr>
          <cx:dataPt idx="0">
            <cx:spPr>
              <a:solidFill>
                <a:srgbClr val="4EA72E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9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Graphs!$N$2:$N$4</cx:f>
        <cx:lvl ptCount="3" formatCode="General">
          <cx:pt idx="0">0</cx:pt>
          <cx:pt idx="1">2</cx:pt>
          <cx:pt idx="2">2</cx:pt>
        </cx:lvl>
      </cx:numDim>
    </cx:data>
  </cx:chartData>
  <cx:chart>
    <cx:plotArea>
      <cx:plotAreaRegion>
        <cx:series layoutId="sunburst" uniqueId="{89420A20-4A09-C443-A11F-E1C10E471460}">
          <cx:tx>
            <cx:txData>
              <cx:f>Graphs!$N$1</cx:f>
              <cx:v>Southeast Atlantic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9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Graphs!$O$2:$O$4</cx:f>
        <cx:lvl ptCount="3" formatCode="General">
          <cx:pt idx="0">4</cx:pt>
          <cx:pt idx="1">1</cx:pt>
          <cx:pt idx="2">2</cx:pt>
        </cx:lvl>
      </cx:numDim>
    </cx:data>
  </cx:chartData>
  <cx:chart>
    <cx:plotArea>
      <cx:plotAreaRegion>
        <cx:series layoutId="sunburst" uniqueId="{5AFB4C6C-E9C8-BC46-B3DB-4A8A95236746}">
          <cx:tx>
            <cx:txData>
              <cx:f>Graphs!$O$1</cx:f>
              <cx:v>Gulf Florida</cx:v>
            </cx:txData>
          </cx:tx>
          <cx:spPr>
            <a:solidFill>
              <a:schemeClr val="accent6"/>
            </a:solidFill>
          </cx:spPr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hartEx9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size">
        <cx:f>Graphs!$P$2:$P$4</cx:f>
        <cx:lvl ptCount="3" formatCode="General">
          <cx:pt idx="0">4</cx:pt>
          <cx:pt idx="1">3</cx:pt>
          <cx:pt idx="2">1</cx:pt>
        </cx:lvl>
      </cx:numDim>
    </cx:data>
  </cx:chartData>
  <cx:chart>
    <cx:plotArea>
      <cx:plotAreaRegion>
        <cx:series layoutId="sunburst" uniqueId="{3853F715-BDB4-9A47-BC4F-907041C5A220}">
          <cx:tx>
            <cx:txData>
              <cx:f>Graphs!$P$1</cx:f>
              <cx:v>Northern Gulf</cx:v>
            </cx:txData>
          </cx:tx>
          <cx:dataPt idx="0">
            <cx:spPr>
              <a:solidFill>
                <a:srgbClr val="4EA72E"/>
              </a:solidFill>
            </cx:spPr>
          </cx:dataPt>
          <cx:dataPt idx="1">
            <cx:spPr>
              <a:solidFill>
                <a:srgbClr val="FFFF00"/>
              </a:solidFill>
            </cx:spPr>
          </cx:dataPt>
          <cx:dataPt idx="2">
            <cx:spPr>
              <a:solidFill>
                <a:srgbClr val="FF0000"/>
              </a:solidFill>
            </cx:spPr>
          </cx:dataPt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6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7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8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2B45-AB88-118D-5B89-7C978C26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80453-022E-1060-613D-A9273F6F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A7C7-8A6A-533F-F229-A5A72128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DF74-99DE-FD9F-622F-F9A5BD32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46F1-D762-F802-B673-2C4A8C38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00979"/>
      </p:ext>
    </p:extLst>
  </p:cSld>
  <p:clrMapOvr>
    <a:masterClrMapping/>
  </p:clrMapOvr>
  <p:transition spd="slow"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B06-54D4-3E95-61E3-41C4E606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B4DEC-C212-252F-F4CD-3B4D2E02B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FD5B-81AC-9EC2-DE19-43D7395B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44C8-1A12-6D25-F450-78CAF891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CADC-2D23-8920-103B-B15A859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8704"/>
      </p:ext>
    </p:extLst>
  </p:cSld>
  <p:clrMapOvr>
    <a:masterClrMapping/>
  </p:clrMapOvr>
  <p:transition spd="slow"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935F-8065-7BFF-3304-AF805B567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60D0-6195-F191-98D3-AA43E8E3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EACE-AC1D-7E6B-79B4-A50B3791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6FA1-4087-1E1E-9B1F-13FF44B2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3294-AF1B-2DB0-02C1-09502DF5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5501"/>
      </p:ext>
    </p:extLst>
  </p:cSld>
  <p:clrMapOvr>
    <a:masterClrMapping/>
  </p:clrMapOvr>
  <p:transition spd="slow"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996E-7EA3-8D6F-A428-427E6737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87F0-09F0-2BE7-E04D-84BB57D8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510C-4FED-3A1A-9744-B207F7B0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29C4-5A29-2962-B7E5-C4F9A509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8E20-F563-D2C8-8926-4225DD68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2217"/>
      </p:ext>
    </p:extLst>
  </p:cSld>
  <p:clrMapOvr>
    <a:masterClrMapping/>
  </p:clrMapOvr>
  <p:transition spd="slow"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0F6A-C798-7B35-5144-E82BF03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48717-93DB-03AC-CCA8-C65515BA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3145-70BA-FA44-CAC5-9B3A8EA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1B2B-85D5-98F0-4558-F3F755A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E476-4DED-818C-BE4D-ED502D3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4372"/>
      </p:ext>
    </p:extLst>
  </p:cSld>
  <p:clrMapOvr>
    <a:masterClrMapping/>
  </p:clrMapOvr>
  <p:transition spd="slow"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2436-E295-9CD4-3687-2E345C05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4DCD-58D7-71CB-B82F-654F6CB03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230C1-597B-1155-8F7B-6BD28D789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59E9-1B6A-CDF4-5EF0-67BDDF6D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B384D-C8FF-E098-4530-47958CD8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9FEB4-9792-40B6-26E7-2A6AC1F7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6433"/>
      </p:ext>
    </p:extLst>
  </p:cSld>
  <p:clrMapOvr>
    <a:masterClrMapping/>
  </p:clrMapOvr>
  <p:transition spd="slow"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8D1E-A625-907F-DC96-DDEC9AF4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3B7E-9D5F-8802-0301-AFDAB646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5C6D-6E3F-68B4-2C07-BA2AEFCFA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7216E-270D-F31F-506C-2511EAD7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00313-800A-DC16-6131-D94622E87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87BA8-F7B1-75D0-34A3-6A30E31F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DAA36-E72C-CAFD-CC35-67982BC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FFF25-E4E3-F6E8-71C8-9EC7D702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3259"/>
      </p:ext>
    </p:extLst>
  </p:cSld>
  <p:clrMapOvr>
    <a:masterClrMapping/>
  </p:clrMapOvr>
  <p:transition spd="slow"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16CB-4737-3899-2F52-52729E79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6FB2E-E857-F8AC-1B83-B4F5FE35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5A708-2195-C245-2262-5707EF55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E01B-1E7B-D4E7-92F9-5E008DD9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8413"/>
      </p:ext>
    </p:extLst>
  </p:cSld>
  <p:clrMapOvr>
    <a:masterClrMapping/>
  </p:clrMapOvr>
  <p:transition spd="slow"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8E3DA-1A65-A6A2-BB3A-6D1D70FB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3FC7F-AB9D-5F8C-F4BA-A8A57583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0D683-E0F7-3368-C11C-E0AB4A8F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9861"/>
      </p:ext>
    </p:extLst>
  </p:cSld>
  <p:clrMapOvr>
    <a:masterClrMapping/>
  </p:clrMapOvr>
  <p:transition spd="slow"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4186-80A3-91EE-FB92-ED3CE230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6F80-B733-6690-CD95-2938FF4D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1610-BFEE-59CE-8D6E-A2E0F929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9CC1-7DD1-17BD-99A7-E007380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1996-D480-6448-02AD-67614F6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BCBBE-DE2C-46B3-FE75-618FA73A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5979"/>
      </p:ext>
    </p:extLst>
  </p:cSld>
  <p:clrMapOvr>
    <a:masterClrMapping/>
  </p:clrMapOvr>
  <p:transition spd="slow"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180E-BB9D-B5FA-C6D6-68965DCE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CABEF-FA1B-3D0C-C76E-D3F4866CE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498B-8066-48DE-3F51-0BFE4216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641A2-4A06-2224-C00F-E798E331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2B3A0-08DC-DE2E-C415-8AB6CAE1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DB25A-EC49-E815-2122-1A9A1C81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0240"/>
      </p:ext>
    </p:extLst>
  </p:cSld>
  <p:clrMapOvr>
    <a:masterClrMapping/>
  </p:clrMapOvr>
  <p:transition spd="slow"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1E4C9-D701-2DD1-DEC5-6B691A5A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D7054-7CB2-0146-BED5-61D35A10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D659-5003-8507-F534-E9A11FB8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99CB7-A18C-0C41-90C2-D2A3552DA723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CC07-0985-0D79-F67A-3A2E2978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C6EA-296B-6B7E-4341-4F64032E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3BC4C-24E0-5741-B943-7778393BF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13" Type="http://schemas.microsoft.com/office/2014/relationships/chartEx" Target="../charts/chartEx7.xml"/><Relationship Id="rId26" Type="http://schemas.openxmlformats.org/officeDocument/2006/relationships/image" Target="../media/image11.png"/><Relationship Id="rId3" Type="http://schemas.microsoft.com/office/2014/relationships/chartEx" Target="../charts/chartEx1.xml"/><Relationship Id="rId21" Type="http://schemas.microsoft.com/office/2014/relationships/chartEx" Target="../charts/chartEx10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microsoft.com/office/2014/relationships/chartEx" Target="../charts/chartEx9.xml"/><Relationship Id="rId25" Type="http://schemas.microsoft.com/office/2014/relationships/chartEx" Target="../charts/chartEx12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14/relationships/chartEx" Target="../charts/chartEx3.xml"/><Relationship Id="rId11" Type="http://schemas.microsoft.com/office/2014/relationships/chartEx" Target="../charts/chartEx6.xml"/><Relationship Id="rId24" Type="http://schemas.openxmlformats.org/officeDocument/2006/relationships/image" Target="../media/image10.png"/><Relationship Id="rId5" Type="http://schemas.microsoft.com/office/2014/relationships/chartEx" Target="../charts/chartEx2.xml"/><Relationship Id="rId15" Type="http://schemas.microsoft.com/office/2014/relationships/chartEx" Target="../charts/chartEx8.xml"/><Relationship Id="rId23" Type="http://schemas.microsoft.com/office/2014/relationships/chartEx" Target="../charts/chartEx11.xml"/><Relationship Id="rId28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14/relationships/chartEx" Target="../charts/chartEx5.xml"/><Relationship Id="rId14" Type="http://schemas.openxmlformats.org/officeDocument/2006/relationships/image" Target="../media/image6.png"/><Relationship Id="rId22" Type="http://schemas.openxmlformats.org/officeDocument/2006/relationships/image" Target="../media/image8.png"/><Relationship Id="rId27" Type="http://schemas.microsoft.com/office/2014/relationships/chartEx" Target="../charts/chartEx1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4/relationships/chartEx" Target="../charts/chartEx114.xml"/><Relationship Id="rId13" Type="http://schemas.microsoft.com/office/2014/relationships/chartEx" Target="../charts/chartEx115.xml"/><Relationship Id="rId18" Type="http://schemas.microsoft.com/office/2014/relationships/chartEx" Target="../charts/chartEx118.xml"/><Relationship Id="rId3" Type="http://schemas.microsoft.com/office/2014/relationships/chartEx" Target="../charts/chartEx112.xml"/><Relationship Id="rId21" Type="http://schemas.microsoft.com/office/2014/relationships/chartEx" Target="../charts/chartEx121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117.xml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0" Type="http://schemas.microsoft.com/office/2014/relationships/chartEx" Target="../charts/chartEx120.xml"/><Relationship Id="rId1" Type="http://schemas.openxmlformats.org/officeDocument/2006/relationships/slideLayout" Target="../slideLayouts/slideLayout7.xml"/><Relationship Id="rId5" Type="http://schemas.microsoft.com/office/2014/relationships/chartEx" Target="../charts/chartEx113.xml"/><Relationship Id="rId15" Type="http://schemas.microsoft.com/office/2014/relationships/chartEx" Target="../charts/chartEx116.xml"/><Relationship Id="rId23" Type="http://schemas.openxmlformats.org/officeDocument/2006/relationships/image" Target="../media/image44.png"/><Relationship Id="rId19" Type="http://schemas.microsoft.com/office/2014/relationships/chartEx" Target="../charts/chartEx119.xml"/><Relationship Id="rId4" Type="http://schemas.openxmlformats.org/officeDocument/2006/relationships/image" Target="../media/image2.png"/><Relationship Id="rId14" Type="http://schemas.openxmlformats.org/officeDocument/2006/relationships/image" Target="../media/image42.png"/><Relationship Id="rId22" Type="http://schemas.microsoft.com/office/2014/relationships/chartEx" Target="../charts/chartEx12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4/relationships/chartEx" Target="../charts/chartEx125.xml"/><Relationship Id="rId13" Type="http://schemas.microsoft.com/office/2014/relationships/chartEx" Target="../charts/chartEx126.xml"/><Relationship Id="rId18" Type="http://schemas.microsoft.com/office/2014/relationships/chartEx" Target="../charts/chartEx129.xml"/><Relationship Id="rId3" Type="http://schemas.microsoft.com/office/2014/relationships/chartEx" Target="../charts/chartEx123.xml"/><Relationship Id="rId21" Type="http://schemas.microsoft.com/office/2014/relationships/chartEx" Target="../charts/chartEx131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128.xml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48.png"/><Relationship Id="rId5" Type="http://schemas.microsoft.com/office/2014/relationships/chartEx" Target="../charts/chartEx124.xml"/><Relationship Id="rId15" Type="http://schemas.microsoft.com/office/2014/relationships/chartEx" Target="../charts/chartEx127.xml"/><Relationship Id="rId23" Type="http://schemas.microsoft.com/office/2014/relationships/chartEx" Target="../charts/chartEx133.xml"/><Relationship Id="rId19" Type="http://schemas.microsoft.com/office/2014/relationships/chartEx" Target="../charts/chartEx130.xml"/><Relationship Id="rId4" Type="http://schemas.openxmlformats.org/officeDocument/2006/relationships/image" Target="../media/image2.png"/><Relationship Id="rId14" Type="http://schemas.openxmlformats.org/officeDocument/2006/relationships/image" Target="../media/image45.png"/><Relationship Id="rId22" Type="http://schemas.microsoft.com/office/2014/relationships/chartEx" Target="../charts/chartEx1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4/relationships/chartEx" Target="../charts/chartEx17.xml"/><Relationship Id="rId13" Type="http://schemas.microsoft.com/office/2014/relationships/chartEx" Target="../charts/chartEx20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microsoft.com/office/2014/relationships/chartEx" Target="../charts/chartEx14.xml"/><Relationship Id="rId21" Type="http://schemas.microsoft.com/office/2014/relationships/chartEx" Target="../charts/chartEx24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microsoft.com/office/2014/relationships/chartEx" Target="../charts/chartEx22.xml"/><Relationship Id="rId25" Type="http://schemas.microsoft.com/office/2014/relationships/chartEx" Target="../charts/chartEx26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14/relationships/chartEx" Target="../charts/chartEx16.xml"/><Relationship Id="rId11" Type="http://schemas.microsoft.com/office/2014/relationships/chartEx" Target="../charts/chartEx19.xml"/><Relationship Id="rId24" Type="http://schemas.openxmlformats.org/officeDocument/2006/relationships/image" Target="../media/image18.png"/><Relationship Id="rId5" Type="http://schemas.microsoft.com/office/2014/relationships/chartEx" Target="../charts/chartEx15.xml"/><Relationship Id="rId15" Type="http://schemas.microsoft.com/office/2014/relationships/chartEx" Target="../charts/chartEx21.xml"/><Relationship Id="rId23" Type="http://schemas.microsoft.com/office/2014/relationships/chartEx" Target="../charts/chartEx25.xml"/><Relationship Id="rId10" Type="http://schemas.openxmlformats.org/officeDocument/2006/relationships/image" Target="../media/image4.png"/><Relationship Id="rId19" Type="http://schemas.microsoft.com/office/2014/relationships/chartEx" Target="../charts/chartEx23.xml"/><Relationship Id="rId4" Type="http://schemas.openxmlformats.org/officeDocument/2006/relationships/image" Target="../media/image2.png"/><Relationship Id="rId9" Type="http://schemas.microsoft.com/office/2014/relationships/chartEx" Target="../charts/chartEx18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4/relationships/chartEx" Target="../charts/chartEx30.xml"/><Relationship Id="rId13" Type="http://schemas.microsoft.com/office/2014/relationships/chartEx" Target="../charts/chartEx33.xml"/><Relationship Id="rId18" Type="http://schemas.microsoft.com/office/2014/relationships/chartEx" Target="../charts/chartEx36.xml"/><Relationship Id="rId3" Type="http://schemas.microsoft.com/office/2014/relationships/chartEx" Target="../charts/chartEx27.xml"/><Relationship Id="rId21" Type="http://schemas.microsoft.com/office/2014/relationships/chartEx" Target="../charts/chartEx39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microsoft.com/office/2014/relationships/chartEx" Target="../charts/chartEx35.xml"/><Relationship Id="rId20" Type="http://schemas.microsoft.com/office/2014/relationships/chartEx" Target="../charts/chartEx38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29.xml"/><Relationship Id="rId11" Type="http://schemas.microsoft.com/office/2014/relationships/chartEx" Target="../charts/chartEx32.xml"/><Relationship Id="rId5" Type="http://schemas.microsoft.com/office/2014/relationships/chartEx" Target="../charts/chartEx28.xml"/><Relationship Id="rId15" Type="http://schemas.microsoft.com/office/2014/relationships/chartEx" Target="../charts/chartEx34.xml"/><Relationship Id="rId10" Type="http://schemas.openxmlformats.org/officeDocument/2006/relationships/image" Target="../media/image4.png"/><Relationship Id="rId19" Type="http://schemas.microsoft.com/office/2014/relationships/chartEx" Target="../charts/chartEx37.xml"/><Relationship Id="rId4" Type="http://schemas.openxmlformats.org/officeDocument/2006/relationships/image" Target="../media/image2.png"/><Relationship Id="rId9" Type="http://schemas.microsoft.com/office/2014/relationships/chartEx" Target="../charts/chartEx31.xml"/><Relationship Id="rId14" Type="http://schemas.openxmlformats.org/officeDocument/2006/relationships/image" Target="../media/image21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4/relationships/chartEx" Target="../charts/chartEx43.xml"/><Relationship Id="rId13" Type="http://schemas.microsoft.com/office/2014/relationships/chartEx" Target="../charts/chartEx46.xml"/><Relationship Id="rId18" Type="http://schemas.microsoft.com/office/2014/relationships/chartEx" Target="../charts/chartEx50.xml"/><Relationship Id="rId3" Type="http://schemas.microsoft.com/office/2014/relationships/chartEx" Target="../charts/chartEx40.xml"/><Relationship Id="rId21" Type="http://schemas.microsoft.com/office/2014/relationships/chartEx" Target="../charts/chartEx52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49.xml"/><Relationship Id="rId2" Type="http://schemas.openxmlformats.org/officeDocument/2006/relationships/image" Target="../media/image1.png"/><Relationship Id="rId16" Type="http://schemas.microsoft.com/office/2014/relationships/chartEx" Target="../charts/chartEx48.xm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microsoft.com/office/2014/relationships/chartEx" Target="../charts/chartEx42.xml"/><Relationship Id="rId11" Type="http://schemas.microsoft.com/office/2014/relationships/chartEx" Target="../charts/chartEx45.xml"/><Relationship Id="rId5" Type="http://schemas.microsoft.com/office/2014/relationships/chartEx" Target="../charts/chartEx41.xml"/><Relationship Id="rId15" Type="http://schemas.microsoft.com/office/2014/relationships/chartEx" Target="../charts/chartEx47.xml"/><Relationship Id="rId10" Type="http://schemas.openxmlformats.org/officeDocument/2006/relationships/image" Target="../media/image4.png"/><Relationship Id="rId19" Type="http://schemas.microsoft.com/office/2014/relationships/chartEx" Target="../charts/chartEx51.xml"/><Relationship Id="rId4" Type="http://schemas.openxmlformats.org/officeDocument/2006/relationships/image" Target="../media/image2.png"/><Relationship Id="rId9" Type="http://schemas.microsoft.com/office/2014/relationships/chartEx" Target="../charts/chartEx44.xml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4/relationships/chartEx" Target="../charts/chartEx56.xml"/><Relationship Id="rId13" Type="http://schemas.microsoft.com/office/2014/relationships/chartEx" Target="../charts/chartEx59.xml"/><Relationship Id="rId18" Type="http://schemas.microsoft.com/office/2014/relationships/chartEx" Target="../charts/chartEx62.xml"/><Relationship Id="rId3" Type="http://schemas.microsoft.com/office/2014/relationships/chartEx" Target="../charts/chartEx53.xml"/><Relationship Id="rId21" Type="http://schemas.microsoft.com/office/2014/relationships/chartEx" Target="../charts/chartEx65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microsoft.com/office/2014/relationships/chartEx" Target="../charts/chartEx61.xml"/><Relationship Id="rId20" Type="http://schemas.microsoft.com/office/2014/relationships/chartEx" Target="../charts/chartEx64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55.xml"/><Relationship Id="rId11" Type="http://schemas.microsoft.com/office/2014/relationships/chartEx" Target="../charts/chartEx58.xml"/><Relationship Id="rId5" Type="http://schemas.microsoft.com/office/2014/relationships/chartEx" Target="../charts/chartEx54.xml"/><Relationship Id="rId15" Type="http://schemas.microsoft.com/office/2014/relationships/chartEx" Target="../charts/chartEx60.xml"/><Relationship Id="rId10" Type="http://schemas.openxmlformats.org/officeDocument/2006/relationships/image" Target="../media/image4.png"/><Relationship Id="rId19" Type="http://schemas.microsoft.com/office/2014/relationships/chartEx" Target="../charts/chartEx63.xml"/><Relationship Id="rId4" Type="http://schemas.openxmlformats.org/officeDocument/2006/relationships/image" Target="../media/image2.png"/><Relationship Id="rId9" Type="http://schemas.microsoft.com/office/2014/relationships/chartEx" Target="../charts/chartEx57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4/relationships/chartEx" Target="../charts/chartEx69.xml"/><Relationship Id="rId13" Type="http://schemas.microsoft.com/office/2014/relationships/chartEx" Target="../charts/chartEx72.xml"/><Relationship Id="rId18" Type="http://schemas.openxmlformats.org/officeDocument/2006/relationships/image" Target="../media/image29.png"/><Relationship Id="rId3" Type="http://schemas.microsoft.com/office/2014/relationships/chartEx" Target="../charts/chartEx66.xml"/><Relationship Id="rId21" Type="http://schemas.openxmlformats.org/officeDocument/2006/relationships/image" Target="../media/image30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75.xml"/><Relationship Id="rId2" Type="http://schemas.openxmlformats.org/officeDocument/2006/relationships/image" Target="../media/image1.png"/><Relationship Id="rId16" Type="http://schemas.microsoft.com/office/2014/relationships/chartEx" Target="../charts/chartEx74.xml"/><Relationship Id="rId20" Type="http://schemas.microsoft.com/office/2014/relationships/chartEx" Target="../charts/chartEx77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68.xml"/><Relationship Id="rId11" Type="http://schemas.microsoft.com/office/2014/relationships/chartEx" Target="../charts/chartEx71.xml"/><Relationship Id="rId5" Type="http://schemas.microsoft.com/office/2014/relationships/chartEx" Target="../charts/chartEx67.xml"/><Relationship Id="rId15" Type="http://schemas.microsoft.com/office/2014/relationships/chartEx" Target="../charts/chartEx73.xml"/><Relationship Id="rId23" Type="http://schemas.openxmlformats.org/officeDocument/2006/relationships/image" Target="../media/image31.png"/><Relationship Id="rId10" Type="http://schemas.openxmlformats.org/officeDocument/2006/relationships/image" Target="../media/image4.png"/><Relationship Id="rId19" Type="http://schemas.microsoft.com/office/2014/relationships/chartEx" Target="../charts/chartEx76.xml"/><Relationship Id="rId4" Type="http://schemas.openxmlformats.org/officeDocument/2006/relationships/image" Target="../media/image2.png"/><Relationship Id="rId9" Type="http://schemas.microsoft.com/office/2014/relationships/chartEx" Target="../charts/chartEx70.xml"/><Relationship Id="rId14" Type="http://schemas.openxmlformats.org/officeDocument/2006/relationships/image" Target="../media/image28.png"/><Relationship Id="rId22" Type="http://schemas.microsoft.com/office/2014/relationships/chartEx" Target="../charts/chartEx7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14/relationships/chartEx" Target="../charts/chartEx81.xml"/><Relationship Id="rId13" Type="http://schemas.microsoft.com/office/2014/relationships/chartEx" Target="../charts/chartEx82.xml"/><Relationship Id="rId18" Type="http://schemas.openxmlformats.org/officeDocument/2006/relationships/image" Target="../media/image31.png"/><Relationship Id="rId3" Type="http://schemas.microsoft.com/office/2014/relationships/chartEx" Target="../charts/chartEx79.xml"/><Relationship Id="rId21" Type="http://schemas.microsoft.com/office/2014/relationships/chartEx" Target="../charts/chartEx87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84.xml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microsoft.com/office/2014/relationships/chartEx" Target="../charts/chartEx86.xml"/><Relationship Id="rId1" Type="http://schemas.openxmlformats.org/officeDocument/2006/relationships/slideLayout" Target="../slideLayouts/slideLayout7.xml"/><Relationship Id="rId24" Type="http://schemas.microsoft.com/office/2014/relationships/chartEx" Target="../charts/chartEx89.xml"/><Relationship Id="rId5" Type="http://schemas.microsoft.com/office/2014/relationships/chartEx" Target="../charts/chartEx80.xml"/><Relationship Id="rId15" Type="http://schemas.microsoft.com/office/2014/relationships/chartEx" Target="../charts/chartEx83.xml"/><Relationship Id="rId23" Type="http://schemas.openxmlformats.org/officeDocument/2006/relationships/image" Target="../media/image32.png"/><Relationship Id="rId19" Type="http://schemas.microsoft.com/office/2014/relationships/chartEx" Target="../charts/chartEx85.xml"/><Relationship Id="rId4" Type="http://schemas.openxmlformats.org/officeDocument/2006/relationships/image" Target="../media/image2.png"/><Relationship Id="rId14" Type="http://schemas.openxmlformats.org/officeDocument/2006/relationships/image" Target="../media/image30.png"/><Relationship Id="rId22" Type="http://schemas.microsoft.com/office/2014/relationships/chartEx" Target="../charts/chartEx8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4/relationships/chartEx" Target="../charts/chartEx92.xml"/><Relationship Id="rId13" Type="http://schemas.microsoft.com/office/2014/relationships/chartEx" Target="../charts/chartEx93.xml"/><Relationship Id="rId18" Type="http://schemas.openxmlformats.org/officeDocument/2006/relationships/image" Target="../media/image36.png"/><Relationship Id="rId3" Type="http://schemas.microsoft.com/office/2014/relationships/chartEx" Target="../charts/chartEx90.xml"/><Relationship Id="rId21" Type="http://schemas.microsoft.com/office/2014/relationships/chartEx" Target="../charts/chartEx98.xml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95.xml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microsoft.com/office/2014/relationships/chartEx" Target="../charts/chartEx97.xml"/><Relationship Id="rId1" Type="http://schemas.openxmlformats.org/officeDocument/2006/relationships/slideLayout" Target="../slideLayouts/slideLayout7.xml"/><Relationship Id="rId5" Type="http://schemas.microsoft.com/office/2014/relationships/chartEx" Target="../charts/chartEx91.xml"/><Relationship Id="rId15" Type="http://schemas.microsoft.com/office/2014/relationships/chartEx" Target="../charts/chartEx94.xml"/><Relationship Id="rId23" Type="http://schemas.microsoft.com/office/2014/relationships/chartEx" Target="../charts/chartEx100.xml"/><Relationship Id="rId19" Type="http://schemas.microsoft.com/office/2014/relationships/chartEx" Target="../charts/chartEx96.xml"/><Relationship Id="rId4" Type="http://schemas.openxmlformats.org/officeDocument/2006/relationships/image" Target="../media/image2.png"/><Relationship Id="rId14" Type="http://schemas.openxmlformats.org/officeDocument/2006/relationships/image" Target="../media/image34.png"/><Relationship Id="rId22" Type="http://schemas.microsoft.com/office/2014/relationships/chartEx" Target="../charts/chartEx9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103.xml"/><Relationship Id="rId13" Type="http://schemas.microsoft.com/office/2014/relationships/chartEx" Target="../charts/chartEx104.xml"/><Relationship Id="rId18" Type="http://schemas.microsoft.com/office/2014/relationships/chartEx" Target="../charts/chartEx107.xml"/><Relationship Id="rId3" Type="http://schemas.microsoft.com/office/2014/relationships/chartEx" Target="../charts/chartEx101.xml"/><Relationship Id="rId21" Type="http://schemas.openxmlformats.org/officeDocument/2006/relationships/image" Target="../media/image40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microsoft.com/office/2014/relationships/chartEx" Target="../charts/chartEx106.xml"/><Relationship Id="rId25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microsoft.com/office/2014/relationships/chartEx" Target="../charts/chartEx108.xml"/><Relationship Id="rId1" Type="http://schemas.openxmlformats.org/officeDocument/2006/relationships/slideLayout" Target="../slideLayouts/slideLayout7.xml"/><Relationship Id="rId24" Type="http://schemas.microsoft.com/office/2014/relationships/chartEx" Target="../charts/chartEx111.xml"/><Relationship Id="rId5" Type="http://schemas.microsoft.com/office/2014/relationships/chartEx" Target="../charts/chartEx102.xml"/><Relationship Id="rId15" Type="http://schemas.microsoft.com/office/2014/relationships/chartEx" Target="../charts/chartEx105.xml"/><Relationship Id="rId23" Type="http://schemas.microsoft.com/office/2014/relationships/chartEx" Target="../charts/chartEx110.xml"/><Relationship Id="rId19" Type="http://schemas.openxmlformats.org/officeDocument/2006/relationships/image" Target="../media/image39.png"/><Relationship Id="rId4" Type="http://schemas.openxmlformats.org/officeDocument/2006/relationships/image" Target="../media/image2.png"/><Relationship Id="rId14" Type="http://schemas.openxmlformats.org/officeDocument/2006/relationships/image" Target="../media/image37.png"/><Relationship Id="rId22" Type="http://schemas.microsoft.com/office/2014/relationships/chartEx" Target="../charts/chartEx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C3510D82-FFA9-6F9E-A3D9-3333B4B3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20A67-256D-6354-571C-27E5851E7528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D0219-1D02-B45B-B30A-8829001FB135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02520-7080-E5E3-468E-18D99571C02A}"/>
              </a:ext>
            </a:extLst>
          </p:cNvPr>
          <p:cNvSpPr txBox="1"/>
          <p:nvPr/>
        </p:nvSpPr>
        <p:spPr>
          <a:xfrm>
            <a:off x="9617031" y="15091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4847B-CFAF-E5CC-B291-30720247FA5A}"/>
              </a:ext>
            </a:extLst>
          </p:cNvPr>
          <p:cNvSpPr txBox="1"/>
          <p:nvPr/>
        </p:nvSpPr>
        <p:spPr>
          <a:xfrm>
            <a:off x="9397486" y="28594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98D1D-8783-A2AB-BFF8-EF1537A14197}"/>
              </a:ext>
            </a:extLst>
          </p:cNvPr>
          <p:cNvSpPr txBox="1"/>
          <p:nvPr/>
        </p:nvSpPr>
        <p:spPr>
          <a:xfrm>
            <a:off x="8995562" y="35063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923DE-4CF9-27E5-B4FE-24AC4584F47C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FD3ED-B451-AB7E-FF0D-C682CF947457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FC35C-26F3-2776-FCEB-058ED6DD3CFB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7EF42-4B12-8FC6-E786-B6FD49482CE6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41957-0724-6171-1E87-F21C977CA5CC}"/>
              </a:ext>
            </a:extLst>
          </p:cNvPr>
          <p:cNvSpPr txBox="1"/>
          <p:nvPr/>
        </p:nvSpPr>
        <p:spPr>
          <a:xfrm>
            <a:off x="1933220" y="535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6E188-26D3-D721-D7EF-EC6B3F2D3061}"/>
              </a:ext>
            </a:extLst>
          </p:cNvPr>
          <p:cNvSpPr txBox="1"/>
          <p:nvPr/>
        </p:nvSpPr>
        <p:spPr>
          <a:xfrm>
            <a:off x="1619315" y="2931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BA9F7-98F4-7F8C-6EB1-BBD60ACFE530}"/>
              </a:ext>
            </a:extLst>
          </p:cNvPr>
          <p:cNvSpPr txBox="1"/>
          <p:nvPr/>
        </p:nvSpPr>
        <p:spPr>
          <a:xfrm>
            <a:off x="1524176" y="1275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9D832-AFEC-58A0-9C98-4BE26630A350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D187AA-9AF2-1FC5-125E-B1530A94B428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6359202"/>
                  </p:ext>
                </p:extLst>
              </p:nvPr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1115901"/>
                  </p:ext>
                </p:extLst>
              </p:nvPr>
            </p:nvGraphicFramePr>
            <p:xfrm>
              <a:off x="866847" y="273159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47" y="2731596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32150829"/>
                  </p:ext>
                </p:extLst>
              </p:nvPr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83990497"/>
                  </p:ext>
                </p:extLst>
              </p:nvPr>
            </p:nvGraphicFramePr>
            <p:xfrm>
              <a:off x="771708" y="1059678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08" y="1059678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2420000"/>
                  </p:ext>
                </p:extLst>
              </p:nvPr>
            </p:nvGraphicFramePr>
            <p:xfrm>
              <a:off x="1197428" y="310889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428" y="310889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5393785F-BD83-47D5-1498-8C542054C8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8740145"/>
                  </p:ext>
                </p:extLst>
              </p:nvPr>
            </p:nvGraphicFramePr>
            <p:xfrm>
              <a:off x="8424138" y="192024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5393785F-BD83-47D5-1498-8C542054C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2024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2C9254B0-2675-3D6C-1485-9926AFBFE0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3377041"/>
                  </p:ext>
                </p:extLst>
              </p:nvPr>
            </p:nvGraphicFramePr>
            <p:xfrm>
              <a:off x="9303660" y="1245280"/>
              <a:ext cx="916868" cy="9179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2C9254B0-2675-3D6C-1485-9926AFBFE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03660" y="1245280"/>
                <a:ext cx="916868" cy="917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56B2483A-67BA-7145-A6AB-12C54120E8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7447286"/>
                  </p:ext>
                </p:extLst>
              </p:nvPr>
            </p:nvGraphicFramePr>
            <p:xfrm>
              <a:off x="9111032" y="2592619"/>
              <a:ext cx="911331" cy="891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56B2483A-67BA-7145-A6AB-12C54120E8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11032" y="2592619"/>
                <a:ext cx="911331" cy="891386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88A25A60-FEBD-CE30-2E4B-8D8A0648AD50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8325675"/>
                  </p:ext>
                </p:extLst>
              </p:nvPr>
            </p:nvGraphicFramePr>
            <p:xfrm>
              <a:off x="8276858" y="3935807"/>
              <a:ext cx="911331" cy="891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6858" y="3935807"/>
                <a:ext cx="911331" cy="89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6804740"/>
                  </p:ext>
                </p:extLst>
              </p:nvPr>
            </p:nvGraphicFramePr>
            <p:xfrm>
              <a:off x="8243094" y="3276199"/>
              <a:ext cx="1813034" cy="8736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43094" y="3276199"/>
                <a:ext cx="1813034" cy="873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78905200"/>
                  </p:ext>
                </p:extLst>
              </p:nvPr>
            </p:nvGraphicFramePr>
            <p:xfrm>
              <a:off x="6887281" y="4540596"/>
              <a:ext cx="1813034" cy="9633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87281" y="4540596"/>
                <a:ext cx="1813034" cy="963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06778399"/>
                  </p:ext>
                </p:extLst>
              </p:nvPr>
            </p:nvGraphicFramePr>
            <p:xfrm>
              <a:off x="5035434" y="4768891"/>
              <a:ext cx="1813034" cy="8167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35434" y="4768891"/>
                <a:ext cx="1813034" cy="816753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itle 26">
            <a:extLst>
              <a:ext uri="{FF2B5EF4-FFF2-40B4-BE49-F238E27FC236}">
                <a16:creationId xmlns:a16="http://schemas.microsoft.com/office/drawing/2014/main" id="{CD5D07F4-1BA4-C64B-BA02-183B6A32F0D3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April 24,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143957"/>
                  </p:ext>
                </p:extLst>
              </p:nvPr>
            </p:nvGraphicFramePr>
            <p:xfrm>
              <a:off x="6029064" y="4578072"/>
              <a:ext cx="1813034" cy="8883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7"/>
              </a:graphicData>
            </a:graphic>
          </p:graphicFrame>
        </mc:Choice>
        <mc:Fallback xmlns="">
          <p:pic>
            <p:nvPicPr>
              <p:cNvPr id="37" name="Chart 36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29064" y="4578072"/>
                <a:ext cx="1813034" cy="888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635095"/>
      </p:ext>
    </p:extLst>
  </p:cSld>
  <p:clrMapOvr>
    <a:masterClrMapping/>
  </p:clrMapOvr>
  <p:transition spd="slow" advClick="0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CFA8-77F3-68CD-D78A-DA6A16803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7821E42-B0D7-83F6-6037-49000B95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D3BD9-A7B1-4BB8-ED21-54E7E91248C3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B3D64-5874-5E46-B35D-0C4E6807FDE5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A86F2-B748-782A-C02B-7F5EE3D751A9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C7FE0-2AAD-861F-352D-ED3B8E8780EA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6AAE3-911F-71E7-A468-B244EACF5511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794D9-E74A-FDA3-A1CA-116DB3A1843B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5772C6-0195-5CA0-83DD-AD5E01638CA1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70A64D-6165-FA73-20C4-AE5E4C28EA55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C4F09-850B-3E19-6393-69B5A6E26867}"/>
              </a:ext>
            </a:extLst>
          </p:cNvPr>
          <p:cNvSpPr txBox="1"/>
          <p:nvPr/>
        </p:nvSpPr>
        <p:spPr>
          <a:xfrm>
            <a:off x="1340217" y="16097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B9EF2-868C-97CA-B739-A152202E756D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D63101-67E0-9CD3-7BC7-F01479F1D42F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D9B52779-6F37-9818-8AC8-03E37E517B9D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412C85F9-9700-D442-7F16-3EB117D503F0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B8C71C9F-8A5F-E5CA-D365-33DED3913EEE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DA881360-0068-5849-280F-9EC62E52053B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5EE84AD7-958E-C609-1AA2-77FB40181AD0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June 26, 2025 by Area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808634"/>
                  </p:ext>
                </p:extLst>
              </p:nvPr>
            </p:nvGraphicFramePr>
            <p:xfrm>
              <a:off x="8826969" y="1235580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6969" y="1235580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2652078"/>
                  </p:ext>
                </p:extLst>
              </p:nvPr>
            </p:nvGraphicFramePr>
            <p:xfrm>
              <a:off x="8672920" y="2488367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72920" y="2488367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0915819"/>
                  </p:ext>
                </p:extLst>
              </p:nvPr>
            </p:nvGraphicFramePr>
            <p:xfrm>
              <a:off x="8288970" y="3218706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8970" y="3218706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98314169"/>
                  </p:ext>
                </p:extLst>
              </p:nvPr>
            </p:nvGraphicFramePr>
            <p:xfrm>
              <a:off x="7781217" y="3856684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81217" y="3856684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4784585"/>
                  </p:ext>
                </p:extLst>
              </p:nvPr>
            </p:nvGraphicFramePr>
            <p:xfrm>
              <a:off x="6852888" y="4524433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2888" y="4524433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3102718"/>
                  </p:ext>
                </p:extLst>
              </p:nvPr>
            </p:nvGraphicFramePr>
            <p:xfrm>
              <a:off x="5993119" y="4545774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93119" y="4545774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6153542"/>
                  </p:ext>
                </p:extLst>
              </p:nvPr>
            </p:nvGraphicFramePr>
            <p:xfrm>
              <a:off x="4999489" y="4699574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9489" y="4699574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E901FFCA-AA84-DB42-9090-188117B885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7475635"/>
                  </p:ext>
                </p:extLst>
              </p:nvPr>
            </p:nvGraphicFramePr>
            <p:xfrm>
              <a:off x="551804" y="1316675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E901FFCA-AA84-DB42-9090-188117B88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804" y="1316675"/>
                <a:ext cx="1884924" cy="955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308037"/>
      </p:ext>
    </p:extLst>
  </p:cSld>
  <p:clrMapOvr>
    <a:masterClrMapping/>
  </p:clrMapOvr>
  <p:transition spd="slow" advClick="0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A4D46-C2CA-37BC-13A3-22C44C81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E58A7E96-F3BE-3F7A-82C7-EC0379D2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7421-ECDC-8013-B3C8-F1E562BDB54B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49B6E-7B4D-B108-9BA6-86332AA4D49F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44A4F-BA70-2B2F-0D3E-068727DC01FE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FC8CE-0A8F-38A9-969A-2D34A752AB9C}"/>
              </a:ext>
            </a:extLst>
          </p:cNvPr>
          <p:cNvSpPr txBox="1"/>
          <p:nvPr/>
        </p:nvSpPr>
        <p:spPr>
          <a:xfrm>
            <a:off x="8995562" y="35063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1B43A-6619-5171-1332-91A371E37E8E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EF3F2-AC34-4DC5-524C-166B06FE1464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09E15-87EA-2961-D0A0-9C105ECFE281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783FE-239E-68D3-AA40-011E9FE26A80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77AA5-A81C-B6FB-8838-18A732A7348A}"/>
              </a:ext>
            </a:extLst>
          </p:cNvPr>
          <p:cNvSpPr txBox="1"/>
          <p:nvPr/>
        </p:nvSpPr>
        <p:spPr>
          <a:xfrm>
            <a:off x="1340217" y="16097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E373F2-5352-342C-8D80-3E3C2A7A0884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6879A2-2438-1926-AACF-B246AF2C1460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56D5A85A-02D5-E31E-28C1-7DD5E96E51FB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63B0D7D8-70F2-E48E-0120-5DF3B4554E71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0480058D-AAFF-8E27-83FA-1DF9644FEBD3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D6252B3C-4875-C088-7824-026A70661C02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92FACB6C-8160-1913-DB8E-51AD2AB3A29D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July 3, 2025 by Area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9808016"/>
                  </p:ext>
                </p:extLst>
              </p:nvPr>
            </p:nvGraphicFramePr>
            <p:xfrm>
              <a:off x="8826969" y="1234562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6969" y="1234562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2804864"/>
                  </p:ext>
                </p:extLst>
              </p:nvPr>
            </p:nvGraphicFramePr>
            <p:xfrm>
              <a:off x="8699309" y="2513253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99309" y="2513253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28282682"/>
                  </p:ext>
                </p:extLst>
              </p:nvPr>
            </p:nvGraphicFramePr>
            <p:xfrm>
              <a:off x="8206637" y="3220964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06637" y="3220964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05290824"/>
                  </p:ext>
                </p:extLst>
              </p:nvPr>
            </p:nvGraphicFramePr>
            <p:xfrm>
              <a:off x="7795350" y="3892939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95350" y="3892939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7288651"/>
                  </p:ext>
                </p:extLst>
              </p:nvPr>
            </p:nvGraphicFramePr>
            <p:xfrm>
              <a:off x="6870280" y="4497211"/>
              <a:ext cx="1884924" cy="9907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70280" y="4497211"/>
                <a:ext cx="1884924" cy="990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7747856"/>
                  </p:ext>
                </p:extLst>
              </p:nvPr>
            </p:nvGraphicFramePr>
            <p:xfrm>
              <a:off x="5980340" y="4564912"/>
              <a:ext cx="1884924" cy="9553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0340" y="4564912"/>
                <a:ext cx="1884924" cy="95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75245736"/>
                  </p:ext>
                </p:extLst>
              </p:nvPr>
            </p:nvGraphicFramePr>
            <p:xfrm>
              <a:off x="4999489" y="4690450"/>
              <a:ext cx="1884924" cy="9553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9489" y="4690450"/>
                <a:ext cx="1884924" cy="95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E901FFCA-AA84-DB42-9090-188117B885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44417734"/>
                  </p:ext>
                </p:extLst>
              </p:nvPr>
            </p:nvGraphicFramePr>
            <p:xfrm>
              <a:off x="551804" y="1336861"/>
              <a:ext cx="1884924" cy="9553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>
          <p:pic>
            <p:nvPicPr>
              <p:cNvPr id="34" name="Chart 33">
                <a:extLst>
                  <a:ext uri="{FF2B5EF4-FFF2-40B4-BE49-F238E27FC236}">
                    <a16:creationId xmlns:a16="http://schemas.microsoft.com/office/drawing/2014/main" id="{E901FFCA-AA84-DB42-9090-188117B88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1804" y="1336861"/>
                <a:ext cx="1884924" cy="9553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377310"/>
      </p:ext>
    </p:extLst>
  </p:cSld>
  <p:clrMapOvr>
    <a:masterClrMapping/>
  </p:clrMapOvr>
  <p:transition spd="slow"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9269C-3B26-12B2-744D-2285193B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83383DD5-6935-79C0-A4FD-E4CE04F7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C071FC0A-B12F-5704-5FCF-387A94F2151C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536C7149-A1D0-76D1-16E1-39ABB050C039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April 24 to July 3</a:t>
            </a:r>
            <a:r>
              <a:rPr lang="en-US"/>
              <a:t>, 2025</a:t>
            </a:r>
            <a:endParaRPr lang="en-US" dirty="0"/>
          </a:p>
          <a:p>
            <a:pPr algn="ctr"/>
            <a:r>
              <a:rPr lang="en-US"/>
              <a:t>by </a:t>
            </a:r>
            <a:r>
              <a:rPr lang="en-US" dirty="0"/>
              <a:t>Area</a:t>
            </a:r>
          </a:p>
        </p:txBody>
      </p:sp>
      <p:pic>
        <p:nvPicPr>
          <p:cNvPr id="18" name="Picture 17" descr="A green and red graph&#10;&#10;AI-generated content may be incorrect.">
            <a:extLst>
              <a:ext uri="{FF2B5EF4-FFF2-40B4-BE49-F238E27FC236}">
                <a16:creationId xmlns:a16="http://schemas.microsoft.com/office/drawing/2014/main" id="{D4ABFBA2-48C7-982D-35CF-27FA10F3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094" y="1454425"/>
            <a:ext cx="2105558" cy="589894"/>
          </a:xfrm>
          <a:prstGeom prst="rect">
            <a:avLst/>
          </a:prstGeom>
        </p:spPr>
      </p:pic>
      <p:pic>
        <p:nvPicPr>
          <p:cNvPr id="26" name="Picture 25" descr="A green and red graph&#10;&#10;AI-generated content may be incorrect.">
            <a:extLst>
              <a:ext uri="{FF2B5EF4-FFF2-40B4-BE49-F238E27FC236}">
                <a16:creationId xmlns:a16="http://schemas.microsoft.com/office/drawing/2014/main" id="{DCBD5E1A-3460-09E2-0CAC-7D54DD73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563" y="2554625"/>
            <a:ext cx="2165350" cy="582355"/>
          </a:xfrm>
          <a:prstGeom prst="rect">
            <a:avLst/>
          </a:prstGeom>
        </p:spPr>
      </p:pic>
      <p:pic>
        <p:nvPicPr>
          <p:cNvPr id="38" name="Picture 37" descr="A green and yellow graph&#10;&#10;AI-generated content may be incorrect.">
            <a:extLst>
              <a:ext uri="{FF2B5EF4-FFF2-40B4-BE49-F238E27FC236}">
                <a16:creationId xmlns:a16="http://schemas.microsoft.com/office/drawing/2014/main" id="{3CD8BF0C-CD43-A835-B8CF-9F1241765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790" y="3434754"/>
            <a:ext cx="2165350" cy="582355"/>
          </a:xfrm>
          <a:prstGeom prst="rect">
            <a:avLst/>
          </a:prstGeom>
        </p:spPr>
      </p:pic>
      <p:pic>
        <p:nvPicPr>
          <p:cNvPr id="46" name="Picture 4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C84FB70C-E7ED-554A-5B6A-D59A5E20E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322" y="3979108"/>
            <a:ext cx="2165351" cy="582355"/>
          </a:xfrm>
          <a:prstGeom prst="rect">
            <a:avLst/>
          </a:prstGeom>
        </p:spPr>
      </p:pic>
      <p:pic>
        <p:nvPicPr>
          <p:cNvPr id="54" name="Picture 53" descr="A green yellow and red squares&#10;&#10;AI-generated content may be incorrect.">
            <a:extLst>
              <a:ext uri="{FF2B5EF4-FFF2-40B4-BE49-F238E27FC236}">
                <a16:creationId xmlns:a16="http://schemas.microsoft.com/office/drawing/2014/main" id="{3EA5F4D0-C307-3ECA-028A-40895C8FA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664" y="5619285"/>
            <a:ext cx="2066378" cy="568325"/>
          </a:xfrm>
          <a:prstGeom prst="rect">
            <a:avLst/>
          </a:prstGeom>
        </p:spPr>
      </p:pic>
      <p:pic>
        <p:nvPicPr>
          <p:cNvPr id="58" name="Picture 57" descr="A red green and yellow squares&#10;&#10;AI-generated content may be incorrect.">
            <a:extLst>
              <a:ext uri="{FF2B5EF4-FFF2-40B4-BE49-F238E27FC236}">
                <a16:creationId xmlns:a16="http://schemas.microsoft.com/office/drawing/2014/main" id="{6FBA976B-9CFC-0E09-E25F-A0B0BF33E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199" y="1825313"/>
            <a:ext cx="2165353" cy="5683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82ECC55-1B96-BF96-A59F-BBE08A0440BD}"/>
              </a:ext>
            </a:extLst>
          </p:cNvPr>
          <p:cNvSpPr txBox="1"/>
          <p:nvPr/>
        </p:nvSpPr>
        <p:spPr>
          <a:xfrm>
            <a:off x="4682228" y="5368925"/>
            <a:ext cx="91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2E8C06-7354-2ECE-E6EA-25F65663DF55}"/>
              </a:ext>
            </a:extLst>
          </p:cNvPr>
          <p:cNvSpPr txBox="1"/>
          <p:nvPr/>
        </p:nvSpPr>
        <p:spPr>
          <a:xfrm>
            <a:off x="5472021" y="3719163"/>
            <a:ext cx="10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LA, MS, 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011397-FB7D-2896-86F5-4655E4136C17}"/>
              </a:ext>
            </a:extLst>
          </p:cNvPr>
          <p:cNvSpPr txBox="1"/>
          <p:nvPr/>
        </p:nvSpPr>
        <p:spPr>
          <a:xfrm>
            <a:off x="390429" y="1517536"/>
            <a:ext cx="10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WA, CA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59782B-63AA-9634-1522-99D7D20FFFBA}"/>
              </a:ext>
            </a:extLst>
          </p:cNvPr>
          <p:cNvSpPr txBox="1"/>
          <p:nvPr/>
        </p:nvSpPr>
        <p:spPr>
          <a:xfrm>
            <a:off x="9763063" y="1179556"/>
            <a:ext cx="13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New England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A50191-F37D-8093-838D-073087BD3B0E}"/>
              </a:ext>
            </a:extLst>
          </p:cNvPr>
          <p:cNvSpPr txBox="1"/>
          <p:nvPr/>
        </p:nvSpPr>
        <p:spPr>
          <a:xfrm>
            <a:off x="9519495" y="2239749"/>
            <a:ext cx="10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MD, VA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485E77-E7BB-23DA-F6A4-FE2F9E350926}"/>
              </a:ext>
            </a:extLst>
          </p:cNvPr>
          <p:cNvSpPr txBox="1"/>
          <p:nvPr/>
        </p:nvSpPr>
        <p:spPr>
          <a:xfrm>
            <a:off x="9024225" y="3174646"/>
            <a:ext cx="10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BD6230-3D8A-2B6C-8CA7-FA62ADAD4768}"/>
              </a:ext>
            </a:extLst>
          </p:cNvPr>
          <p:cNvSpPr/>
          <p:nvPr/>
        </p:nvSpPr>
        <p:spPr>
          <a:xfrm>
            <a:off x="9196552" y="4099034"/>
            <a:ext cx="1597572" cy="25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red green and yellow flag&#10;&#10;AI-generated content may be incorrect.">
            <a:extLst>
              <a:ext uri="{FF2B5EF4-FFF2-40B4-BE49-F238E27FC236}">
                <a16:creationId xmlns:a16="http://schemas.microsoft.com/office/drawing/2014/main" id="{CF112EC5-2DFF-8E22-0BC7-CFE05EEAA1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6440" y="4295506"/>
            <a:ext cx="2165351" cy="582355"/>
          </a:xfrm>
          <a:prstGeom prst="rect">
            <a:avLst/>
          </a:prstGeom>
        </p:spPr>
      </p:pic>
      <p:pic>
        <p:nvPicPr>
          <p:cNvPr id="50" name="Picture 49" descr="A green and red rectangles&#10;&#10;AI-generated content may be incorrect.">
            <a:extLst>
              <a:ext uri="{FF2B5EF4-FFF2-40B4-BE49-F238E27FC236}">
                <a16:creationId xmlns:a16="http://schemas.microsoft.com/office/drawing/2014/main" id="{56B65E9B-B0F2-B607-A3DD-D23845D20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514" y="5554799"/>
            <a:ext cx="2165352" cy="56832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52302E-37D4-0BA3-20AF-BF0B8B9ECBB1}"/>
              </a:ext>
            </a:extLst>
          </p:cNvPr>
          <p:cNvSpPr txBox="1"/>
          <p:nvPr/>
        </p:nvSpPr>
        <p:spPr>
          <a:xfrm>
            <a:off x="7215905" y="5321082"/>
            <a:ext cx="918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Gulf FL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2C2C36-8679-48E6-17C2-FD27B8C5C3C2}"/>
              </a:ext>
            </a:extLst>
          </p:cNvPr>
          <p:cNvSpPr txBox="1"/>
          <p:nvPr/>
        </p:nvSpPr>
        <p:spPr>
          <a:xfrm>
            <a:off x="8607509" y="4002383"/>
            <a:ext cx="10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 Atlantic</a:t>
            </a:r>
          </a:p>
        </p:txBody>
      </p:sp>
    </p:spTree>
    <p:extLst>
      <p:ext uri="{BB962C8B-B14F-4D97-AF65-F5344CB8AC3E}">
        <p14:creationId xmlns:p14="http://schemas.microsoft.com/office/powerpoint/2010/main" val="674884959"/>
      </p:ext>
    </p:extLst>
  </p:cSld>
  <p:clrMapOvr>
    <a:masterClrMapping/>
  </p:clrMapOvr>
  <p:transition spd="slow"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A540-4272-D000-94EC-CCEF0390B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2FDC8B57-23EA-3496-013F-0D2B5ED0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6510E-2698-8D25-75CF-6491ED239849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514B8-8B4C-FC1D-E7E2-01B5EFC03BA1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8A9EA-2571-D225-977D-C7CDD29A1B96}"/>
              </a:ext>
            </a:extLst>
          </p:cNvPr>
          <p:cNvSpPr txBox="1"/>
          <p:nvPr/>
        </p:nvSpPr>
        <p:spPr>
          <a:xfrm>
            <a:off x="9617031" y="15091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6787C-F081-ADD6-C3C4-C558AC04662B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D4727-0C6D-D3CF-595C-62716852D8DE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A53DD-5274-EECB-5329-2DD3889F5C1F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76A8A-E3FC-504D-DF38-70F8DCEC3CB3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9078-E6BD-5B5B-431B-2B15BBC167A6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56DA8-6D0C-B1CB-1CBA-D6352E6D0D37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C3C3B-CCA9-8119-EC90-18522F78A35C}"/>
              </a:ext>
            </a:extLst>
          </p:cNvPr>
          <p:cNvSpPr txBox="1"/>
          <p:nvPr/>
        </p:nvSpPr>
        <p:spPr>
          <a:xfrm>
            <a:off x="1933220" y="535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0C8F44-63E4-0C04-43BB-6DB8660EB1B2}"/>
              </a:ext>
            </a:extLst>
          </p:cNvPr>
          <p:cNvSpPr txBox="1"/>
          <p:nvPr/>
        </p:nvSpPr>
        <p:spPr>
          <a:xfrm>
            <a:off x="1619315" y="2931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13EB6-F29A-D319-C20D-98A0F2689F90}"/>
              </a:ext>
            </a:extLst>
          </p:cNvPr>
          <p:cNvSpPr txBox="1"/>
          <p:nvPr/>
        </p:nvSpPr>
        <p:spPr>
          <a:xfrm>
            <a:off x="1524176" y="1275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FAC65-17D9-91D2-6579-2C3EBD02B6F0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6AF51-D200-7E2A-2E3F-CF64690D5003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62C47DF4-3148-F9EE-8E33-35D652CB2532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4AFA8767-D7F6-7D17-0B52-524C4F2FCD00}"/>
                  </a:ext>
                </a:extLst>
              </p:cNvPr>
              <p:cNvGraphicFramePr/>
              <p:nvPr/>
            </p:nvGraphicFramePr>
            <p:xfrm>
              <a:off x="866847" y="273159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47" y="2731596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F71ED590-6563-38EA-CD5C-42829CF473BD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A165B43F-B49B-A3F1-FB84-15A8D152339B}"/>
                  </a:ext>
                </a:extLst>
              </p:cNvPr>
              <p:cNvGraphicFramePr/>
              <p:nvPr/>
            </p:nvGraphicFramePr>
            <p:xfrm>
              <a:off x="771708" y="1059678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08" y="1059678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4DE64440-9C64-E020-ED29-41990808870B}"/>
                  </a:ext>
                </a:extLst>
              </p:cNvPr>
              <p:cNvGraphicFramePr/>
              <p:nvPr/>
            </p:nvGraphicFramePr>
            <p:xfrm>
              <a:off x="1197428" y="310889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428" y="310889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754D7613-73DA-FB64-F2F9-E6200F6D3BA2}"/>
                  </a:ext>
                </a:extLst>
              </p:cNvPr>
              <p:cNvGraphicFramePr/>
              <p:nvPr/>
            </p:nvGraphicFramePr>
            <p:xfrm>
              <a:off x="8424138" y="192024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5393785F-BD83-47D5-1498-8C542054C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2024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B053794C-F8D0-7056-6D9C-D6D4EFAB6C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0856840"/>
                  </p:ext>
                </p:extLst>
              </p:nvPr>
            </p:nvGraphicFramePr>
            <p:xfrm>
              <a:off x="9310997" y="1238432"/>
              <a:ext cx="916868" cy="9179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B053794C-F8D0-7056-6D9C-D6D4EFAB6C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0997" y="1238432"/>
                <a:ext cx="916868" cy="917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E8442951-018F-8167-D505-9FAC72C19F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0168058"/>
                  </p:ext>
                </p:extLst>
              </p:nvPr>
            </p:nvGraphicFramePr>
            <p:xfrm>
              <a:off x="9170460" y="2537614"/>
              <a:ext cx="911331" cy="891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E8442951-018F-8167-D505-9FAC72C19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70460" y="2537614"/>
                <a:ext cx="911331" cy="891386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AB207CD9-8A65-5690-3442-96AA316FAE6C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A0096BE0-AE20-665A-4700-649FBA03C1F8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May 1,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91771822"/>
                  </p:ext>
                </p:extLst>
              </p:nvPr>
            </p:nvGraphicFramePr>
            <p:xfrm>
              <a:off x="8263896" y="3221775"/>
              <a:ext cx="1894860" cy="9948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63896" y="3221775"/>
                <a:ext cx="1894860" cy="994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24893294"/>
                  </p:ext>
                </p:extLst>
              </p:nvPr>
            </p:nvGraphicFramePr>
            <p:xfrm>
              <a:off x="7781676" y="3890523"/>
              <a:ext cx="1884005" cy="9703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81676" y="3890523"/>
                <a:ext cx="1884005" cy="970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46012824"/>
                  </p:ext>
                </p:extLst>
              </p:nvPr>
            </p:nvGraphicFramePr>
            <p:xfrm>
              <a:off x="6853347" y="4524388"/>
              <a:ext cx="1884005" cy="9553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53347" y="4524388"/>
                <a:ext cx="1884005" cy="95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4764356"/>
                  </p:ext>
                </p:extLst>
              </p:nvPr>
            </p:nvGraphicFramePr>
            <p:xfrm>
              <a:off x="5995537" y="4570714"/>
              <a:ext cx="1869015" cy="9553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 xmlns="">
          <p:pic>
            <p:nvPicPr>
              <p:cNvPr id="34" name="Chart 33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537" y="4570714"/>
                <a:ext cx="1869015" cy="95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6979311"/>
                  </p:ext>
                </p:extLst>
              </p:nvPr>
            </p:nvGraphicFramePr>
            <p:xfrm>
              <a:off x="5001412" y="4679334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5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01412" y="4679334"/>
                <a:ext cx="1869015" cy="9553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782674"/>
      </p:ext>
    </p:extLst>
  </p:cSld>
  <p:clrMapOvr>
    <a:masterClrMapping/>
  </p:clrMapOvr>
  <p:transition spd="slow"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874DC-A784-B74F-8446-AB808C80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7E857EB-EA47-64F9-85C6-0672175E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E80FF-F60A-4BA9-9F55-107BD51E488F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A2260-ADBA-8BEB-B6C8-B5EC8657D85F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761BB-9290-78E7-FEA9-FF6CF7CA2D71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FBAF4-CCEE-622A-0F34-DBB75114B33A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07145-0D86-D222-BA98-710284F76EEC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7B301D-15EB-8C5C-13D1-FB401EEA8842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EF50D-ED46-6174-DB2C-C753DF47A593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B6A046-3B1E-93CB-D0BA-88440397605E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9A5F-C357-F026-0020-852C62374A22}"/>
              </a:ext>
            </a:extLst>
          </p:cNvPr>
          <p:cNvSpPr txBox="1"/>
          <p:nvPr/>
        </p:nvSpPr>
        <p:spPr>
          <a:xfrm>
            <a:off x="1933220" y="535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B9C8A-64C1-E7F9-B153-D91D637C1C3A}"/>
              </a:ext>
            </a:extLst>
          </p:cNvPr>
          <p:cNvSpPr txBox="1"/>
          <p:nvPr/>
        </p:nvSpPr>
        <p:spPr>
          <a:xfrm>
            <a:off x="1619315" y="2931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906A1-7038-AE39-7335-458916B45598}"/>
              </a:ext>
            </a:extLst>
          </p:cNvPr>
          <p:cNvSpPr txBox="1"/>
          <p:nvPr/>
        </p:nvSpPr>
        <p:spPr>
          <a:xfrm>
            <a:off x="1524176" y="1275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D50E3-D408-3EB1-0C20-4B9DB8974389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CBBB0-62B5-F6A7-86F2-873F37B48138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72195CEC-B438-77A5-AF0C-F34DC741D40F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82053B63-5D77-BC73-05F8-499A422D666D}"/>
                  </a:ext>
                </a:extLst>
              </p:cNvPr>
              <p:cNvGraphicFramePr/>
              <p:nvPr/>
            </p:nvGraphicFramePr>
            <p:xfrm>
              <a:off x="866847" y="273159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47" y="2731596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DF2C170B-F7E8-ABD2-458C-B636BE217421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57996FF9-CC09-D0B2-BBD1-DCFA69614F54}"/>
                  </a:ext>
                </a:extLst>
              </p:cNvPr>
              <p:cNvGraphicFramePr/>
              <p:nvPr/>
            </p:nvGraphicFramePr>
            <p:xfrm>
              <a:off x="771708" y="1059678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08" y="1059678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392FF23A-A52A-8CCD-683B-5458CBCCD7CE}"/>
                  </a:ext>
                </a:extLst>
              </p:cNvPr>
              <p:cNvGraphicFramePr/>
              <p:nvPr/>
            </p:nvGraphicFramePr>
            <p:xfrm>
              <a:off x="1197428" y="310889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428" y="310889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044617"/>
                  </p:ext>
                </p:extLst>
              </p:nvPr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29D33251-F0B9-C5BF-270D-EE8D2BE87D68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26A4A71C-CF1C-421F-FBE1-9314E5124AF6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May 8,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2169429"/>
                  </p:ext>
                </p:extLst>
              </p:nvPr>
            </p:nvGraphicFramePr>
            <p:xfrm>
              <a:off x="8834923" y="1247859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34923" y="1247859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38950292"/>
                  </p:ext>
                </p:extLst>
              </p:nvPr>
            </p:nvGraphicFramePr>
            <p:xfrm>
              <a:off x="8698572" y="2535303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8572" y="2535303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0656478"/>
                  </p:ext>
                </p:extLst>
              </p:nvPr>
            </p:nvGraphicFramePr>
            <p:xfrm>
              <a:off x="8276818" y="3224418"/>
              <a:ext cx="1869015" cy="9553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6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6818" y="3224418"/>
                <a:ext cx="1869015" cy="955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9663613"/>
                  </p:ext>
                </p:extLst>
              </p:nvPr>
            </p:nvGraphicFramePr>
            <p:xfrm>
              <a:off x="6860841" y="4546607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36" name="Chart 35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0841" y="4546607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43613030"/>
                  </p:ext>
                </p:extLst>
              </p:nvPr>
            </p:nvGraphicFramePr>
            <p:xfrm>
              <a:off x="6001073" y="4526003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7" name="Chart 36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1073" y="4526003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8" name="Chart 37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3039539"/>
                  </p:ext>
                </p:extLst>
              </p:nvPr>
            </p:nvGraphicFramePr>
            <p:xfrm>
              <a:off x="5012896" y="4711714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38" name="Chart 37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2896" y="4711714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6038947"/>
                  </p:ext>
                </p:extLst>
              </p:nvPr>
            </p:nvGraphicFramePr>
            <p:xfrm>
              <a:off x="7795348" y="3871779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95348" y="3871779"/>
                <a:ext cx="1869015" cy="9553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096064"/>
      </p:ext>
    </p:extLst>
  </p:cSld>
  <p:clrMapOvr>
    <a:masterClrMapping/>
  </p:clrMapOvr>
  <p:transition spd="slow"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BEC9-76AB-C7CB-5BA4-7F91B707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4FBD0D64-9F9E-721C-90FC-41302AD5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E302D-7A34-B136-030A-0A66178DC5D6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E13E1-8793-0E9B-28C9-A76B09BB20F4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E72B0-259E-D7C2-5977-84918DD62F46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68F83-20E7-3607-42C3-C3ABF057F984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9D881-9E1D-70E0-4845-132B46F78BA3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F160A-4717-538E-D4A4-E395302E561D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72145-205B-77AF-EDEF-277901F9045E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D0793-DF7C-9F30-F116-D722139D375B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E90BC-9EF5-BCEA-4185-391575C1EB68}"/>
              </a:ext>
            </a:extLst>
          </p:cNvPr>
          <p:cNvSpPr txBox="1"/>
          <p:nvPr/>
        </p:nvSpPr>
        <p:spPr>
          <a:xfrm>
            <a:off x="1933220" y="535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8144A-CA40-5663-5708-64D4D7EC9B18}"/>
              </a:ext>
            </a:extLst>
          </p:cNvPr>
          <p:cNvSpPr txBox="1"/>
          <p:nvPr/>
        </p:nvSpPr>
        <p:spPr>
          <a:xfrm>
            <a:off x="1619315" y="2931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2F020-A95B-B284-9F8E-78C91F7AA0A7}"/>
              </a:ext>
            </a:extLst>
          </p:cNvPr>
          <p:cNvSpPr txBox="1"/>
          <p:nvPr/>
        </p:nvSpPr>
        <p:spPr>
          <a:xfrm>
            <a:off x="1524176" y="1275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3AEAB1-FAB3-56A0-B17E-37DE5A0D39ED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04BE8-5449-9DC9-7240-AF20739C8020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D26BFF23-1A3E-2CFB-B09B-36742183E4A1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855D3836-421A-C8E0-54AE-68F544FCB682}"/>
                  </a:ext>
                </a:extLst>
              </p:cNvPr>
              <p:cNvGraphicFramePr/>
              <p:nvPr/>
            </p:nvGraphicFramePr>
            <p:xfrm>
              <a:off x="866847" y="273159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47" y="2731596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F33C228B-D13E-6FED-4F8E-FE3F74EC2774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93826727-C080-52A8-A45B-CACFFFC8B4AE}"/>
                  </a:ext>
                </a:extLst>
              </p:cNvPr>
              <p:cNvGraphicFramePr/>
              <p:nvPr/>
            </p:nvGraphicFramePr>
            <p:xfrm>
              <a:off x="771708" y="1059678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08" y="1059678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8E871D8F-D4EE-A6DD-1604-D4B3AA321B7C}"/>
                  </a:ext>
                </a:extLst>
              </p:cNvPr>
              <p:cNvGraphicFramePr/>
              <p:nvPr/>
            </p:nvGraphicFramePr>
            <p:xfrm>
              <a:off x="1197428" y="310889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428" y="310889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D0A4FB7B-8244-4690-0259-75331DC1D35B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4E5EC58A-B8B0-2FC7-4756-2F3E744E92AF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F80DC096-EF8D-3765-3FEE-F3A0C436CC02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May 15,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45602589"/>
                  </p:ext>
                </p:extLst>
              </p:nvPr>
            </p:nvGraphicFramePr>
            <p:xfrm>
              <a:off x="8853017" y="1206105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53017" y="1206105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2769512"/>
                  </p:ext>
                </p:extLst>
              </p:nvPr>
            </p:nvGraphicFramePr>
            <p:xfrm>
              <a:off x="8698738" y="2515767"/>
              <a:ext cx="1869015" cy="9553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8738" y="2515767"/>
                <a:ext cx="1869015" cy="955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4123119"/>
                  </p:ext>
                </p:extLst>
              </p:nvPr>
            </p:nvGraphicFramePr>
            <p:xfrm>
              <a:off x="8270236" y="3221387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6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70236" y="3221387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04944546"/>
                  </p:ext>
                </p:extLst>
              </p:nvPr>
            </p:nvGraphicFramePr>
            <p:xfrm>
              <a:off x="7795348" y="3896253"/>
              <a:ext cx="1869015" cy="9553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5348" y="3896253"/>
                <a:ext cx="1869015" cy="955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029156"/>
                  </p:ext>
                </p:extLst>
              </p:nvPr>
            </p:nvGraphicFramePr>
            <p:xfrm>
              <a:off x="6881621" y="4514910"/>
              <a:ext cx="1869015" cy="9553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1621" y="4514910"/>
                <a:ext cx="1869015" cy="95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6571529"/>
                  </p:ext>
                </p:extLst>
              </p:nvPr>
            </p:nvGraphicFramePr>
            <p:xfrm>
              <a:off x="6001073" y="4550492"/>
              <a:ext cx="1869015" cy="9553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4" name="Chart 33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01073" y="4550492"/>
                <a:ext cx="1869015" cy="955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221945"/>
                  </p:ext>
                </p:extLst>
              </p:nvPr>
            </p:nvGraphicFramePr>
            <p:xfrm>
              <a:off x="5007443" y="4699576"/>
              <a:ext cx="1869015" cy="9553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07443" y="4699576"/>
                <a:ext cx="1869015" cy="9553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125036"/>
      </p:ext>
    </p:extLst>
  </p:cSld>
  <p:clrMapOvr>
    <a:masterClrMapping/>
  </p:clrMapOvr>
  <p:transition spd="slow"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F270D-AE63-CD80-667D-FC05C75E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240AC02E-5641-CFE9-72F5-6E1ADF05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5CF4B-CB20-BB5D-B857-06D39379F168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30672-6017-8387-024D-893641FF1E18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FF8E1-CE49-056F-94EF-2173948DDF59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A8BC5-099D-9CFF-12BA-B1501DA977C6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AD890-DEB6-34DA-4B4F-BC2AEE3143FF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25082-4D48-3361-7A4A-4763E85DFFBF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DD38B-5FD0-66B4-605B-8576599EE138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C6941A-369E-EEBF-051D-8B5C4053981C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49884D-25CD-FC8E-B60D-48F7A2EA7B6F}"/>
              </a:ext>
            </a:extLst>
          </p:cNvPr>
          <p:cNvSpPr txBox="1"/>
          <p:nvPr/>
        </p:nvSpPr>
        <p:spPr>
          <a:xfrm>
            <a:off x="1933220" y="535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7AD3C-95F9-3164-1F32-C3FFE039FABD}"/>
              </a:ext>
            </a:extLst>
          </p:cNvPr>
          <p:cNvSpPr txBox="1"/>
          <p:nvPr/>
        </p:nvSpPr>
        <p:spPr>
          <a:xfrm>
            <a:off x="1619315" y="2931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C27B3F-4FF8-67F7-A83C-2A41F4B6236F}"/>
              </a:ext>
            </a:extLst>
          </p:cNvPr>
          <p:cNvSpPr txBox="1"/>
          <p:nvPr/>
        </p:nvSpPr>
        <p:spPr>
          <a:xfrm>
            <a:off x="1524176" y="1275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15821-491F-3D8E-EA5A-3E060809F189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01B75-D960-7EB4-8A01-EA8509A2A90D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83EE42E6-F236-8189-DB18-A4AAA03D8747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6013DC37-91C8-8690-16CB-17CB4084D65A}"/>
                  </a:ext>
                </a:extLst>
              </p:cNvPr>
              <p:cNvGraphicFramePr/>
              <p:nvPr/>
            </p:nvGraphicFramePr>
            <p:xfrm>
              <a:off x="866847" y="273159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47" y="2731596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4DD2F82F-43B1-ACC7-CA68-CBACC1634FDD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FC50E8F8-4C49-7B72-A96B-A9C39E9217E9}"/>
                  </a:ext>
                </a:extLst>
              </p:cNvPr>
              <p:cNvGraphicFramePr/>
              <p:nvPr/>
            </p:nvGraphicFramePr>
            <p:xfrm>
              <a:off x="771708" y="1059678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08" y="1059678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83C54EC8-86B8-9BED-61B5-F5FA9A370854}"/>
                  </a:ext>
                </a:extLst>
              </p:cNvPr>
              <p:cNvGraphicFramePr/>
              <p:nvPr/>
            </p:nvGraphicFramePr>
            <p:xfrm>
              <a:off x="1197428" y="310889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428" y="310889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A9A61ED8-2F3B-FECF-5D4B-BFF56C348EA1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67E04606-817A-E94E-AEED-BBF012A72FA4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F127B154-762A-C99D-6869-AAFFF99B22C2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May 22,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4D85A2E-919E-1ACE-A865-4C3AC656DA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32868114"/>
                  </p:ext>
                </p:extLst>
              </p:nvPr>
            </p:nvGraphicFramePr>
            <p:xfrm>
              <a:off x="8834923" y="1243426"/>
              <a:ext cx="1869015" cy="95538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4D85A2E-919E-1ACE-A865-4C3AC656DA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34923" y="1243426"/>
                <a:ext cx="1869015" cy="955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60083449"/>
                  </p:ext>
                </p:extLst>
              </p:nvPr>
            </p:nvGraphicFramePr>
            <p:xfrm>
              <a:off x="8697896" y="2516597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7896" y="2516597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254556"/>
                  </p:ext>
                </p:extLst>
              </p:nvPr>
            </p:nvGraphicFramePr>
            <p:xfrm>
              <a:off x="8276818" y="3210450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6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6818" y="3210450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9552442"/>
                  </p:ext>
                </p:extLst>
              </p:nvPr>
            </p:nvGraphicFramePr>
            <p:xfrm>
              <a:off x="7799609" y="3871778"/>
              <a:ext cx="1869015" cy="95538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36" name="Chart 35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99609" y="3871778"/>
                <a:ext cx="1869015" cy="95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1894677"/>
                  </p:ext>
                </p:extLst>
              </p:nvPr>
            </p:nvGraphicFramePr>
            <p:xfrm>
              <a:off x="6866021" y="4524523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7" name="Chart 36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66021" y="4524523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8" name="Chart 37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97558854"/>
                  </p:ext>
                </p:extLst>
              </p:nvPr>
            </p:nvGraphicFramePr>
            <p:xfrm>
              <a:off x="6016130" y="4537303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38" name="Chart 37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16130" y="4537303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9" name="Chart 38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0844130"/>
                  </p:ext>
                </p:extLst>
              </p:nvPr>
            </p:nvGraphicFramePr>
            <p:xfrm>
              <a:off x="5023861" y="4699576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9" name="Chart 38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3861" y="4699576"/>
                <a:ext cx="1869015" cy="955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704588"/>
      </p:ext>
    </p:extLst>
  </p:cSld>
  <p:clrMapOvr>
    <a:masterClrMapping/>
  </p:clrMapOvr>
  <p:transition spd="slow" advClick="0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1360-1CB7-BE80-49B3-EB47EB6A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102B5CD-76D1-C7C8-7C3E-8C619A7B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1D894-EEC4-B541-C072-953AD4A328CE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2DCE1-FABC-4A47-8519-A5A6271B939D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0CF88-8DD9-83D2-9D49-A4ACC9FB7EF2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3BB93-2C2D-07DE-4B2A-52E2FA7BF145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B288F-729D-DE1B-A8EF-C315E255F74A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BA4EB-17B1-EA85-CE4C-160677FBE11E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2F26E-6B48-21D4-52D8-D69EBF7E9241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7B986-D042-7265-4D00-40C335446446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261D5-7024-4063-3083-A0FA71113115}"/>
              </a:ext>
            </a:extLst>
          </p:cNvPr>
          <p:cNvSpPr txBox="1"/>
          <p:nvPr/>
        </p:nvSpPr>
        <p:spPr>
          <a:xfrm>
            <a:off x="1933220" y="535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714CD-989B-3AA5-39B3-80DE916777B3}"/>
              </a:ext>
            </a:extLst>
          </p:cNvPr>
          <p:cNvSpPr txBox="1"/>
          <p:nvPr/>
        </p:nvSpPr>
        <p:spPr>
          <a:xfrm>
            <a:off x="1619315" y="2931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586BD-9CB8-2345-2275-8D584A39F5F0}"/>
              </a:ext>
            </a:extLst>
          </p:cNvPr>
          <p:cNvSpPr txBox="1"/>
          <p:nvPr/>
        </p:nvSpPr>
        <p:spPr>
          <a:xfrm>
            <a:off x="1524176" y="1275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60EF6-046B-8934-3E1B-32ED2C924668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CD3DE-3E72-1989-2B92-E144314CD3C1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BF8B9CA1-A80F-B496-048F-9CC9791C4D92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6A08E8ED-34EE-4BED-E877-D5B965B29D27}"/>
                  </a:ext>
                </a:extLst>
              </p:cNvPr>
              <p:cNvGraphicFramePr/>
              <p:nvPr/>
            </p:nvGraphicFramePr>
            <p:xfrm>
              <a:off x="866847" y="273159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FB3C4566-B0A9-D7A4-E942-60C38A18DD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47" y="2731596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85264FA9-23B1-1C47-94A2-B36A06436858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BFA2CE4C-1025-AB0D-4034-89E2BDAA8669}"/>
                  </a:ext>
                </a:extLst>
              </p:cNvPr>
              <p:cNvGraphicFramePr/>
              <p:nvPr/>
            </p:nvGraphicFramePr>
            <p:xfrm>
              <a:off x="771708" y="1059678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B2E2CD8B-0026-9A9B-FC0C-186EF70AF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708" y="1059678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F9CBB1C6-FBBD-ACE3-7FA0-00CFA8DB5998}"/>
                  </a:ext>
                </a:extLst>
              </p:cNvPr>
              <p:cNvGraphicFramePr/>
              <p:nvPr/>
            </p:nvGraphicFramePr>
            <p:xfrm>
              <a:off x="1197428" y="310889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9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59A16B09-0894-618A-F983-B08D5D5B43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7428" y="310889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827C16B2-40A9-5836-3C01-0FD1EEC05262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1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0B9674E6-EF5D-0330-B586-6CAB4DF34DFA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93B4D5CA-815A-5863-4FE1-CC6E0B0F6F01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May 29,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57123341"/>
                  </p:ext>
                </p:extLst>
              </p:nvPr>
            </p:nvGraphicFramePr>
            <p:xfrm>
              <a:off x="8852621" y="1235581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52621" y="1235581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5389569"/>
                  </p:ext>
                </p:extLst>
              </p:nvPr>
            </p:nvGraphicFramePr>
            <p:xfrm>
              <a:off x="8698738" y="2493685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8738" y="2493685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10305"/>
                  </p:ext>
                </p:extLst>
              </p:nvPr>
            </p:nvGraphicFramePr>
            <p:xfrm>
              <a:off x="8271919" y="3209420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6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71919" y="3209420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59042641"/>
                  </p:ext>
                </p:extLst>
              </p:nvPr>
            </p:nvGraphicFramePr>
            <p:xfrm>
              <a:off x="7800528" y="3884557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00528" y="3884557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96529114"/>
                  </p:ext>
                </p:extLst>
              </p:nvPr>
            </p:nvGraphicFramePr>
            <p:xfrm>
              <a:off x="6881882" y="4542131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1882" y="4542131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8529481"/>
                  </p:ext>
                </p:extLst>
              </p:nvPr>
            </p:nvGraphicFramePr>
            <p:xfrm>
              <a:off x="6001073" y="4564799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01073" y="4564799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5607487"/>
                  </p:ext>
                </p:extLst>
              </p:nvPr>
            </p:nvGraphicFramePr>
            <p:xfrm>
              <a:off x="5028454" y="4679333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8454" y="4679333"/>
                <a:ext cx="1869015" cy="955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38159"/>
      </p:ext>
    </p:extLst>
  </p:cSld>
  <p:clrMapOvr>
    <a:masterClrMapping/>
  </p:clrMapOvr>
  <p:transition spd="slow"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E98D-A559-9C77-3684-CCD62DEF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9861BD1C-2FED-FABE-D836-ADE90127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BE33D-A2B9-EA73-6458-F1D715CE77BC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62AA2-C1CA-8C48-ACDF-60E5BE8F3912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9267B-0383-6381-480B-09B17C1BDFE8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F76A1B-5DD2-C35B-76E5-48DD34BCC8A6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C6A9D-F43D-3E72-0F6B-D36B9DDD255E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5D4EE-671F-AEB6-C0BF-77CD00B8698F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F4004-35B5-EFE7-7F90-2117C62FED73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7C125-968E-A4A9-B58A-DB4B7D81D86E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95184-667F-4C42-5CF6-D6AB2CB63AB5}"/>
              </a:ext>
            </a:extLst>
          </p:cNvPr>
          <p:cNvSpPr txBox="1"/>
          <p:nvPr/>
        </p:nvSpPr>
        <p:spPr>
          <a:xfrm>
            <a:off x="1340217" y="16097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F1281-412C-6009-96CF-3C5442FB394C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AF0B-F832-A7D8-3CC7-11A2FB4C5BB3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A8D30F1E-0FDD-6DC2-5C64-EC80B654BFD0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271F36DB-1803-083B-F4EE-B72FF7F8D808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1C680C27-0552-C276-3AE7-02A983982D30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399C3989-8DA5-134D-8366-1F14FA46BA83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40963E51-884D-E7DF-1BA6-D7351A20D8B8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June 5,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44807651"/>
                  </p:ext>
                </p:extLst>
              </p:nvPr>
            </p:nvGraphicFramePr>
            <p:xfrm>
              <a:off x="8834923" y="1257603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34923" y="1257603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5127029"/>
                  </p:ext>
                </p:extLst>
              </p:nvPr>
            </p:nvGraphicFramePr>
            <p:xfrm>
              <a:off x="8698572" y="2483993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98572" y="2483993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9857993"/>
                  </p:ext>
                </p:extLst>
              </p:nvPr>
            </p:nvGraphicFramePr>
            <p:xfrm>
              <a:off x="8276818" y="3225227"/>
              <a:ext cx="1869015" cy="95538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6818" y="3225227"/>
                <a:ext cx="1869015" cy="95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7939681"/>
                  </p:ext>
                </p:extLst>
              </p:nvPr>
            </p:nvGraphicFramePr>
            <p:xfrm>
              <a:off x="7789171" y="3899810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4" name="Chart 33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89171" y="3899810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7626998"/>
                  </p:ext>
                </p:extLst>
              </p:nvPr>
            </p:nvGraphicFramePr>
            <p:xfrm>
              <a:off x="6854663" y="4514909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54663" y="4514909"/>
                <a:ext cx="1869015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26927768"/>
                  </p:ext>
                </p:extLst>
              </p:nvPr>
            </p:nvGraphicFramePr>
            <p:xfrm>
              <a:off x="6008456" y="4574392"/>
              <a:ext cx="1869015" cy="955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6" name="Chart 35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08456" y="4574392"/>
                <a:ext cx="1869015" cy="9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25118541"/>
                  </p:ext>
                </p:extLst>
              </p:nvPr>
            </p:nvGraphicFramePr>
            <p:xfrm>
              <a:off x="5012575" y="4699575"/>
              <a:ext cx="1884924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37" name="Chart 36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12575" y="4699575"/>
                <a:ext cx="1884924" cy="95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8" name="Chart 37">
                <a:extLst>
                  <a:ext uri="{FF2B5EF4-FFF2-40B4-BE49-F238E27FC236}">
                    <a16:creationId xmlns:a16="http://schemas.microsoft.com/office/drawing/2014/main" id="{E901FFCA-AA84-DB42-9090-188117B885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53267600"/>
                  </p:ext>
                </p:extLst>
              </p:nvPr>
            </p:nvGraphicFramePr>
            <p:xfrm>
              <a:off x="553554" y="1316676"/>
              <a:ext cx="1869015" cy="9553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4"/>
              </a:graphicData>
            </a:graphic>
          </p:graphicFrame>
        </mc:Choice>
        <mc:Fallback xmlns="">
          <p:pic>
            <p:nvPicPr>
              <p:cNvPr id="38" name="Chart 37">
                <a:extLst>
                  <a:ext uri="{FF2B5EF4-FFF2-40B4-BE49-F238E27FC236}">
                    <a16:creationId xmlns:a16="http://schemas.microsoft.com/office/drawing/2014/main" id="{E901FFCA-AA84-DB42-9090-188117B885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554" y="1316676"/>
                <a:ext cx="1869015" cy="9553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052714"/>
      </p:ext>
    </p:extLst>
  </p:cSld>
  <p:clrMapOvr>
    <a:masterClrMapping/>
  </p:clrMapOvr>
  <p:transition spd="slow" advClick="0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D7A1-E3F7-7632-97DC-E67B3BD82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85E52A30-CD90-B28D-7D53-985EAD44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EF179-ECE4-5201-097B-5A3F72D32D0A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51F78-DED1-E8EA-5B0D-1735915B83CD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9BF8B-A1E8-137C-77A8-FC180AEF100D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CCC7F-93AA-8CB6-0EF3-A3068E97A9EF}"/>
              </a:ext>
            </a:extLst>
          </p:cNvPr>
          <p:cNvSpPr txBox="1"/>
          <p:nvPr/>
        </p:nvSpPr>
        <p:spPr>
          <a:xfrm>
            <a:off x="8995562" y="350634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BB647-664D-B7F9-5536-A70381F6DC00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EABB8-32DA-D3AE-FD35-423DAFBF9E56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CD439-7CD8-19B0-C878-E99E6B8B1168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FF36F-18EC-CF8C-56EC-C2885AE0EB5A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7203C-1874-FAF0-2612-90899514C081}"/>
              </a:ext>
            </a:extLst>
          </p:cNvPr>
          <p:cNvSpPr txBox="1"/>
          <p:nvPr/>
        </p:nvSpPr>
        <p:spPr>
          <a:xfrm>
            <a:off x="1340217" y="16097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C8850-4BF0-4183-0D49-CCA2064F9929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C4859-B560-0258-518A-438D284E3335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406309BE-1AD2-13D4-018E-07F5D2F0CB1C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D72B7193-8BC5-3F2A-02C0-43D117EA5FCD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ADE92AB1-E32C-45EF-C395-F25708973E67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FB33F40B-36BF-4733-62BC-093E8F6C9D82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B8A43C38-DEC2-59F8-A2E3-8B64D4797637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June 12,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6AA09A4F-5B20-17C4-6434-BEE83648F7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2968590"/>
                  </p:ext>
                </p:extLst>
              </p:nvPr>
            </p:nvGraphicFramePr>
            <p:xfrm>
              <a:off x="581545" y="139386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6AA09A4F-5B20-17C4-6434-BEE83648F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545" y="139386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3135957"/>
                  </p:ext>
                </p:extLst>
              </p:nvPr>
            </p:nvGraphicFramePr>
            <p:xfrm>
              <a:off x="8827136" y="1236224"/>
              <a:ext cx="1884924" cy="955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27136" y="1236224"/>
                <a:ext cx="1884924" cy="9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3081493"/>
                  </p:ext>
                </p:extLst>
              </p:nvPr>
            </p:nvGraphicFramePr>
            <p:xfrm>
              <a:off x="8685279" y="2511327"/>
              <a:ext cx="1884924" cy="955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85279" y="2511327"/>
                <a:ext cx="1884924" cy="9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8406800"/>
                  </p:ext>
                </p:extLst>
              </p:nvPr>
            </p:nvGraphicFramePr>
            <p:xfrm>
              <a:off x="8268864" y="3251062"/>
              <a:ext cx="1884924" cy="955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68864" y="3251062"/>
                <a:ext cx="1884924" cy="9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8528841"/>
                  </p:ext>
                </p:extLst>
              </p:nvPr>
            </p:nvGraphicFramePr>
            <p:xfrm>
              <a:off x="7775162" y="3915309"/>
              <a:ext cx="1884924" cy="955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75162" y="3915309"/>
                <a:ext cx="1884924" cy="9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6462147"/>
                  </p:ext>
                </p:extLst>
              </p:nvPr>
            </p:nvGraphicFramePr>
            <p:xfrm>
              <a:off x="6852888" y="4522634"/>
              <a:ext cx="1884924" cy="9553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2888" y="4522634"/>
                <a:ext cx="1884924" cy="95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346407"/>
                  </p:ext>
                </p:extLst>
              </p:nvPr>
            </p:nvGraphicFramePr>
            <p:xfrm>
              <a:off x="5993119" y="4546288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3119" y="4546288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0928214"/>
                  </p:ext>
                </p:extLst>
              </p:nvPr>
            </p:nvGraphicFramePr>
            <p:xfrm>
              <a:off x="4998824" y="4688279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98824" y="4688279"/>
                <a:ext cx="1884924" cy="955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466566"/>
      </p:ext>
    </p:extLst>
  </p:cSld>
  <p:clrMapOvr>
    <a:masterClrMapping/>
  </p:clrMapOvr>
  <p:transition spd="slow"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1A00E-2533-97F7-3818-D47E960D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CB23B989-C167-0AE1-B291-A7E3DB83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0"/>
            <a:ext cx="9797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88EC6-2FAB-782C-77FD-44FC54F88CCB}"/>
              </a:ext>
            </a:extLst>
          </p:cNvPr>
          <p:cNvSpPr txBox="1"/>
          <p:nvPr/>
        </p:nvSpPr>
        <p:spPr>
          <a:xfrm>
            <a:off x="9615382" y="1528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2A7FC-FBDE-58B8-C914-ACAB7C1EA28C}"/>
              </a:ext>
            </a:extLst>
          </p:cNvPr>
          <p:cNvSpPr txBox="1"/>
          <p:nvPr/>
        </p:nvSpPr>
        <p:spPr>
          <a:xfrm>
            <a:off x="9176606" y="2152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64DFB-9966-6589-73AF-ED41B0C29964}"/>
              </a:ext>
            </a:extLst>
          </p:cNvPr>
          <p:cNvSpPr txBox="1"/>
          <p:nvPr/>
        </p:nvSpPr>
        <p:spPr>
          <a:xfrm>
            <a:off x="9479031" y="27813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730E1-B3B3-0A0F-0693-F57EA082B17A}"/>
              </a:ext>
            </a:extLst>
          </p:cNvPr>
          <p:cNvSpPr txBox="1"/>
          <p:nvPr/>
        </p:nvSpPr>
        <p:spPr>
          <a:xfrm>
            <a:off x="8995562" y="35063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53D5E-849E-BDCD-145D-B58E3CEFE487}"/>
              </a:ext>
            </a:extLst>
          </p:cNvPr>
          <p:cNvSpPr txBox="1"/>
          <p:nvPr/>
        </p:nvSpPr>
        <p:spPr>
          <a:xfrm>
            <a:off x="8569630" y="41648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36274-568A-167E-7DE2-9F380C9CE29D}"/>
              </a:ext>
            </a:extLst>
          </p:cNvPr>
          <p:cNvSpPr txBox="1"/>
          <p:nvPr/>
        </p:nvSpPr>
        <p:spPr>
          <a:xfrm>
            <a:off x="7641301" y="4807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30888-1227-5F33-99D3-5114EB27DF13}"/>
              </a:ext>
            </a:extLst>
          </p:cNvPr>
          <p:cNvSpPr txBox="1"/>
          <p:nvPr/>
        </p:nvSpPr>
        <p:spPr>
          <a:xfrm>
            <a:off x="6781532" y="4830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76FC4-D83E-7327-CB15-D8FB2ABE5922}"/>
              </a:ext>
            </a:extLst>
          </p:cNvPr>
          <p:cNvSpPr txBox="1"/>
          <p:nvPr/>
        </p:nvSpPr>
        <p:spPr>
          <a:xfrm>
            <a:off x="5787902" y="4972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0E4B5-30B8-A447-CBE3-BEE4FB554A87}"/>
              </a:ext>
            </a:extLst>
          </p:cNvPr>
          <p:cNvSpPr txBox="1"/>
          <p:nvPr/>
        </p:nvSpPr>
        <p:spPr>
          <a:xfrm>
            <a:off x="1340217" y="16097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27AC8A-B7D7-3226-AEEE-0CBA59585873}"/>
              </a:ext>
            </a:extLst>
          </p:cNvPr>
          <p:cNvSpPr txBox="1"/>
          <p:nvPr/>
        </p:nvSpPr>
        <p:spPr>
          <a:xfrm>
            <a:off x="2604637" y="5549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2DCE6-DF3A-CB33-CD06-D16A08EB4CEA}"/>
              </a:ext>
            </a:extLst>
          </p:cNvPr>
          <p:cNvSpPr txBox="1"/>
          <p:nvPr/>
        </p:nvSpPr>
        <p:spPr>
          <a:xfrm>
            <a:off x="4419583" y="57879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9C55C857-FC19-A187-224F-EAF5C5C4EFDD}"/>
                  </a:ext>
                </a:extLst>
              </p:cNvPr>
              <p:cNvGraphicFramePr/>
              <p:nvPr/>
            </p:nvGraphicFramePr>
            <p:xfrm>
              <a:off x="1852169" y="5341691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6036D40B-8C83-086D-36A7-1AA27AB493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2169" y="5341691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E30FBC63-AAC5-16E2-E0D3-88A59E5A2873}"/>
                  </a:ext>
                </a:extLst>
              </p:cNvPr>
              <p:cNvGraphicFramePr/>
              <p:nvPr/>
            </p:nvGraphicFramePr>
            <p:xfrm>
              <a:off x="3667115" y="5598503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4" name="Chart 23">
                <a:extLst>
                  <a:ext uri="{FF2B5EF4-FFF2-40B4-BE49-F238E27FC236}">
                    <a16:creationId xmlns:a16="http://schemas.microsoft.com/office/drawing/2014/main" id="{EEBADF2C-C61B-CF26-E7D6-D2B39FFCD7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7115" y="5598503"/>
                <a:ext cx="1813034" cy="83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D9EE0697-6AB7-B374-F24A-70D4652C2EBC}"/>
                  </a:ext>
                </a:extLst>
              </p:cNvPr>
              <p:cNvGraphicFramePr/>
              <p:nvPr/>
            </p:nvGraphicFramePr>
            <p:xfrm>
              <a:off x="8424138" y="1941786"/>
              <a:ext cx="1813034" cy="83826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405343FA-9864-9FE6-0694-F6B9CD15FB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4138" y="1941786"/>
                <a:ext cx="1813034" cy="83826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411C74A0-4E83-DF34-2643-BF414370E542}"/>
              </a:ext>
            </a:extLst>
          </p:cNvPr>
          <p:cNvSpPr/>
          <p:nvPr/>
        </p:nvSpPr>
        <p:spPr>
          <a:xfrm>
            <a:off x="8206637" y="4381500"/>
            <a:ext cx="470638" cy="987425"/>
          </a:xfrm>
          <a:custGeom>
            <a:avLst/>
            <a:gdLst>
              <a:gd name="connsiteX0" fmla="*/ 13438 w 470638"/>
              <a:gd name="connsiteY0" fmla="*/ 85725 h 987425"/>
              <a:gd name="connsiteX1" fmla="*/ 16613 w 470638"/>
              <a:gd name="connsiteY1" fmla="*/ 120650 h 987425"/>
              <a:gd name="connsiteX2" fmla="*/ 22963 w 470638"/>
              <a:gd name="connsiteY2" fmla="*/ 139700 h 987425"/>
              <a:gd name="connsiteX3" fmla="*/ 29313 w 470638"/>
              <a:gd name="connsiteY3" fmla="*/ 158750 h 987425"/>
              <a:gd name="connsiteX4" fmla="*/ 32488 w 470638"/>
              <a:gd name="connsiteY4" fmla="*/ 168275 h 987425"/>
              <a:gd name="connsiteX5" fmla="*/ 38838 w 470638"/>
              <a:gd name="connsiteY5" fmla="*/ 177800 h 987425"/>
              <a:gd name="connsiteX6" fmla="*/ 51538 w 470638"/>
              <a:gd name="connsiteY6" fmla="*/ 200025 h 987425"/>
              <a:gd name="connsiteX7" fmla="*/ 70588 w 470638"/>
              <a:gd name="connsiteY7" fmla="*/ 222250 h 987425"/>
              <a:gd name="connsiteX8" fmla="*/ 83288 w 470638"/>
              <a:gd name="connsiteY8" fmla="*/ 244475 h 987425"/>
              <a:gd name="connsiteX9" fmla="*/ 99163 w 470638"/>
              <a:gd name="connsiteY9" fmla="*/ 263525 h 987425"/>
              <a:gd name="connsiteX10" fmla="*/ 115038 w 470638"/>
              <a:gd name="connsiteY10" fmla="*/ 282575 h 987425"/>
              <a:gd name="connsiteX11" fmla="*/ 134088 w 470638"/>
              <a:gd name="connsiteY11" fmla="*/ 295275 h 987425"/>
              <a:gd name="connsiteX12" fmla="*/ 143613 w 470638"/>
              <a:gd name="connsiteY12" fmla="*/ 301625 h 987425"/>
              <a:gd name="connsiteX13" fmla="*/ 153138 w 470638"/>
              <a:gd name="connsiteY13" fmla="*/ 307975 h 987425"/>
              <a:gd name="connsiteX14" fmla="*/ 172188 w 470638"/>
              <a:gd name="connsiteY14" fmla="*/ 323850 h 987425"/>
              <a:gd name="connsiteX15" fmla="*/ 188063 w 470638"/>
              <a:gd name="connsiteY15" fmla="*/ 342900 h 987425"/>
              <a:gd name="connsiteX16" fmla="*/ 197588 w 470638"/>
              <a:gd name="connsiteY16" fmla="*/ 349250 h 987425"/>
              <a:gd name="connsiteX17" fmla="*/ 216638 w 470638"/>
              <a:gd name="connsiteY17" fmla="*/ 365125 h 987425"/>
              <a:gd name="connsiteX18" fmla="*/ 229338 w 470638"/>
              <a:gd name="connsiteY18" fmla="*/ 384175 h 987425"/>
              <a:gd name="connsiteX19" fmla="*/ 235688 w 470638"/>
              <a:gd name="connsiteY19" fmla="*/ 393700 h 987425"/>
              <a:gd name="connsiteX20" fmla="*/ 238863 w 470638"/>
              <a:gd name="connsiteY20" fmla="*/ 403225 h 987425"/>
              <a:gd name="connsiteX21" fmla="*/ 245213 w 470638"/>
              <a:gd name="connsiteY21" fmla="*/ 412750 h 987425"/>
              <a:gd name="connsiteX22" fmla="*/ 251563 w 470638"/>
              <a:gd name="connsiteY22" fmla="*/ 431800 h 987425"/>
              <a:gd name="connsiteX23" fmla="*/ 254738 w 470638"/>
              <a:gd name="connsiteY23" fmla="*/ 441325 h 987425"/>
              <a:gd name="connsiteX24" fmla="*/ 257913 w 470638"/>
              <a:gd name="connsiteY24" fmla="*/ 450850 h 987425"/>
              <a:gd name="connsiteX25" fmla="*/ 261088 w 470638"/>
              <a:gd name="connsiteY25" fmla="*/ 463550 h 987425"/>
              <a:gd name="connsiteX26" fmla="*/ 267438 w 470638"/>
              <a:gd name="connsiteY26" fmla="*/ 482600 h 987425"/>
              <a:gd name="connsiteX27" fmla="*/ 270613 w 470638"/>
              <a:gd name="connsiteY27" fmla="*/ 492125 h 987425"/>
              <a:gd name="connsiteX28" fmla="*/ 276963 w 470638"/>
              <a:gd name="connsiteY28" fmla="*/ 501650 h 987425"/>
              <a:gd name="connsiteX29" fmla="*/ 283313 w 470638"/>
              <a:gd name="connsiteY29" fmla="*/ 520700 h 987425"/>
              <a:gd name="connsiteX30" fmla="*/ 286488 w 470638"/>
              <a:gd name="connsiteY30" fmla="*/ 558800 h 987425"/>
              <a:gd name="connsiteX31" fmla="*/ 289663 w 470638"/>
              <a:gd name="connsiteY31" fmla="*/ 549275 h 987425"/>
              <a:gd name="connsiteX32" fmla="*/ 292838 w 470638"/>
              <a:gd name="connsiteY32" fmla="*/ 619125 h 987425"/>
              <a:gd name="connsiteX33" fmla="*/ 296013 w 470638"/>
              <a:gd name="connsiteY33" fmla="*/ 635000 h 987425"/>
              <a:gd name="connsiteX34" fmla="*/ 302363 w 470638"/>
              <a:gd name="connsiteY34" fmla="*/ 666750 h 987425"/>
              <a:gd name="connsiteX35" fmla="*/ 305538 w 470638"/>
              <a:gd name="connsiteY35" fmla="*/ 676275 h 987425"/>
              <a:gd name="connsiteX36" fmla="*/ 311888 w 470638"/>
              <a:gd name="connsiteY36" fmla="*/ 688975 h 987425"/>
              <a:gd name="connsiteX37" fmla="*/ 315063 w 470638"/>
              <a:gd name="connsiteY37" fmla="*/ 701675 h 987425"/>
              <a:gd name="connsiteX38" fmla="*/ 321413 w 470638"/>
              <a:gd name="connsiteY38" fmla="*/ 720725 h 987425"/>
              <a:gd name="connsiteX39" fmla="*/ 324588 w 470638"/>
              <a:gd name="connsiteY39" fmla="*/ 730250 h 987425"/>
              <a:gd name="connsiteX40" fmla="*/ 330938 w 470638"/>
              <a:gd name="connsiteY40" fmla="*/ 752475 h 987425"/>
              <a:gd name="connsiteX41" fmla="*/ 346813 w 470638"/>
              <a:gd name="connsiteY41" fmla="*/ 777875 h 987425"/>
              <a:gd name="connsiteX42" fmla="*/ 356338 w 470638"/>
              <a:gd name="connsiteY42" fmla="*/ 806450 h 987425"/>
              <a:gd name="connsiteX43" fmla="*/ 362688 w 470638"/>
              <a:gd name="connsiteY43" fmla="*/ 825500 h 987425"/>
              <a:gd name="connsiteX44" fmla="*/ 369038 w 470638"/>
              <a:gd name="connsiteY44" fmla="*/ 835025 h 987425"/>
              <a:gd name="connsiteX45" fmla="*/ 372213 w 470638"/>
              <a:gd name="connsiteY45" fmla="*/ 847725 h 987425"/>
              <a:gd name="connsiteX46" fmla="*/ 375388 w 470638"/>
              <a:gd name="connsiteY46" fmla="*/ 863600 h 987425"/>
              <a:gd name="connsiteX47" fmla="*/ 381738 w 470638"/>
              <a:gd name="connsiteY47" fmla="*/ 882650 h 987425"/>
              <a:gd name="connsiteX48" fmla="*/ 384913 w 470638"/>
              <a:gd name="connsiteY48" fmla="*/ 892175 h 987425"/>
              <a:gd name="connsiteX49" fmla="*/ 391263 w 470638"/>
              <a:gd name="connsiteY49" fmla="*/ 923925 h 987425"/>
              <a:gd name="connsiteX50" fmla="*/ 400788 w 470638"/>
              <a:gd name="connsiteY50" fmla="*/ 927100 h 987425"/>
              <a:gd name="connsiteX51" fmla="*/ 410313 w 470638"/>
              <a:gd name="connsiteY51" fmla="*/ 962025 h 987425"/>
              <a:gd name="connsiteX52" fmla="*/ 416663 w 470638"/>
              <a:gd name="connsiteY52" fmla="*/ 981075 h 987425"/>
              <a:gd name="connsiteX53" fmla="*/ 435713 w 470638"/>
              <a:gd name="connsiteY53" fmla="*/ 987425 h 987425"/>
              <a:gd name="connsiteX54" fmla="*/ 445238 w 470638"/>
              <a:gd name="connsiteY54" fmla="*/ 984250 h 987425"/>
              <a:gd name="connsiteX55" fmla="*/ 451588 w 470638"/>
              <a:gd name="connsiteY55" fmla="*/ 974725 h 987425"/>
              <a:gd name="connsiteX56" fmla="*/ 454763 w 470638"/>
              <a:gd name="connsiteY56" fmla="*/ 917575 h 987425"/>
              <a:gd name="connsiteX57" fmla="*/ 461113 w 470638"/>
              <a:gd name="connsiteY57" fmla="*/ 898525 h 987425"/>
              <a:gd name="connsiteX58" fmla="*/ 464288 w 470638"/>
              <a:gd name="connsiteY58" fmla="*/ 882650 h 987425"/>
              <a:gd name="connsiteX59" fmla="*/ 470638 w 470638"/>
              <a:gd name="connsiteY59" fmla="*/ 863600 h 987425"/>
              <a:gd name="connsiteX60" fmla="*/ 467463 w 470638"/>
              <a:gd name="connsiteY60" fmla="*/ 720725 h 987425"/>
              <a:gd name="connsiteX61" fmla="*/ 461113 w 470638"/>
              <a:gd name="connsiteY61" fmla="*/ 711200 h 987425"/>
              <a:gd name="connsiteX62" fmla="*/ 454763 w 470638"/>
              <a:gd name="connsiteY62" fmla="*/ 688975 h 987425"/>
              <a:gd name="connsiteX63" fmla="*/ 438888 w 470638"/>
              <a:gd name="connsiteY63" fmla="*/ 660400 h 987425"/>
              <a:gd name="connsiteX64" fmla="*/ 432538 w 470638"/>
              <a:gd name="connsiteY64" fmla="*/ 612775 h 987425"/>
              <a:gd name="connsiteX65" fmla="*/ 426188 w 470638"/>
              <a:gd name="connsiteY65" fmla="*/ 600075 h 987425"/>
              <a:gd name="connsiteX66" fmla="*/ 423013 w 470638"/>
              <a:gd name="connsiteY66" fmla="*/ 587375 h 987425"/>
              <a:gd name="connsiteX67" fmla="*/ 410313 w 470638"/>
              <a:gd name="connsiteY67" fmla="*/ 568325 h 987425"/>
              <a:gd name="connsiteX68" fmla="*/ 407138 w 470638"/>
              <a:gd name="connsiteY68" fmla="*/ 558800 h 987425"/>
              <a:gd name="connsiteX69" fmla="*/ 394438 w 470638"/>
              <a:gd name="connsiteY69" fmla="*/ 539750 h 987425"/>
              <a:gd name="connsiteX70" fmla="*/ 391263 w 470638"/>
              <a:gd name="connsiteY70" fmla="*/ 530225 h 987425"/>
              <a:gd name="connsiteX71" fmla="*/ 381738 w 470638"/>
              <a:gd name="connsiteY71" fmla="*/ 523875 h 987425"/>
              <a:gd name="connsiteX72" fmla="*/ 369038 w 470638"/>
              <a:gd name="connsiteY72" fmla="*/ 508000 h 987425"/>
              <a:gd name="connsiteX73" fmla="*/ 356338 w 470638"/>
              <a:gd name="connsiteY73" fmla="*/ 488950 h 987425"/>
              <a:gd name="connsiteX74" fmla="*/ 340463 w 470638"/>
              <a:gd name="connsiteY74" fmla="*/ 469900 h 987425"/>
              <a:gd name="connsiteX75" fmla="*/ 334113 w 470638"/>
              <a:gd name="connsiteY75" fmla="*/ 450850 h 987425"/>
              <a:gd name="connsiteX76" fmla="*/ 327763 w 470638"/>
              <a:gd name="connsiteY76" fmla="*/ 428625 h 987425"/>
              <a:gd name="connsiteX77" fmla="*/ 324588 w 470638"/>
              <a:gd name="connsiteY77" fmla="*/ 409575 h 987425"/>
              <a:gd name="connsiteX78" fmla="*/ 318238 w 470638"/>
              <a:gd name="connsiteY78" fmla="*/ 384175 h 987425"/>
              <a:gd name="connsiteX79" fmla="*/ 311888 w 470638"/>
              <a:gd name="connsiteY79" fmla="*/ 374650 h 987425"/>
              <a:gd name="connsiteX80" fmla="*/ 302363 w 470638"/>
              <a:gd name="connsiteY80" fmla="*/ 368300 h 987425"/>
              <a:gd name="connsiteX81" fmla="*/ 292838 w 470638"/>
              <a:gd name="connsiteY81" fmla="*/ 358775 h 987425"/>
              <a:gd name="connsiteX82" fmla="*/ 289663 w 470638"/>
              <a:gd name="connsiteY82" fmla="*/ 349250 h 987425"/>
              <a:gd name="connsiteX83" fmla="*/ 264263 w 470638"/>
              <a:gd name="connsiteY83" fmla="*/ 320675 h 987425"/>
              <a:gd name="connsiteX84" fmla="*/ 261088 w 470638"/>
              <a:gd name="connsiteY84" fmla="*/ 311150 h 987425"/>
              <a:gd name="connsiteX85" fmla="*/ 248388 w 470638"/>
              <a:gd name="connsiteY85" fmla="*/ 292100 h 987425"/>
              <a:gd name="connsiteX86" fmla="*/ 242038 w 470638"/>
              <a:gd name="connsiteY86" fmla="*/ 282575 h 987425"/>
              <a:gd name="connsiteX87" fmla="*/ 238863 w 470638"/>
              <a:gd name="connsiteY87" fmla="*/ 273050 h 987425"/>
              <a:gd name="connsiteX88" fmla="*/ 232513 w 470638"/>
              <a:gd name="connsiteY88" fmla="*/ 263525 h 987425"/>
              <a:gd name="connsiteX89" fmla="*/ 226163 w 470638"/>
              <a:gd name="connsiteY89" fmla="*/ 244475 h 987425"/>
              <a:gd name="connsiteX90" fmla="*/ 213463 w 470638"/>
              <a:gd name="connsiteY90" fmla="*/ 225425 h 987425"/>
              <a:gd name="connsiteX91" fmla="*/ 207113 w 470638"/>
              <a:gd name="connsiteY91" fmla="*/ 215900 h 987425"/>
              <a:gd name="connsiteX92" fmla="*/ 188063 w 470638"/>
              <a:gd name="connsiteY92" fmla="*/ 196850 h 987425"/>
              <a:gd name="connsiteX93" fmla="*/ 178538 w 470638"/>
              <a:gd name="connsiteY93" fmla="*/ 187325 h 987425"/>
              <a:gd name="connsiteX94" fmla="*/ 172188 w 470638"/>
              <a:gd name="connsiteY94" fmla="*/ 165100 h 987425"/>
              <a:gd name="connsiteX95" fmla="*/ 156313 w 470638"/>
              <a:gd name="connsiteY95" fmla="*/ 146050 h 987425"/>
              <a:gd name="connsiteX96" fmla="*/ 149963 w 470638"/>
              <a:gd name="connsiteY96" fmla="*/ 127000 h 987425"/>
              <a:gd name="connsiteX97" fmla="*/ 134088 w 470638"/>
              <a:gd name="connsiteY97" fmla="*/ 107950 h 987425"/>
              <a:gd name="connsiteX98" fmla="*/ 127738 w 470638"/>
              <a:gd name="connsiteY98" fmla="*/ 88900 h 987425"/>
              <a:gd name="connsiteX99" fmla="*/ 121388 w 470638"/>
              <a:gd name="connsiteY99" fmla="*/ 79375 h 987425"/>
              <a:gd name="connsiteX100" fmla="*/ 115038 w 470638"/>
              <a:gd name="connsiteY100" fmla="*/ 60325 h 987425"/>
              <a:gd name="connsiteX101" fmla="*/ 108688 w 470638"/>
              <a:gd name="connsiteY101" fmla="*/ 15875 h 987425"/>
              <a:gd name="connsiteX102" fmla="*/ 102338 w 470638"/>
              <a:gd name="connsiteY102" fmla="*/ 6350 h 987425"/>
              <a:gd name="connsiteX103" fmla="*/ 76938 w 470638"/>
              <a:gd name="connsiteY103" fmla="*/ 0 h 987425"/>
              <a:gd name="connsiteX104" fmla="*/ 26138 w 470638"/>
              <a:gd name="connsiteY104" fmla="*/ 3175 h 987425"/>
              <a:gd name="connsiteX105" fmla="*/ 16613 w 470638"/>
              <a:gd name="connsiteY105" fmla="*/ 6350 h 987425"/>
              <a:gd name="connsiteX106" fmla="*/ 738 w 470638"/>
              <a:gd name="connsiteY106" fmla="*/ 9525 h 987425"/>
              <a:gd name="connsiteX107" fmla="*/ 13438 w 470638"/>
              <a:gd name="connsiteY107" fmla="*/ 85725 h 98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0638" h="987425">
                <a:moveTo>
                  <a:pt x="13438" y="85725"/>
                </a:moveTo>
                <a:cubicBezTo>
                  <a:pt x="16084" y="104246"/>
                  <a:pt x="14582" y="109138"/>
                  <a:pt x="16613" y="120650"/>
                </a:cubicBezTo>
                <a:cubicBezTo>
                  <a:pt x="17776" y="127242"/>
                  <a:pt x="20846" y="133350"/>
                  <a:pt x="22963" y="139700"/>
                </a:cubicBezTo>
                <a:lnTo>
                  <a:pt x="29313" y="158750"/>
                </a:lnTo>
                <a:cubicBezTo>
                  <a:pt x="30371" y="161925"/>
                  <a:pt x="30632" y="165490"/>
                  <a:pt x="32488" y="168275"/>
                </a:cubicBezTo>
                <a:cubicBezTo>
                  <a:pt x="34605" y="171450"/>
                  <a:pt x="36945" y="174487"/>
                  <a:pt x="38838" y="177800"/>
                </a:cubicBezTo>
                <a:cubicBezTo>
                  <a:pt x="49468" y="196403"/>
                  <a:pt x="40487" y="184554"/>
                  <a:pt x="51538" y="200025"/>
                </a:cubicBezTo>
                <a:cubicBezTo>
                  <a:pt x="75319" y="233319"/>
                  <a:pt x="47511" y="194557"/>
                  <a:pt x="70588" y="222250"/>
                </a:cubicBezTo>
                <a:cubicBezTo>
                  <a:pt x="77620" y="230689"/>
                  <a:pt x="77642" y="234594"/>
                  <a:pt x="83288" y="244475"/>
                </a:cubicBezTo>
                <a:cubicBezTo>
                  <a:pt x="91888" y="259524"/>
                  <a:pt x="87224" y="249198"/>
                  <a:pt x="99163" y="263525"/>
                </a:cubicBezTo>
                <a:cubicBezTo>
                  <a:pt x="108818" y="275111"/>
                  <a:pt x="101857" y="272323"/>
                  <a:pt x="115038" y="282575"/>
                </a:cubicBezTo>
                <a:cubicBezTo>
                  <a:pt x="121062" y="287260"/>
                  <a:pt x="127738" y="291042"/>
                  <a:pt x="134088" y="295275"/>
                </a:cubicBezTo>
                <a:lnTo>
                  <a:pt x="143613" y="301625"/>
                </a:lnTo>
                <a:cubicBezTo>
                  <a:pt x="146788" y="303742"/>
                  <a:pt x="150440" y="305277"/>
                  <a:pt x="153138" y="307975"/>
                </a:cubicBezTo>
                <a:cubicBezTo>
                  <a:pt x="180965" y="335802"/>
                  <a:pt x="145666" y="301748"/>
                  <a:pt x="172188" y="323850"/>
                </a:cubicBezTo>
                <a:cubicBezTo>
                  <a:pt x="203396" y="349857"/>
                  <a:pt x="163088" y="317925"/>
                  <a:pt x="188063" y="342900"/>
                </a:cubicBezTo>
                <a:cubicBezTo>
                  <a:pt x="190761" y="345598"/>
                  <a:pt x="194657" y="346807"/>
                  <a:pt x="197588" y="349250"/>
                </a:cubicBezTo>
                <a:cubicBezTo>
                  <a:pt x="222034" y="369622"/>
                  <a:pt x="192989" y="349359"/>
                  <a:pt x="216638" y="365125"/>
                </a:cubicBezTo>
                <a:lnTo>
                  <a:pt x="229338" y="384175"/>
                </a:lnTo>
                <a:cubicBezTo>
                  <a:pt x="231455" y="387350"/>
                  <a:pt x="234481" y="390080"/>
                  <a:pt x="235688" y="393700"/>
                </a:cubicBezTo>
                <a:cubicBezTo>
                  <a:pt x="236746" y="396875"/>
                  <a:pt x="237366" y="400232"/>
                  <a:pt x="238863" y="403225"/>
                </a:cubicBezTo>
                <a:cubicBezTo>
                  <a:pt x="240570" y="406638"/>
                  <a:pt x="243663" y="409263"/>
                  <a:pt x="245213" y="412750"/>
                </a:cubicBezTo>
                <a:cubicBezTo>
                  <a:pt x="247931" y="418867"/>
                  <a:pt x="249446" y="425450"/>
                  <a:pt x="251563" y="431800"/>
                </a:cubicBezTo>
                <a:lnTo>
                  <a:pt x="254738" y="441325"/>
                </a:lnTo>
                <a:cubicBezTo>
                  <a:pt x="255796" y="444500"/>
                  <a:pt x="257101" y="447603"/>
                  <a:pt x="257913" y="450850"/>
                </a:cubicBezTo>
                <a:cubicBezTo>
                  <a:pt x="258971" y="455083"/>
                  <a:pt x="259834" y="459370"/>
                  <a:pt x="261088" y="463550"/>
                </a:cubicBezTo>
                <a:cubicBezTo>
                  <a:pt x="263011" y="469961"/>
                  <a:pt x="265321" y="476250"/>
                  <a:pt x="267438" y="482600"/>
                </a:cubicBezTo>
                <a:cubicBezTo>
                  <a:pt x="268496" y="485775"/>
                  <a:pt x="268757" y="489340"/>
                  <a:pt x="270613" y="492125"/>
                </a:cubicBezTo>
                <a:cubicBezTo>
                  <a:pt x="272730" y="495300"/>
                  <a:pt x="275413" y="498163"/>
                  <a:pt x="276963" y="501650"/>
                </a:cubicBezTo>
                <a:cubicBezTo>
                  <a:pt x="279681" y="507767"/>
                  <a:pt x="283313" y="520700"/>
                  <a:pt x="283313" y="520700"/>
                </a:cubicBezTo>
                <a:cubicBezTo>
                  <a:pt x="284371" y="533400"/>
                  <a:pt x="283723" y="546359"/>
                  <a:pt x="286488" y="558800"/>
                </a:cubicBezTo>
                <a:cubicBezTo>
                  <a:pt x="287214" y="562067"/>
                  <a:pt x="289313" y="545947"/>
                  <a:pt x="289663" y="549275"/>
                </a:cubicBezTo>
                <a:cubicBezTo>
                  <a:pt x="292103" y="572454"/>
                  <a:pt x="291116" y="595881"/>
                  <a:pt x="292838" y="619125"/>
                </a:cubicBezTo>
                <a:cubicBezTo>
                  <a:pt x="293237" y="624507"/>
                  <a:pt x="295048" y="629691"/>
                  <a:pt x="296013" y="635000"/>
                </a:cubicBezTo>
                <a:cubicBezTo>
                  <a:pt x="299132" y="652152"/>
                  <a:pt x="298151" y="652009"/>
                  <a:pt x="302363" y="666750"/>
                </a:cubicBezTo>
                <a:cubicBezTo>
                  <a:pt x="303282" y="669968"/>
                  <a:pt x="304220" y="673199"/>
                  <a:pt x="305538" y="676275"/>
                </a:cubicBezTo>
                <a:cubicBezTo>
                  <a:pt x="307402" y="680625"/>
                  <a:pt x="310226" y="684543"/>
                  <a:pt x="311888" y="688975"/>
                </a:cubicBezTo>
                <a:cubicBezTo>
                  <a:pt x="313420" y="693061"/>
                  <a:pt x="313809" y="697495"/>
                  <a:pt x="315063" y="701675"/>
                </a:cubicBezTo>
                <a:cubicBezTo>
                  <a:pt x="316986" y="708086"/>
                  <a:pt x="319296" y="714375"/>
                  <a:pt x="321413" y="720725"/>
                </a:cubicBezTo>
                <a:cubicBezTo>
                  <a:pt x="322471" y="723900"/>
                  <a:pt x="323776" y="727003"/>
                  <a:pt x="324588" y="730250"/>
                </a:cubicBezTo>
                <a:cubicBezTo>
                  <a:pt x="325275" y="732999"/>
                  <a:pt x="328914" y="748932"/>
                  <a:pt x="330938" y="752475"/>
                </a:cubicBezTo>
                <a:cubicBezTo>
                  <a:pt x="348734" y="783618"/>
                  <a:pt x="333239" y="747333"/>
                  <a:pt x="346813" y="777875"/>
                </a:cubicBezTo>
                <a:cubicBezTo>
                  <a:pt x="356607" y="799912"/>
                  <a:pt x="350385" y="786605"/>
                  <a:pt x="356338" y="806450"/>
                </a:cubicBezTo>
                <a:cubicBezTo>
                  <a:pt x="358261" y="812861"/>
                  <a:pt x="358975" y="819931"/>
                  <a:pt x="362688" y="825500"/>
                </a:cubicBezTo>
                <a:lnTo>
                  <a:pt x="369038" y="835025"/>
                </a:lnTo>
                <a:cubicBezTo>
                  <a:pt x="370096" y="839258"/>
                  <a:pt x="371266" y="843465"/>
                  <a:pt x="372213" y="847725"/>
                </a:cubicBezTo>
                <a:cubicBezTo>
                  <a:pt x="373384" y="852993"/>
                  <a:pt x="373968" y="858394"/>
                  <a:pt x="375388" y="863600"/>
                </a:cubicBezTo>
                <a:cubicBezTo>
                  <a:pt x="377149" y="870058"/>
                  <a:pt x="379621" y="876300"/>
                  <a:pt x="381738" y="882650"/>
                </a:cubicBezTo>
                <a:cubicBezTo>
                  <a:pt x="382796" y="885825"/>
                  <a:pt x="384257" y="888893"/>
                  <a:pt x="384913" y="892175"/>
                </a:cubicBezTo>
                <a:cubicBezTo>
                  <a:pt x="387030" y="902758"/>
                  <a:pt x="381024" y="920512"/>
                  <a:pt x="391263" y="923925"/>
                </a:cubicBezTo>
                <a:lnTo>
                  <a:pt x="400788" y="927100"/>
                </a:lnTo>
                <a:cubicBezTo>
                  <a:pt x="407669" y="982146"/>
                  <a:pt x="397784" y="933836"/>
                  <a:pt x="410313" y="962025"/>
                </a:cubicBezTo>
                <a:cubicBezTo>
                  <a:pt x="413031" y="968142"/>
                  <a:pt x="410313" y="978958"/>
                  <a:pt x="416663" y="981075"/>
                </a:cubicBezTo>
                <a:lnTo>
                  <a:pt x="435713" y="987425"/>
                </a:lnTo>
                <a:cubicBezTo>
                  <a:pt x="438888" y="986367"/>
                  <a:pt x="442625" y="986341"/>
                  <a:pt x="445238" y="984250"/>
                </a:cubicBezTo>
                <a:cubicBezTo>
                  <a:pt x="448218" y="981866"/>
                  <a:pt x="451048" y="978503"/>
                  <a:pt x="451588" y="974725"/>
                </a:cubicBezTo>
                <a:cubicBezTo>
                  <a:pt x="454286" y="955837"/>
                  <a:pt x="452396" y="936507"/>
                  <a:pt x="454763" y="917575"/>
                </a:cubicBezTo>
                <a:cubicBezTo>
                  <a:pt x="455593" y="910933"/>
                  <a:pt x="459800" y="905089"/>
                  <a:pt x="461113" y="898525"/>
                </a:cubicBezTo>
                <a:cubicBezTo>
                  <a:pt x="462171" y="893233"/>
                  <a:pt x="462868" y="887856"/>
                  <a:pt x="464288" y="882650"/>
                </a:cubicBezTo>
                <a:cubicBezTo>
                  <a:pt x="466049" y="876192"/>
                  <a:pt x="470638" y="863600"/>
                  <a:pt x="470638" y="863600"/>
                </a:cubicBezTo>
                <a:cubicBezTo>
                  <a:pt x="469580" y="815975"/>
                  <a:pt x="470434" y="768269"/>
                  <a:pt x="467463" y="720725"/>
                </a:cubicBezTo>
                <a:cubicBezTo>
                  <a:pt x="467225" y="716917"/>
                  <a:pt x="462616" y="714707"/>
                  <a:pt x="461113" y="711200"/>
                </a:cubicBezTo>
                <a:cubicBezTo>
                  <a:pt x="458030" y="704007"/>
                  <a:pt x="458625" y="695926"/>
                  <a:pt x="454763" y="688975"/>
                </a:cubicBezTo>
                <a:cubicBezTo>
                  <a:pt x="436567" y="656223"/>
                  <a:pt x="446072" y="681953"/>
                  <a:pt x="438888" y="660400"/>
                </a:cubicBezTo>
                <a:cubicBezTo>
                  <a:pt x="437894" y="649466"/>
                  <a:pt x="437587" y="626238"/>
                  <a:pt x="432538" y="612775"/>
                </a:cubicBezTo>
                <a:cubicBezTo>
                  <a:pt x="430876" y="608343"/>
                  <a:pt x="427850" y="604507"/>
                  <a:pt x="426188" y="600075"/>
                </a:cubicBezTo>
                <a:cubicBezTo>
                  <a:pt x="424656" y="595989"/>
                  <a:pt x="424964" y="591278"/>
                  <a:pt x="423013" y="587375"/>
                </a:cubicBezTo>
                <a:cubicBezTo>
                  <a:pt x="419600" y="580549"/>
                  <a:pt x="412726" y="575565"/>
                  <a:pt x="410313" y="568325"/>
                </a:cubicBezTo>
                <a:cubicBezTo>
                  <a:pt x="409255" y="565150"/>
                  <a:pt x="408763" y="561726"/>
                  <a:pt x="407138" y="558800"/>
                </a:cubicBezTo>
                <a:cubicBezTo>
                  <a:pt x="403432" y="552129"/>
                  <a:pt x="396851" y="546990"/>
                  <a:pt x="394438" y="539750"/>
                </a:cubicBezTo>
                <a:cubicBezTo>
                  <a:pt x="393380" y="536575"/>
                  <a:pt x="393354" y="532838"/>
                  <a:pt x="391263" y="530225"/>
                </a:cubicBezTo>
                <a:cubicBezTo>
                  <a:pt x="388879" y="527245"/>
                  <a:pt x="384913" y="525992"/>
                  <a:pt x="381738" y="523875"/>
                </a:cubicBezTo>
                <a:cubicBezTo>
                  <a:pt x="374588" y="502425"/>
                  <a:pt x="384504" y="525675"/>
                  <a:pt x="369038" y="508000"/>
                </a:cubicBezTo>
                <a:cubicBezTo>
                  <a:pt x="364012" y="502257"/>
                  <a:pt x="361734" y="494346"/>
                  <a:pt x="356338" y="488950"/>
                </a:cubicBezTo>
                <a:cubicBezTo>
                  <a:pt x="350356" y="482968"/>
                  <a:pt x="343999" y="477857"/>
                  <a:pt x="340463" y="469900"/>
                </a:cubicBezTo>
                <a:cubicBezTo>
                  <a:pt x="337745" y="463783"/>
                  <a:pt x="336230" y="457200"/>
                  <a:pt x="334113" y="450850"/>
                </a:cubicBezTo>
                <a:cubicBezTo>
                  <a:pt x="331087" y="441772"/>
                  <a:pt x="329756" y="438592"/>
                  <a:pt x="327763" y="428625"/>
                </a:cubicBezTo>
                <a:cubicBezTo>
                  <a:pt x="326500" y="422312"/>
                  <a:pt x="325937" y="415870"/>
                  <a:pt x="324588" y="409575"/>
                </a:cubicBezTo>
                <a:cubicBezTo>
                  <a:pt x="322759" y="401041"/>
                  <a:pt x="323079" y="391437"/>
                  <a:pt x="318238" y="384175"/>
                </a:cubicBezTo>
                <a:cubicBezTo>
                  <a:pt x="316121" y="381000"/>
                  <a:pt x="314586" y="377348"/>
                  <a:pt x="311888" y="374650"/>
                </a:cubicBezTo>
                <a:cubicBezTo>
                  <a:pt x="309190" y="371952"/>
                  <a:pt x="305294" y="370743"/>
                  <a:pt x="302363" y="368300"/>
                </a:cubicBezTo>
                <a:cubicBezTo>
                  <a:pt x="298914" y="365425"/>
                  <a:pt x="296013" y="361950"/>
                  <a:pt x="292838" y="358775"/>
                </a:cubicBezTo>
                <a:cubicBezTo>
                  <a:pt x="291780" y="355600"/>
                  <a:pt x="291718" y="351892"/>
                  <a:pt x="289663" y="349250"/>
                </a:cubicBezTo>
                <a:cubicBezTo>
                  <a:pt x="277882" y="334104"/>
                  <a:pt x="271359" y="334867"/>
                  <a:pt x="264263" y="320675"/>
                </a:cubicBezTo>
                <a:cubicBezTo>
                  <a:pt x="262766" y="317682"/>
                  <a:pt x="262713" y="314076"/>
                  <a:pt x="261088" y="311150"/>
                </a:cubicBezTo>
                <a:cubicBezTo>
                  <a:pt x="257382" y="304479"/>
                  <a:pt x="252621" y="298450"/>
                  <a:pt x="248388" y="292100"/>
                </a:cubicBezTo>
                <a:cubicBezTo>
                  <a:pt x="246271" y="288925"/>
                  <a:pt x="243245" y="286195"/>
                  <a:pt x="242038" y="282575"/>
                </a:cubicBezTo>
                <a:cubicBezTo>
                  <a:pt x="240980" y="279400"/>
                  <a:pt x="240360" y="276043"/>
                  <a:pt x="238863" y="273050"/>
                </a:cubicBezTo>
                <a:cubicBezTo>
                  <a:pt x="237156" y="269637"/>
                  <a:pt x="234063" y="267012"/>
                  <a:pt x="232513" y="263525"/>
                </a:cubicBezTo>
                <a:cubicBezTo>
                  <a:pt x="229795" y="257408"/>
                  <a:pt x="229876" y="250044"/>
                  <a:pt x="226163" y="244475"/>
                </a:cubicBezTo>
                <a:lnTo>
                  <a:pt x="213463" y="225425"/>
                </a:lnTo>
                <a:cubicBezTo>
                  <a:pt x="211346" y="222250"/>
                  <a:pt x="209811" y="218598"/>
                  <a:pt x="207113" y="215900"/>
                </a:cubicBezTo>
                <a:lnTo>
                  <a:pt x="188063" y="196850"/>
                </a:lnTo>
                <a:lnTo>
                  <a:pt x="178538" y="187325"/>
                </a:lnTo>
                <a:cubicBezTo>
                  <a:pt x="178115" y="185631"/>
                  <a:pt x="174010" y="167833"/>
                  <a:pt x="172188" y="165100"/>
                </a:cubicBezTo>
                <a:cubicBezTo>
                  <a:pt x="162219" y="150146"/>
                  <a:pt x="163238" y="161632"/>
                  <a:pt x="156313" y="146050"/>
                </a:cubicBezTo>
                <a:cubicBezTo>
                  <a:pt x="153595" y="139933"/>
                  <a:pt x="154696" y="131733"/>
                  <a:pt x="149963" y="127000"/>
                </a:cubicBezTo>
                <a:cubicBezTo>
                  <a:pt x="143981" y="121018"/>
                  <a:pt x="137624" y="115907"/>
                  <a:pt x="134088" y="107950"/>
                </a:cubicBezTo>
                <a:cubicBezTo>
                  <a:pt x="131370" y="101833"/>
                  <a:pt x="131451" y="94469"/>
                  <a:pt x="127738" y="88900"/>
                </a:cubicBezTo>
                <a:cubicBezTo>
                  <a:pt x="125621" y="85725"/>
                  <a:pt x="122938" y="82862"/>
                  <a:pt x="121388" y="79375"/>
                </a:cubicBezTo>
                <a:cubicBezTo>
                  <a:pt x="118670" y="73258"/>
                  <a:pt x="115038" y="60325"/>
                  <a:pt x="115038" y="60325"/>
                </a:cubicBezTo>
                <a:cubicBezTo>
                  <a:pt x="114227" y="51402"/>
                  <a:pt x="114796" y="28091"/>
                  <a:pt x="108688" y="15875"/>
                </a:cubicBezTo>
                <a:cubicBezTo>
                  <a:pt x="106981" y="12462"/>
                  <a:pt x="105318" y="8734"/>
                  <a:pt x="102338" y="6350"/>
                </a:cubicBezTo>
                <a:cubicBezTo>
                  <a:pt x="99084" y="3747"/>
                  <a:pt x="77729" y="158"/>
                  <a:pt x="76938" y="0"/>
                </a:cubicBezTo>
                <a:cubicBezTo>
                  <a:pt x="60005" y="1058"/>
                  <a:pt x="43011" y="1399"/>
                  <a:pt x="26138" y="3175"/>
                </a:cubicBezTo>
                <a:cubicBezTo>
                  <a:pt x="22810" y="3525"/>
                  <a:pt x="19860" y="5538"/>
                  <a:pt x="16613" y="6350"/>
                </a:cubicBezTo>
                <a:cubicBezTo>
                  <a:pt x="11378" y="7659"/>
                  <a:pt x="6030" y="8467"/>
                  <a:pt x="738" y="9525"/>
                </a:cubicBezTo>
                <a:cubicBezTo>
                  <a:pt x="-3356" y="42276"/>
                  <a:pt x="10792" y="67204"/>
                  <a:pt x="13438" y="85725"/>
                </a:cubicBezTo>
                <a:close/>
              </a:path>
            </a:pathLst>
          </a:custGeom>
          <a:solidFill>
            <a:srgbClr val="73AF48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D8D235C7-410D-5E24-06B1-E4B4DACDDD3F}"/>
              </a:ext>
            </a:extLst>
          </p:cNvPr>
          <p:cNvSpPr txBox="1">
            <a:spLocks/>
          </p:cNvSpPr>
          <p:nvPr/>
        </p:nvSpPr>
        <p:spPr>
          <a:xfrm>
            <a:off x="722540" y="321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June 19, 2025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2154085"/>
                  </p:ext>
                </p:extLst>
              </p:nvPr>
            </p:nvGraphicFramePr>
            <p:xfrm>
              <a:off x="8826969" y="1235580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79C5617E-4C70-0746-BABC-015172C28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6969" y="1235580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2323140"/>
                  </p:ext>
                </p:extLst>
              </p:nvPr>
            </p:nvGraphicFramePr>
            <p:xfrm>
              <a:off x="8689256" y="2525571"/>
              <a:ext cx="1884924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9440568-0F1F-7A45-8714-2D430B971A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89256" y="2525571"/>
                <a:ext cx="1884924" cy="95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8679032"/>
                  </p:ext>
                </p:extLst>
              </p:nvPr>
            </p:nvGraphicFramePr>
            <p:xfrm>
              <a:off x="8207149" y="3230687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A3EECAB8-4792-0749-8176-A887944656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07149" y="3230687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3788402"/>
                  </p:ext>
                </p:extLst>
              </p:nvPr>
            </p:nvGraphicFramePr>
            <p:xfrm>
              <a:off x="7817162" y="3882412"/>
              <a:ext cx="181303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8"/>
              </a:graphicData>
            </a:graphic>
          </p:graphicFrame>
        </mc:Choice>
        <mc:Fallback xmlns="">
          <p:pic>
            <p:nvPicPr>
              <p:cNvPr id="28" name="Chart 27">
                <a:extLst>
                  <a:ext uri="{FF2B5EF4-FFF2-40B4-BE49-F238E27FC236}">
                    <a16:creationId xmlns:a16="http://schemas.microsoft.com/office/drawing/2014/main" id="{330B1931-CD78-964E-B9D6-328905ABE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7162" y="3882412"/>
                <a:ext cx="181303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312678"/>
                  </p:ext>
                </p:extLst>
              </p:nvPr>
            </p:nvGraphicFramePr>
            <p:xfrm>
              <a:off x="6888833" y="4524780"/>
              <a:ext cx="181303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0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84A838B4-8400-884E-9DCC-68565E0214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8833" y="4524780"/>
                <a:ext cx="181303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Chart 29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6017616"/>
                  </p:ext>
                </p:extLst>
              </p:nvPr>
            </p:nvGraphicFramePr>
            <p:xfrm>
              <a:off x="6045655" y="4544659"/>
              <a:ext cx="181303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2"/>
              </a:graphicData>
            </a:graphic>
          </p:graphicFrame>
        </mc:Choice>
        <mc:Fallback xmlns="">
          <p:pic>
            <p:nvPicPr>
              <p:cNvPr id="30" name="Chart 29">
                <a:extLst>
                  <a:ext uri="{FF2B5EF4-FFF2-40B4-BE49-F238E27FC236}">
                    <a16:creationId xmlns:a16="http://schemas.microsoft.com/office/drawing/2014/main" id="{667EF70B-8509-B340-AAC8-3232202ACA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5655" y="4544659"/>
                <a:ext cx="181303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5846907"/>
                  </p:ext>
                </p:extLst>
              </p:nvPr>
            </p:nvGraphicFramePr>
            <p:xfrm>
              <a:off x="4995892" y="4679331"/>
              <a:ext cx="1884924" cy="9553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3"/>
              </a:graphicData>
            </a:graphic>
          </p:graphicFrame>
        </mc:Choice>
        <mc:Fallback xmlns=""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1CD03EA4-DF7A-3D4B-9B60-D9C972F5D4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5892" y="4679331"/>
                <a:ext cx="1884924" cy="9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5FAC1EFB-A970-B342-906F-7A143F14FC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4522283"/>
                  </p:ext>
                </p:extLst>
              </p:nvPr>
            </p:nvGraphicFramePr>
            <p:xfrm>
              <a:off x="551803" y="1316675"/>
              <a:ext cx="1884925" cy="955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4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5FAC1EFB-A970-B342-906F-7A143F14F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803" y="1316675"/>
                <a:ext cx="1884925" cy="955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175058"/>
      </p:ext>
    </p:extLst>
  </p:cSld>
  <p:clrMapOvr>
    <a:masterClrMapping/>
  </p:clrMapOvr>
  <p:transition spd="slow" advClick="0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22851</TotalTime>
  <Words>211</Words>
  <Application>Microsoft Macintosh PowerPoint</Application>
  <PresentationFormat>Widescreen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C. Walton</dc:creator>
  <cp:lastModifiedBy>William C. Walton</cp:lastModifiedBy>
  <cp:revision>1</cp:revision>
  <dcterms:created xsi:type="dcterms:W3CDTF">2025-04-20T10:08:14Z</dcterms:created>
  <dcterms:modified xsi:type="dcterms:W3CDTF">2025-07-08T17:31:42Z</dcterms:modified>
</cp:coreProperties>
</file>