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6714-B680-42B4-A216-95C2F80E1E70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39B30ACF-42AD-4DFA-82EE-7677243BB3B0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To provide a high standard of patient care without disturbing other patients.</a:t>
          </a:r>
          <a:endParaRPr lang="en-US" dirty="0">
            <a:solidFill>
              <a:schemeClr val="tx1"/>
            </a:solidFill>
          </a:endParaRPr>
        </a:p>
      </dgm:t>
    </dgm:pt>
    <dgm:pt modelId="{29E2D41E-8378-4F24-938F-9BF8843D7B08}" type="parTrans" cxnId="{1DE3F701-06EC-4199-9904-A57AD46B12E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9AC887-4F2F-441F-B125-46B3C24C3BB4}" type="sibTrans" cxnId="{1DE3F701-06EC-4199-9904-A57AD46B12E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9B0365-DC29-41C2-8A0E-1F27E6431786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To develop a system that can monitor a full range of patient details.</a:t>
          </a:r>
          <a:endParaRPr lang="en-MY">
            <a:solidFill>
              <a:schemeClr val="tx1"/>
            </a:solidFill>
          </a:endParaRPr>
        </a:p>
      </dgm:t>
    </dgm:pt>
    <dgm:pt modelId="{3BBC62B1-73BD-417A-ACBF-A96C834BF310}" type="parTrans" cxnId="{787D2FF5-DDC4-4CA6-A399-61F14DA2DD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7829E8-1D0B-4E99-869B-8F6DFAD43427}" type="sibTrans" cxnId="{787D2FF5-DDC4-4CA6-A399-61F14DA2DD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32FF1B-3DE6-4403-9DE1-39C4699BB735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To increase the efficiency of work in the hospital.</a:t>
          </a:r>
          <a:endParaRPr lang="en-MY" dirty="0">
            <a:solidFill>
              <a:schemeClr val="tx1"/>
            </a:solidFill>
          </a:endParaRPr>
        </a:p>
      </dgm:t>
    </dgm:pt>
    <dgm:pt modelId="{70E2D724-AE41-42E6-B0DF-4DF4DBADB858}" type="parTrans" cxnId="{468A9842-D064-4559-9E66-A575FF9671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4CB793-FE17-46E9-ACA6-1A1674CDACAA}" type="sibTrans" cxnId="{468A9842-D064-4559-9E66-A575FF9671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5772C0-D4C4-467F-9DA5-E317E1D224B4}" type="pres">
      <dgm:prSet presAssocID="{B1F26714-B680-42B4-A216-95C2F80E1E70}" presName="diagram" presStyleCnt="0">
        <dgm:presLayoutVars>
          <dgm:dir/>
          <dgm:resizeHandles val="exact"/>
        </dgm:presLayoutVars>
      </dgm:prSet>
      <dgm:spPr/>
    </dgm:pt>
    <dgm:pt modelId="{28E687EF-7692-495E-8177-D181E64BCF8C}" type="pres">
      <dgm:prSet presAssocID="{39B30ACF-42AD-4DFA-82EE-7677243BB3B0}" presName="node" presStyleLbl="node1" presStyleIdx="0" presStyleCnt="3">
        <dgm:presLayoutVars>
          <dgm:bulletEnabled val="1"/>
        </dgm:presLayoutVars>
      </dgm:prSet>
      <dgm:spPr/>
    </dgm:pt>
    <dgm:pt modelId="{3972A792-79F0-4A3A-97DC-293DE9E702C7}" type="pres">
      <dgm:prSet presAssocID="{5C9AC887-4F2F-441F-B125-46B3C24C3BB4}" presName="sibTrans" presStyleCnt="0"/>
      <dgm:spPr/>
    </dgm:pt>
    <dgm:pt modelId="{8A99A2F2-B4B5-4655-A937-CA982B5E22C8}" type="pres">
      <dgm:prSet presAssocID="{649B0365-DC29-41C2-8A0E-1F27E6431786}" presName="node" presStyleLbl="node1" presStyleIdx="1" presStyleCnt="3" custLinFactNeighborY="-901">
        <dgm:presLayoutVars>
          <dgm:bulletEnabled val="1"/>
        </dgm:presLayoutVars>
      </dgm:prSet>
      <dgm:spPr/>
    </dgm:pt>
    <dgm:pt modelId="{C74057D5-8783-4C17-BC14-C96E5D75B845}" type="pres">
      <dgm:prSet presAssocID="{0F7829E8-1D0B-4E99-869B-8F6DFAD43427}" presName="sibTrans" presStyleCnt="0"/>
      <dgm:spPr/>
    </dgm:pt>
    <dgm:pt modelId="{9B78B161-EF3F-4FF6-AB50-54752ED2BB14}" type="pres">
      <dgm:prSet presAssocID="{9632FF1B-3DE6-4403-9DE1-39C4699BB735}" presName="node" presStyleLbl="node1" presStyleIdx="2" presStyleCnt="3">
        <dgm:presLayoutVars>
          <dgm:bulletEnabled val="1"/>
        </dgm:presLayoutVars>
      </dgm:prSet>
      <dgm:spPr/>
    </dgm:pt>
  </dgm:ptLst>
  <dgm:cxnLst>
    <dgm:cxn modelId="{1DE3F701-06EC-4199-9904-A57AD46B12E6}" srcId="{B1F26714-B680-42B4-A216-95C2F80E1E70}" destId="{39B30ACF-42AD-4DFA-82EE-7677243BB3B0}" srcOrd="0" destOrd="0" parTransId="{29E2D41E-8378-4F24-938F-9BF8843D7B08}" sibTransId="{5C9AC887-4F2F-441F-B125-46B3C24C3BB4}"/>
    <dgm:cxn modelId="{808F88B2-CA10-4F2A-A86E-F5776C526547}" type="presOf" srcId="{B1F26714-B680-42B4-A216-95C2F80E1E70}" destId="{665772C0-D4C4-467F-9DA5-E317E1D224B4}" srcOrd="0" destOrd="0" presId="urn:microsoft.com/office/officeart/2005/8/layout/default"/>
    <dgm:cxn modelId="{0359F176-9D4E-474D-94E7-495B161FE070}" type="presOf" srcId="{39B30ACF-42AD-4DFA-82EE-7677243BB3B0}" destId="{28E687EF-7692-495E-8177-D181E64BCF8C}" srcOrd="0" destOrd="0" presId="urn:microsoft.com/office/officeart/2005/8/layout/default"/>
    <dgm:cxn modelId="{468A9842-D064-4559-9E66-A575FF9671B5}" srcId="{B1F26714-B680-42B4-A216-95C2F80E1E70}" destId="{9632FF1B-3DE6-4403-9DE1-39C4699BB735}" srcOrd="2" destOrd="0" parTransId="{70E2D724-AE41-42E6-B0DF-4DF4DBADB858}" sibTransId="{D14CB793-FE17-46E9-ACA6-1A1674CDACAA}"/>
    <dgm:cxn modelId="{65AC412F-9E99-4F2C-8244-4F38B0C3E0F6}" type="presOf" srcId="{649B0365-DC29-41C2-8A0E-1F27E6431786}" destId="{8A99A2F2-B4B5-4655-A937-CA982B5E22C8}" srcOrd="0" destOrd="0" presId="urn:microsoft.com/office/officeart/2005/8/layout/default"/>
    <dgm:cxn modelId="{787D2FF5-DDC4-4CA6-A399-61F14DA2DDB5}" srcId="{B1F26714-B680-42B4-A216-95C2F80E1E70}" destId="{649B0365-DC29-41C2-8A0E-1F27E6431786}" srcOrd="1" destOrd="0" parTransId="{3BBC62B1-73BD-417A-ACBF-A96C834BF310}" sibTransId="{0F7829E8-1D0B-4E99-869B-8F6DFAD43427}"/>
    <dgm:cxn modelId="{76FA25BA-0C75-4FF1-A657-A64323C0D58A}" type="presOf" srcId="{9632FF1B-3DE6-4403-9DE1-39C4699BB735}" destId="{9B78B161-EF3F-4FF6-AB50-54752ED2BB14}" srcOrd="0" destOrd="0" presId="urn:microsoft.com/office/officeart/2005/8/layout/default"/>
    <dgm:cxn modelId="{6D0D76EA-39F4-43D7-BB03-9CB27D33F164}" type="presParOf" srcId="{665772C0-D4C4-467F-9DA5-E317E1D224B4}" destId="{28E687EF-7692-495E-8177-D181E64BCF8C}" srcOrd="0" destOrd="0" presId="urn:microsoft.com/office/officeart/2005/8/layout/default"/>
    <dgm:cxn modelId="{129E3282-556D-4908-A1F5-F00984626AF1}" type="presParOf" srcId="{665772C0-D4C4-467F-9DA5-E317E1D224B4}" destId="{3972A792-79F0-4A3A-97DC-293DE9E702C7}" srcOrd="1" destOrd="0" presId="urn:microsoft.com/office/officeart/2005/8/layout/default"/>
    <dgm:cxn modelId="{F79D888A-F48E-486E-9020-A0112FD16028}" type="presParOf" srcId="{665772C0-D4C4-467F-9DA5-E317E1D224B4}" destId="{8A99A2F2-B4B5-4655-A937-CA982B5E22C8}" srcOrd="2" destOrd="0" presId="urn:microsoft.com/office/officeart/2005/8/layout/default"/>
    <dgm:cxn modelId="{1660AF05-3C26-4DEE-83E1-1FAA0EE60699}" type="presParOf" srcId="{665772C0-D4C4-467F-9DA5-E317E1D224B4}" destId="{C74057D5-8783-4C17-BC14-C96E5D75B845}" srcOrd="3" destOrd="0" presId="urn:microsoft.com/office/officeart/2005/8/layout/default"/>
    <dgm:cxn modelId="{96A5AAFB-7E26-43CE-A866-245220B6354F}" type="presParOf" srcId="{665772C0-D4C4-467F-9DA5-E317E1D224B4}" destId="{9B78B161-EF3F-4FF6-AB50-54752ED2BB1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FBEDA-FAB1-4B48-AF9B-3DDC863ACA8B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3C957A78-4F34-4E6C-921D-AE8B922F106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This Patient Monitoring System only covers four modules which are breathing rate, pulse rate, temperature and blood pressure.</a:t>
          </a:r>
          <a:endParaRPr lang="en-MY" dirty="0">
            <a:solidFill>
              <a:schemeClr val="tx1"/>
            </a:solidFill>
          </a:endParaRPr>
        </a:p>
      </dgm:t>
    </dgm:pt>
    <dgm:pt modelId="{4BA7CE16-D349-44CE-BA1F-860238B7D15A}" type="parTrans" cxnId="{C5F9C45B-DFAE-4C4A-AE2C-6E549F491C57}">
      <dgm:prSet/>
      <dgm:spPr/>
      <dgm:t>
        <a:bodyPr/>
        <a:lstStyle/>
        <a:p>
          <a:endParaRPr lang="en-US"/>
        </a:p>
      </dgm:t>
    </dgm:pt>
    <dgm:pt modelId="{B95DF871-CF71-4938-A61E-CD8DC1785F1C}" type="sibTrans" cxnId="{C5F9C45B-DFAE-4C4A-AE2C-6E549F491C57}">
      <dgm:prSet/>
      <dgm:spPr/>
      <dgm:t>
        <a:bodyPr/>
        <a:lstStyle/>
        <a:p>
          <a:endParaRPr lang="en-US"/>
        </a:p>
      </dgm:t>
    </dgm:pt>
    <dgm:pt modelId="{AB3B0CA9-0D65-45F8-B898-7A075A15F248}">
      <dgm:prSet/>
      <dgm:spPr/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Internet connection is required.</a:t>
          </a:r>
          <a:endParaRPr lang="en-MY">
            <a:solidFill>
              <a:schemeClr val="tx1"/>
            </a:solidFill>
          </a:endParaRPr>
        </a:p>
      </dgm:t>
    </dgm:pt>
    <dgm:pt modelId="{6C299DEF-BCA3-495E-92D4-48686AE2355A}" type="parTrans" cxnId="{0754AFC7-4EAE-45C9-A8BD-6DA7F74A5EDC}">
      <dgm:prSet/>
      <dgm:spPr/>
      <dgm:t>
        <a:bodyPr/>
        <a:lstStyle/>
        <a:p>
          <a:endParaRPr lang="en-US"/>
        </a:p>
      </dgm:t>
    </dgm:pt>
    <dgm:pt modelId="{6BC6A125-2DC0-4602-9F3E-318ECE9F15BA}" type="sibTrans" cxnId="{0754AFC7-4EAE-45C9-A8BD-6DA7F74A5EDC}">
      <dgm:prSet/>
      <dgm:spPr/>
      <dgm:t>
        <a:bodyPr/>
        <a:lstStyle/>
        <a:p>
          <a:endParaRPr lang="en-US"/>
        </a:p>
      </dgm:t>
    </dgm:pt>
    <dgm:pt modelId="{67512DC8-E110-4674-B592-83C849BEEE34}" type="pres">
      <dgm:prSet presAssocID="{922FBEDA-FAB1-4B48-AF9B-3DDC863ACA8B}" presName="linear" presStyleCnt="0">
        <dgm:presLayoutVars>
          <dgm:animLvl val="lvl"/>
          <dgm:resizeHandles val="exact"/>
        </dgm:presLayoutVars>
      </dgm:prSet>
      <dgm:spPr/>
    </dgm:pt>
    <dgm:pt modelId="{10F928FC-ADFF-4513-9D29-8387DDE1402F}" type="pres">
      <dgm:prSet presAssocID="{3C957A78-4F34-4E6C-921D-AE8B922F10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D055AA-BB8D-4EA9-9FAA-D7A28778013F}" type="pres">
      <dgm:prSet presAssocID="{B95DF871-CF71-4938-A61E-CD8DC1785F1C}" presName="spacer" presStyleCnt="0"/>
      <dgm:spPr/>
    </dgm:pt>
    <dgm:pt modelId="{190A1C3C-EE65-4BFD-8457-58CAAF084E72}" type="pres">
      <dgm:prSet presAssocID="{AB3B0CA9-0D65-45F8-B898-7A075A15F24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96FED9-7EC7-4E0A-B387-8D0CA892D668}" type="presOf" srcId="{922FBEDA-FAB1-4B48-AF9B-3DDC863ACA8B}" destId="{67512DC8-E110-4674-B592-83C849BEEE34}" srcOrd="0" destOrd="0" presId="urn:microsoft.com/office/officeart/2005/8/layout/vList2"/>
    <dgm:cxn modelId="{C5F9C45B-DFAE-4C4A-AE2C-6E549F491C57}" srcId="{922FBEDA-FAB1-4B48-AF9B-3DDC863ACA8B}" destId="{3C957A78-4F34-4E6C-921D-AE8B922F1060}" srcOrd="0" destOrd="0" parTransId="{4BA7CE16-D349-44CE-BA1F-860238B7D15A}" sibTransId="{B95DF871-CF71-4938-A61E-CD8DC1785F1C}"/>
    <dgm:cxn modelId="{0754AFC7-4EAE-45C9-A8BD-6DA7F74A5EDC}" srcId="{922FBEDA-FAB1-4B48-AF9B-3DDC863ACA8B}" destId="{AB3B0CA9-0D65-45F8-B898-7A075A15F248}" srcOrd="1" destOrd="0" parTransId="{6C299DEF-BCA3-495E-92D4-48686AE2355A}" sibTransId="{6BC6A125-2DC0-4602-9F3E-318ECE9F15BA}"/>
    <dgm:cxn modelId="{142C27A0-179C-437E-A184-F31D7556A45A}" type="presOf" srcId="{3C957A78-4F34-4E6C-921D-AE8B922F1060}" destId="{10F928FC-ADFF-4513-9D29-8387DDE1402F}" srcOrd="0" destOrd="0" presId="urn:microsoft.com/office/officeart/2005/8/layout/vList2"/>
    <dgm:cxn modelId="{30383DCB-7BC0-4D57-99AC-01957195ADD0}" type="presOf" srcId="{AB3B0CA9-0D65-45F8-B898-7A075A15F248}" destId="{190A1C3C-EE65-4BFD-8457-58CAAF084E72}" srcOrd="0" destOrd="0" presId="urn:microsoft.com/office/officeart/2005/8/layout/vList2"/>
    <dgm:cxn modelId="{2ED9B8F1-91D4-4B60-932C-00603C5B2943}" type="presParOf" srcId="{67512DC8-E110-4674-B592-83C849BEEE34}" destId="{10F928FC-ADFF-4513-9D29-8387DDE1402F}" srcOrd="0" destOrd="0" presId="urn:microsoft.com/office/officeart/2005/8/layout/vList2"/>
    <dgm:cxn modelId="{FD05ACCF-EAC4-458F-BEFE-9BB4ECFEBDDC}" type="presParOf" srcId="{67512DC8-E110-4674-B592-83C849BEEE34}" destId="{35D055AA-BB8D-4EA9-9FAA-D7A28778013F}" srcOrd="1" destOrd="0" presId="urn:microsoft.com/office/officeart/2005/8/layout/vList2"/>
    <dgm:cxn modelId="{2ABF8D5A-BBB9-4F77-8509-AEFB62A38009}" type="presParOf" srcId="{67512DC8-E110-4674-B592-83C849BEEE34}" destId="{190A1C3C-EE65-4BFD-8457-58CAAF084E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687EF-7692-495E-8177-D181E64BCF8C}">
      <dsp:nvSpPr>
        <dsp:cNvPr id="0" name=""/>
        <dsp:cNvSpPr/>
      </dsp:nvSpPr>
      <dsp:spPr>
        <a:xfrm>
          <a:off x="0" y="826329"/>
          <a:ext cx="2415539" cy="144932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To provide a high standard of patient care without disturbing other patients.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0" y="826329"/>
        <a:ext cx="2415539" cy="1449324"/>
      </dsp:txXfrm>
    </dsp:sp>
    <dsp:sp modelId="{8A99A2F2-B4B5-4655-A937-CA982B5E22C8}">
      <dsp:nvSpPr>
        <dsp:cNvPr id="0" name=""/>
        <dsp:cNvSpPr/>
      </dsp:nvSpPr>
      <dsp:spPr>
        <a:xfrm>
          <a:off x="2657094" y="813271"/>
          <a:ext cx="2415539" cy="144932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To develop a system that can monitor a full range of patient details.</a:t>
          </a:r>
          <a:endParaRPr lang="en-MY" sz="1900" kern="1200">
            <a:solidFill>
              <a:schemeClr val="tx1"/>
            </a:solidFill>
          </a:endParaRPr>
        </a:p>
      </dsp:txBody>
      <dsp:txXfrm>
        <a:off x="2657094" y="813271"/>
        <a:ext cx="2415539" cy="1449324"/>
      </dsp:txXfrm>
    </dsp:sp>
    <dsp:sp modelId="{9B78B161-EF3F-4FF6-AB50-54752ED2BB14}">
      <dsp:nvSpPr>
        <dsp:cNvPr id="0" name=""/>
        <dsp:cNvSpPr/>
      </dsp:nvSpPr>
      <dsp:spPr>
        <a:xfrm>
          <a:off x="5314188" y="826329"/>
          <a:ext cx="2415539" cy="144932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To increase the efficiency of work in the hospital.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5314188" y="826329"/>
        <a:ext cx="2415539" cy="1449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928FC-ADFF-4513-9D29-8387DDE1402F}">
      <dsp:nvSpPr>
        <dsp:cNvPr id="0" name=""/>
        <dsp:cNvSpPr/>
      </dsp:nvSpPr>
      <dsp:spPr>
        <a:xfrm>
          <a:off x="0" y="36471"/>
          <a:ext cx="7729728" cy="14742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This Patient Monitoring System only covers four modules which are breathing rate, pulse rate, temperature and blood pressure.</a:t>
          </a:r>
          <a:endParaRPr lang="en-MY" sz="2800" kern="1200" dirty="0">
            <a:solidFill>
              <a:schemeClr val="tx1"/>
            </a:solidFill>
          </a:endParaRPr>
        </a:p>
      </dsp:txBody>
      <dsp:txXfrm>
        <a:off x="71965" y="108436"/>
        <a:ext cx="7585798" cy="1330270"/>
      </dsp:txXfrm>
    </dsp:sp>
    <dsp:sp modelId="{190A1C3C-EE65-4BFD-8457-58CAAF084E72}">
      <dsp:nvSpPr>
        <dsp:cNvPr id="0" name=""/>
        <dsp:cNvSpPr/>
      </dsp:nvSpPr>
      <dsp:spPr>
        <a:xfrm>
          <a:off x="0" y="1591311"/>
          <a:ext cx="7729728" cy="14742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Internet connection is required.</a:t>
          </a:r>
          <a:endParaRPr lang="en-MY" sz="2800" kern="1200">
            <a:solidFill>
              <a:schemeClr val="tx1"/>
            </a:solidFill>
          </a:endParaRPr>
        </a:p>
      </dsp:txBody>
      <dsp:txXfrm>
        <a:off x="71965" y="1663276"/>
        <a:ext cx="7585798" cy="133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60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14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001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24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918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85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05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6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53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9902D1-30EF-4102-BB65-0D602C56F582}" type="datetimeFigureOut">
              <a:rPr lang="en-MY" smtClean="0"/>
              <a:t>8/12/2019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15692A-CCBB-4DA7-80F9-95A526156A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77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oftware Engineering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Name: 	Yap Wing Chun C17000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Loke</a:t>
            </a:r>
            <a:r>
              <a:rPr lang="en-US" dirty="0" smtClean="0">
                <a:solidFill>
                  <a:schemeClr val="bg1"/>
                </a:solidFill>
              </a:rPr>
              <a:t> Chun </a:t>
            </a:r>
            <a:r>
              <a:rPr lang="en-US" dirty="0" err="1" smtClean="0">
                <a:solidFill>
                  <a:schemeClr val="bg1"/>
                </a:solidFill>
              </a:rPr>
              <a:t>Ment</a:t>
            </a:r>
            <a:r>
              <a:rPr lang="en-US" smtClean="0">
                <a:solidFill>
                  <a:schemeClr val="bg1"/>
                </a:solidFill>
              </a:rPr>
              <a:t> C17000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Liew Yong Jia C1700219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555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Monitoring System (PMS) is a monitoring system. It is used for monitoring physiological signals of humans including temperature, pulse rate, blood pressure and breathing rate.</a:t>
            </a:r>
          </a:p>
          <a:p>
            <a:r>
              <a:rPr lang="en-US" dirty="0" smtClean="0"/>
              <a:t>It collects and saves patient data to the database.</a:t>
            </a:r>
          </a:p>
          <a:p>
            <a:r>
              <a:rPr lang="en-US" dirty="0" smtClean="0"/>
              <a:t>In Patient Monitoring System, it divided into three parts which central station, bedside system and manager system.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94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25636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86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SYSTEM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8403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7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maintenance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72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Reddy (2019). </a:t>
            </a:r>
            <a:r>
              <a:rPr lang="en-MY" i="1" dirty="0"/>
              <a:t>Patient monitoring system</a:t>
            </a:r>
            <a:r>
              <a:rPr lang="en-MY" dirty="0"/>
              <a:t>. [online] Slideshare.net. Available at: https://www.slideshare.net/sunireddy7/patient-monitoring-system [Accessed 8 Dec. 2019].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69061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119</TotalTime>
  <Words>143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华文中宋</vt:lpstr>
      <vt:lpstr>Arial</vt:lpstr>
      <vt:lpstr>Gill Sans MT</vt:lpstr>
      <vt:lpstr>Parcel</vt:lpstr>
      <vt:lpstr>Software Engineering</vt:lpstr>
      <vt:lpstr>INTRODUCTION</vt:lpstr>
      <vt:lpstr>Project aims</vt:lpstr>
      <vt:lpstr>LIMITATION OF SYSTEM</vt:lpstr>
      <vt:lpstr>Plan of maintenance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yong jia liew</dc:creator>
  <cp:lastModifiedBy>yong jia liew</cp:lastModifiedBy>
  <cp:revision>11</cp:revision>
  <dcterms:created xsi:type="dcterms:W3CDTF">2019-12-08T15:15:43Z</dcterms:created>
  <dcterms:modified xsi:type="dcterms:W3CDTF">2019-12-08T17:14:51Z</dcterms:modified>
</cp:coreProperties>
</file>