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23528" y="84603"/>
            <a:ext cx="1587733" cy="6497335"/>
            <a:chOff x="323528" y="84603"/>
            <a:chExt cx="1587733" cy="6497335"/>
          </a:xfrm>
        </p:grpSpPr>
        <p:sp>
          <p:nvSpPr>
            <p:cNvPr id="11" name="矩形 10"/>
            <p:cNvSpPr/>
            <p:nvPr/>
          </p:nvSpPr>
          <p:spPr>
            <a:xfrm>
              <a:off x="323528" y="444643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</a:t>
              </a:r>
              <a:r>
                <a:rPr lang="en-US" altLang="zh-CN" sz="1200" err="1" smtClean="0">
                  <a:solidFill>
                    <a:schemeClr val="tx1"/>
                  </a:solidFill>
                </a:rPr>
                <a:t>pid_t</a:t>
              </a:r>
              <a:r>
                <a:rPr lang="en-US" altLang="zh-CN" sz="1200" smtClean="0">
                  <a:solidFill>
                    <a:schemeClr val="tx1"/>
                  </a:solidFill>
                </a:rPr>
                <a:t>) </a:t>
              </a:r>
              <a:r>
                <a:rPr lang="en-US" altLang="zh-CN" sz="1200" err="1" smtClean="0">
                  <a:solidFill>
                    <a:schemeClr val="tx1"/>
                  </a:solidFill>
                </a:rPr>
                <a:t>parent_pid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3528" y="84603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f</a:t>
              </a:r>
              <a:r>
                <a:rPr lang="en-US" altLang="zh-CN" err="1" smtClean="0">
                  <a:solidFill>
                    <a:schemeClr val="tx1"/>
                  </a:solidFill>
                </a:rPr>
                <a:t>pm_globals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7085" y="809238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argc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23528" y="1169151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(char**) argv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3529" y="1529191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(char</a:t>
              </a:r>
              <a:r>
                <a:rPr lang="zh-CN" altLang="en-US" sz="1200" smtClean="0">
                  <a:solidFill>
                    <a:schemeClr val="tx1"/>
                  </a:solidFill>
                </a:rPr>
                <a:t>*</a:t>
              </a:r>
              <a:r>
                <a:rPr lang="en-US" altLang="zh-CN" sz="1200" smtClean="0">
                  <a:solidFill>
                    <a:schemeClr val="tx1"/>
                  </a:solidFill>
                </a:rPr>
                <a:t>) config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3528" y="1899492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(char</a:t>
              </a:r>
              <a:r>
                <a:rPr lang="zh-CN" altLang="en-US" sz="1200" smtClean="0">
                  <a:solidFill>
                    <a:schemeClr val="tx1"/>
                  </a:solidFill>
                </a:rPr>
                <a:t>*</a:t>
              </a:r>
              <a:r>
                <a:rPr lang="en-US" altLang="zh-CN" sz="1200" smtClean="0">
                  <a:solidFill>
                    <a:schemeClr val="tx1"/>
                  </a:solidFill>
                </a:rPr>
                <a:t>) prefix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23529" y="2259532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(char</a:t>
              </a:r>
              <a:r>
                <a:rPr lang="zh-CN" altLang="en-US" sz="1200" smtClean="0">
                  <a:solidFill>
                    <a:schemeClr val="tx1"/>
                  </a:solidFill>
                </a:rPr>
                <a:t>*</a:t>
              </a:r>
              <a:r>
                <a:rPr lang="en-US" altLang="zh-CN" sz="1200" smtClean="0">
                  <a:solidFill>
                    <a:schemeClr val="tx1"/>
                  </a:solidFill>
                </a:rPr>
                <a:t>) pid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7085" y="2617977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running_children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7085" y="2978017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error_log_fd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23529" y="3338057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log_level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3529" y="3698097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listening_socket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3528" y="4058137"/>
              <a:ext cx="158773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max_requests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23529" y="4418177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is_child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23528" y="4778217"/>
              <a:ext cx="158773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test_successful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3529" y="5141778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heartbeat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23528" y="5501818"/>
              <a:ext cx="158773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run_as_root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3529" y="5861858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force_stderr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23529" y="6221898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(int[2]) send_config_pipe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267744" y="94175"/>
            <a:ext cx="1587733" cy="6497335"/>
            <a:chOff x="323528" y="84603"/>
            <a:chExt cx="1587733" cy="6497335"/>
          </a:xfrm>
        </p:grpSpPr>
        <p:sp>
          <p:nvSpPr>
            <p:cNvPr id="69" name="矩形 68"/>
            <p:cNvSpPr/>
            <p:nvPr/>
          </p:nvSpPr>
          <p:spPr>
            <a:xfrm>
              <a:off x="323528" y="444643"/>
              <a:ext cx="1584176" cy="36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</a:t>
              </a:r>
              <a:r>
                <a:rPr lang="en-US" altLang="zh-CN" sz="1200" err="1" smtClean="0">
                  <a:solidFill>
                    <a:schemeClr val="tx1"/>
                  </a:solidFill>
                </a:rPr>
                <a:t>pid_t</a:t>
              </a:r>
              <a:r>
                <a:rPr lang="en-US" altLang="zh-CN" sz="1200" smtClean="0">
                  <a:solidFill>
                    <a:schemeClr val="tx1"/>
                  </a:solidFill>
                </a:rPr>
                <a:t>) </a:t>
              </a:r>
              <a:r>
                <a:rPr lang="en-US" altLang="zh-CN" sz="1200" err="1" smtClean="0">
                  <a:solidFill>
                    <a:schemeClr val="tx1"/>
                  </a:solidFill>
                </a:rPr>
                <a:t>parent_pid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23528" y="84603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f</a:t>
              </a:r>
              <a:r>
                <a:rPr lang="en-US" altLang="zh-CN" err="1" smtClean="0">
                  <a:solidFill>
                    <a:schemeClr val="tx1"/>
                  </a:solidFill>
                </a:rPr>
                <a:t>pm_globals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27085" y="809238"/>
              <a:ext cx="1584176" cy="36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argc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23528" y="1169151"/>
              <a:ext cx="1584176" cy="36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(char**) argv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23529" y="1529191"/>
              <a:ext cx="1584176" cy="36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(char</a:t>
              </a:r>
              <a:r>
                <a:rPr lang="zh-CN" altLang="en-US" sz="1200" smtClean="0">
                  <a:solidFill>
                    <a:schemeClr val="tx1"/>
                  </a:solidFill>
                </a:rPr>
                <a:t>*</a:t>
              </a:r>
              <a:r>
                <a:rPr lang="en-US" altLang="zh-CN" sz="1200" smtClean="0">
                  <a:solidFill>
                    <a:schemeClr val="tx1"/>
                  </a:solidFill>
                </a:rPr>
                <a:t>) config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23528" y="1899492"/>
              <a:ext cx="1584176" cy="36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(char</a:t>
              </a:r>
              <a:r>
                <a:rPr lang="zh-CN" altLang="en-US" sz="1200" smtClean="0">
                  <a:solidFill>
                    <a:schemeClr val="tx1"/>
                  </a:solidFill>
                </a:rPr>
                <a:t>*</a:t>
              </a:r>
              <a:r>
                <a:rPr lang="en-US" altLang="zh-CN" sz="1200" smtClean="0">
                  <a:solidFill>
                    <a:schemeClr val="tx1"/>
                  </a:solidFill>
                </a:rPr>
                <a:t>) prefix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23529" y="2259532"/>
              <a:ext cx="1584176" cy="36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(char</a:t>
              </a:r>
              <a:r>
                <a:rPr lang="zh-CN" altLang="en-US" sz="1200" smtClean="0">
                  <a:solidFill>
                    <a:schemeClr val="tx1"/>
                  </a:solidFill>
                </a:rPr>
                <a:t>*</a:t>
              </a:r>
              <a:r>
                <a:rPr lang="en-US" altLang="zh-CN" sz="1200" smtClean="0">
                  <a:solidFill>
                    <a:schemeClr val="tx1"/>
                  </a:solidFill>
                </a:rPr>
                <a:t>) pid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27085" y="2617977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running_children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7085" y="2978017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error_log_fd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23529" y="3338057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log_level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23529" y="3698097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listening_socket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23528" y="4058137"/>
              <a:ext cx="158773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max_requests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23529" y="4418177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is_child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23528" y="4778217"/>
              <a:ext cx="158773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test_successful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23529" y="5141778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heartbeat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23528" y="5501818"/>
              <a:ext cx="1587733" cy="36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run_as_root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3529" y="5861858"/>
              <a:ext cx="1584176" cy="36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force_stderr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23529" y="6221898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(int[2]) send_config_pipe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067944" y="54941"/>
            <a:ext cx="3456384" cy="1793856"/>
            <a:chOff x="4067944" y="1303449"/>
            <a:chExt cx="3456384" cy="1793856"/>
          </a:xfrm>
        </p:grpSpPr>
        <p:grpSp>
          <p:nvGrpSpPr>
            <p:cNvPr id="93" name="组合 92"/>
            <p:cNvGrpSpPr/>
            <p:nvPr/>
          </p:nvGrpSpPr>
          <p:grpSpPr>
            <a:xfrm>
              <a:off x="4067944" y="1303449"/>
              <a:ext cx="1584176" cy="1793856"/>
              <a:chOff x="4427984" y="236614"/>
              <a:chExt cx="1584176" cy="179385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4427984" y="236614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>
                    <a:solidFill>
                      <a:schemeClr val="tx1"/>
                    </a:solidFill>
                  </a:rPr>
                  <a:t>cleanups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4427984" y="593161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>
                    <a:solidFill>
                      <a:schemeClr val="tx1"/>
                    </a:solidFill>
                  </a:rPr>
                  <a:t>(void*) data</a:t>
                </a:r>
                <a:endParaRPr lang="zh-CN" altLang="en-US" sz="1200">
                  <a:solidFill>
                    <a:srgbClr val="00B050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4427984" y="950971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>
                    <a:solidFill>
                      <a:schemeClr val="tx1"/>
                    </a:solidFill>
                  </a:rPr>
                  <a:t>(size_t) sz : </a:t>
                </a:r>
              </a:p>
              <a:p>
                <a:pPr algn="ctr"/>
                <a:r>
                  <a:rPr lang="en-US" altLang="zh-CN" sz="1000" smtClean="0">
                    <a:solidFill>
                      <a:srgbClr val="00B050"/>
                    </a:solidFill>
                  </a:rPr>
                  <a:t>sizeof(struct cleanup_s)</a:t>
                </a:r>
                <a:endParaRPr lang="zh-CN" altLang="en-US" sz="1000">
                  <a:solidFill>
                    <a:srgbClr val="00B050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4427984" y="1310390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>
                    <a:solidFill>
                      <a:schemeClr val="tx1"/>
                    </a:solidFill>
                  </a:rPr>
                  <a:t>(size_t) used : </a:t>
                </a:r>
                <a:r>
                  <a:rPr lang="en-US" altLang="zh-CN" sz="1200" smtClean="0">
                    <a:solidFill>
                      <a:srgbClr val="C00000"/>
                    </a:solidFill>
                  </a:rPr>
                  <a:t>1</a:t>
                </a:r>
                <a:endParaRPr lang="zh-CN" altLang="en-US" sz="1200">
                  <a:solidFill>
                    <a:srgbClr val="C00000"/>
                  </a:solidFill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427984" y="1670430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>
                    <a:solidFill>
                      <a:schemeClr val="tx1"/>
                    </a:solidFill>
                  </a:rPr>
                  <a:t>(size_t) allocated : </a:t>
                </a:r>
                <a:r>
                  <a:rPr lang="en-US" altLang="zh-CN" sz="1200" smtClean="0">
                    <a:solidFill>
                      <a:srgbClr val="C00000"/>
                    </a:solidFill>
                  </a:rPr>
                  <a:t>20</a:t>
                </a:r>
                <a:endParaRPr lang="zh-CN" altLang="en-US" sz="120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95" name="直接箭头连接符 94"/>
            <p:cNvCxnSpPr>
              <a:stCxn id="89" idx="3"/>
            </p:cNvCxnSpPr>
            <p:nvPr/>
          </p:nvCxnSpPr>
          <p:spPr>
            <a:xfrm>
              <a:off x="5652120" y="1840016"/>
              <a:ext cx="28803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5940152" y="1635869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</a:t>
              </a:r>
              <a:r>
                <a:rPr lang="en-US" altLang="zh-CN" smtClean="0">
                  <a:solidFill>
                    <a:schemeClr val="tx1"/>
                  </a:solidFill>
                </a:rPr>
                <a:t>leanup_s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940152" y="1991040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type : </a:t>
              </a:r>
              <a:r>
                <a:rPr lang="en-US" altLang="zh-CN" sz="1000" smtClean="0">
                  <a:solidFill>
                    <a:srgbClr val="C00000"/>
                  </a:solidFill>
                </a:rPr>
                <a:t>FPM_CLEANUP_PARENT</a:t>
              </a:r>
              <a:endParaRPr lang="zh-CN" altLang="en-US" sz="1000">
                <a:solidFill>
                  <a:srgbClr val="C00000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940152" y="2351080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(function) cleanup : </a:t>
              </a:r>
              <a:r>
                <a:rPr lang="en-US" altLang="zh-CN" sz="1000" smtClean="0">
                  <a:solidFill>
                    <a:srgbClr val="C00000"/>
                  </a:solidFill>
                </a:rPr>
                <a:t>fpm_php_cleanup</a:t>
              </a:r>
              <a:endParaRPr lang="zh-CN" altLang="en-US" sz="1000">
                <a:solidFill>
                  <a:srgbClr val="C00000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940152" y="2711120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(void*) arg : </a:t>
              </a:r>
              <a:r>
                <a:rPr lang="en-US" altLang="zh-CN" sz="1000">
                  <a:solidFill>
                    <a:srgbClr val="C00000"/>
                  </a:solidFill>
                </a:rPr>
                <a:t>0</a:t>
              </a:r>
              <a:endParaRPr lang="zh-CN" altLang="en-US" sz="1000">
                <a:solidFill>
                  <a:srgbClr val="C00000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4067944" y="2069704"/>
            <a:ext cx="1591744" cy="4311264"/>
            <a:chOff x="4067944" y="2069704"/>
            <a:chExt cx="1591744" cy="4311264"/>
          </a:xfrm>
        </p:grpSpPr>
        <p:sp>
          <p:nvSpPr>
            <p:cNvPr id="102" name="矩形 101"/>
            <p:cNvSpPr/>
            <p:nvPr/>
          </p:nvSpPr>
          <p:spPr>
            <a:xfrm>
              <a:off x="4071729" y="2069704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fpm_global_config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071729" y="2429744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(char*) pid_file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067945" y="2789784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(char*) error_log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067944" y="3149824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log_level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4071729" y="3512676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(int) emergency_restart_threshold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071729" y="3872716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(int) emergency_restart_interval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4071729" y="4229365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(int) process_control_timeout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071729" y="4580768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process_max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4071729" y="4940808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process_priority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071729" y="5300848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daemonize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4071729" y="5660888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rlimit_files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4071729" y="6020928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process_priority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17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611560" y="290000"/>
            <a:ext cx="1591744" cy="4671304"/>
            <a:chOff x="611560" y="290000"/>
            <a:chExt cx="1591744" cy="4671304"/>
          </a:xfrm>
        </p:grpSpPr>
        <p:sp>
          <p:nvSpPr>
            <p:cNvPr id="6" name="矩形 5"/>
            <p:cNvSpPr/>
            <p:nvPr/>
          </p:nvSpPr>
          <p:spPr>
            <a:xfrm>
              <a:off x="615345" y="290000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fpm_global_config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15345" y="650040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(char*) pid_file :</a:t>
              </a:r>
            </a:p>
            <a:p>
              <a:pPr algn="ctr"/>
              <a:r>
                <a:rPr lang="en-US" altLang="zh-CN" sz="1000" smtClean="0">
                  <a:solidFill>
                    <a:srgbClr val="00B050"/>
                  </a:solidFill>
                </a:rPr>
                <a:t>fpm_globals.pid</a:t>
              </a:r>
              <a:endParaRPr lang="zh-CN" altLang="en-US" sz="1000">
                <a:solidFill>
                  <a:srgbClr val="00B0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1561" y="1010080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(char*) error_log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1560" y="1370120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log_level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5345" y="1732972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(int) emergency_restart_threshold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5345" y="2093012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(int) emergency_restart_interval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5345" y="2449661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(int) process_control_timeout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5345" y="2801064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process_max : </a:t>
              </a:r>
              <a:r>
                <a:rPr lang="en-US" altLang="zh-CN" sz="1200" smtClean="0">
                  <a:solidFill>
                    <a:srgbClr val="00B050"/>
                  </a:solidFill>
                </a:rPr>
                <a:t>0</a:t>
              </a:r>
              <a:endParaRPr lang="zh-CN" altLang="en-US" sz="1200">
                <a:solidFill>
                  <a:srgbClr val="00B0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15345" y="3161104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process_priority : </a:t>
              </a:r>
              <a:r>
                <a:rPr lang="en-US" altLang="zh-CN" sz="1200" smtClean="0">
                  <a:solidFill>
                    <a:srgbClr val="00B050"/>
                  </a:solidFill>
                </a:rPr>
                <a:t>64</a:t>
              </a:r>
              <a:endParaRPr lang="zh-CN" altLang="en-US" sz="1200">
                <a:solidFill>
                  <a:srgbClr val="00B0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5345" y="3521144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daemonize : </a:t>
              </a:r>
              <a:r>
                <a:rPr lang="en-US" altLang="zh-CN" sz="1200" smtClean="0">
                  <a:solidFill>
                    <a:srgbClr val="00B050"/>
                  </a:solidFill>
                </a:rPr>
                <a:t>1</a:t>
              </a:r>
              <a:endParaRPr lang="zh-CN" altLang="en-US" sz="1200">
                <a:solidFill>
                  <a:srgbClr val="00B0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5345" y="3881184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rlimit_files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5345" y="4241224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rlimit_core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15345" y="4601264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(char*) event_mechanism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048" name="组合 2047"/>
          <p:cNvGrpSpPr/>
          <p:nvPr/>
        </p:nvGrpSpPr>
        <p:grpSpPr>
          <a:xfrm>
            <a:off x="2555776" y="696425"/>
            <a:ext cx="5040560" cy="1793856"/>
            <a:chOff x="2555776" y="696425"/>
            <a:chExt cx="5040560" cy="1793856"/>
          </a:xfrm>
        </p:grpSpPr>
        <p:grpSp>
          <p:nvGrpSpPr>
            <p:cNvPr id="20" name="组合 19"/>
            <p:cNvGrpSpPr/>
            <p:nvPr/>
          </p:nvGrpSpPr>
          <p:grpSpPr>
            <a:xfrm>
              <a:off x="2555776" y="696425"/>
              <a:ext cx="1584176" cy="1793856"/>
              <a:chOff x="4427984" y="236614"/>
              <a:chExt cx="1584176" cy="179385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427984" y="236614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>
                    <a:solidFill>
                      <a:schemeClr val="tx1"/>
                    </a:solidFill>
                  </a:rPr>
                  <a:t>cleanups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427984" y="593161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>
                    <a:solidFill>
                      <a:schemeClr val="tx1"/>
                    </a:solidFill>
                  </a:rPr>
                  <a:t>(void*) data</a:t>
                </a:r>
                <a:endParaRPr lang="zh-CN" altLang="en-US" sz="1200">
                  <a:solidFill>
                    <a:srgbClr val="00B050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427984" y="950971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>
                    <a:solidFill>
                      <a:schemeClr val="tx1"/>
                    </a:solidFill>
                  </a:rPr>
                  <a:t>(size_t) sz : </a:t>
                </a:r>
              </a:p>
              <a:p>
                <a:pPr algn="ctr"/>
                <a:r>
                  <a:rPr lang="en-US" altLang="zh-CN" sz="1000" smtClean="0">
                    <a:solidFill>
                      <a:srgbClr val="00B050"/>
                    </a:solidFill>
                  </a:rPr>
                  <a:t>sizeof(struct cleanup_s)</a:t>
                </a:r>
                <a:endParaRPr lang="zh-CN" altLang="en-US" sz="1000">
                  <a:solidFill>
                    <a:srgbClr val="00B050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27984" y="1310390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>
                    <a:solidFill>
                      <a:schemeClr val="tx1"/>
                    </a:solidFill>
                  </a:rPr>
                  <a:t>(size_t) used : </a:t>
                </a:r>
                <a:r>
                  <a:rPr lang="en-US" altLang="zh-CN" sz="1200">
                    <a:solidFill>
                      <a:srgbClr val="C00000"/>
                    </a:solidFill>
                  </a:rPr>
                  <a:t>2</a:t>
                </a:r>
                <a:endParaRPr lang="zh-CN" altLang="en-US" sz="120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427984" y="1670430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>
                    <a:solidFill>
                      <a:schemeClr val="tx1"/>
                    </a:solidFill>
                  </a:rPr>
                  <a:t>(size_t) allocated : </a:t>
                </a:r>
                <a:r>
                  <a:rPr lang="en-US" altLang="zh-CN" sz="1200" smtClean="0">
                    <a:solidFill>
                      <a:srgbClr val="00B050"/>
                    </a:solidFill>
                  </a:rPr>
                  <a:t>20</a:t>
                </a:r>
                <a:endParaRPr lang="zh-CN" altLang="en-US" sz="120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1" name="直接箭头连接符 20"/>
            <p:cNvCxnSpPr>
              <a:stCxn id="27" idx="3"/>
            </p:cNvCxnSpPr>
            <p:nvPr/>
          </p:nvCxnSpPr>
          <p:spPr>
            <a:xfrm>
              <a:off x="4139952" y="1232992"/>
              <a:ext cx="28803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4427984" y="1028845"/>
              <a:ext cx="1584176" cy="1435291"/>
              <a:chOff x="4427984" y="1028845"/>
              <a:chExt cx="1584176" cy="143529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4427984" y="1028845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c</a:t>
                </a:r>
                <a:r>
                  <a:rPr lang="en-US" altLang="zh-CN" smtClean="0">
                    <a:solidFill>
                      <a:schemeClr val="tx1"/>
                    </a:solidFill>
                  </a:rPr>
                  <a:t>leanup_s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427984" y="1384016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>
                    <a:solidFill>
                      <a:schemeClr val="tx1"/>
                    </a:solidFill>
                  </a:rPr>
                  <a:t>(int) type : </a:t>
                </a:r>
                <a:r>
                  <a:rPr lang="en-US" altLang="zh-CN" sz="1000" smtClean="0">
                    <a:solidFill>
                      <a:srgbClr val="00B050"/>
                    </a:solidFill>
                  </a:rPr>
                  <a:t>FPM_CLEANUP_PARENT</a:t>
                </a:r>
                <a:endParaRPr lang="zh-CN" altLang="en-US" sz="1000">
                  <a:solidFill>
                    <a:srgbClr val="00B050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427984" y="1744056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>
                    <a:solidFill>
                      <a:schemeClr val="tx1"/>
                    </a:solidFill>
                  </a:rPr>
                  <a:t>(function) cleanup : </a:t>
                </a:r>
                <a:r>
                  <a:rPr lang="en-US" altLang="zh-CN" sz="1000" smtClean="0">
                    <a:solidFill>
                      <a:srgbClr val="00B050"/>
                    </a:solidFill>
                  </a:rPr>
                  <a:t>fpm_php_cleanup</a:t>
                </a:r>
                <a:endParaRPr lang="zh-CN" altLang="en-US" sz="1000">
                  <a:solidFill>
                    <a:srgbClr val="00B050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427984" y="2104096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>
                    <a:solidFill>
                      <a:schemeClr val="tx1"/>
                    </a:solidFill>
                  </a:rPr>
                  <a:t>(void*) arg : </a:t>
                </a:r>
                <a:r>
                  <a:rPr lang="en-US" altLang="zh-CN" sz="1000">
                    <a:solidFill>
                      <a:srgbClr val="00B050"/>
                    </a:solidFill>
                  </a:rPr>
                  <a:t>0</a:t>
                </a:r>
                <a:endParaRPr lang="zh-CN" altLang="en-US" sz="100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12160" y="1028845"/>
              <a:ext cx="1584176" cy="1435291"/>
              <a:chOff x="4427984" y="1028845"/>
              <a:chExt cx="1584176" cy="143529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4427984" y="1028845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c</a:t>
                </a:r>
                <a:r>
                  <a:rPr lang="en-US" altLang="zh-CN" smtClean="0">
                    <a:solidFill>
                      <a:schemeClr val="tx1"/>
                    </a:solidFill>
                  </a:rPr>
                  <a:t>leanup_s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427984" y="1384016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>
                    <a:solidFill>
                      <a:schemeClr val="tx1"/>
                    </a:solidFill>
                  </a:rPr>
                  <a:t>(int) type : </a:t>
                </a:r>
                <a:r>
                  <a:rPr lang="en-US" altLang="zh-CN" sz="1000" smtClean="0">
                    <a:solidFill>
                      <a:srgbClr val="C00000"/>
                    </a:solidFill>
                  </a:rPr>
                  <a:t>FPM_CLEANUP_ALL</a:t>
                </a:r>
                <a:endParaRPr lang="zh-CN" altLang="en-US" sz="100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427984" y="1744056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>
                    <a:solidFill>
                      <a:schemeClr val="tx1"/>
                    </a:solidFill>
                  </a:rPr>
                  <a:t>(function) cleanup : </a:t>
                </a:r>
                <a:r>
                  <a:rPr lang="en-US" altLang="zh-CN" sz="1000" smtClean="0">
                    <a:solidFill>
                      <a:srgbClr val="C00000"/>
                    </a:solidFill>
                  </a:rPr>
                  <a:t>fpm_conf_cleanup</a:t>
                </a:r>
                <a:endParaRPr lang="zh-CN" altLang="en-US" sz="1000">
                  <a:solidFill>
                    <a:srgbClr val="C0000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427984" y="2104096"/>
                <a:ext cx="158417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smtClean="0">
                    <a:solidFill>
                      <a:schemeClr val="tx1"/>
                    </a:solidFill>
                  </a:rPr>
                  <a:t>(void*) arg : </a:t>
                </a:r>
                <a:r>
                  <a:rPr lang="en-US" altLang="zh-CN" sz="1000">
                    <a:solidFill>
                      <a:srgbClr val="C00000"/>
                    </a:solidFill>
                  </a:rPr>
                  <a:t>0</a:t>
                </a:r>
                <a:endParaRPr lang="zh-CN" altLang="en-US" sz="100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260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23526" y="-1037684"/>
            <a:ext cx="1591745" cy="7551624"/>
            <a:chOff x="323526" y="-1037684"/>
            <a:chExt cx="1591745" cy="7551624"/>
          </a:xfrm>
        </p:grpSpPr>
        <p:sp>
          <p:nvSpPr>
            <p:cNvPr id="3" name="矩形 2"/>
            <p:cNvSpPr/>
            <p:nvPr/>
          </p:nvSpPr>
          <p:spPr>
            <a:xfrm>
              <a:off x="327312" y="-1037684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w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orker_pool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27312" y="-677644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(struct fpm_worker_pool_s*)</a:t>
              </a:r>
            </a:p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next </a:t>
              </a:r>
              <a:endParaRPr lang="zh-CN" altLang="en-US" sz="900">
                <a:solidFill>
                  <a:srgbClr val="00B0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23528" y="-317604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(</a:t>
              </a:r>
              <a:r>
                <a:rPr lang="en-US" altLang="zh-CN" sz="900">
                  <a:solidFill>
                    <a:schemeClr val="tx1"/>
                  </a:solidFill>
                </a:rPr>
                <a:t>struct </a:t>
              </a:r>
              <a:r>
                <a:rPr lang="en-US" altLang="zh-CN" sz="900" smtClean="0">
                  <a:solidFill>
                    <a:schemeClr val="tx1"/>
                  </a:solidFill>
                </a:rPr>
                <a:t>fpm_worker_pool_config_s*) config</a:t>
              </a:r>
              <a:endParaRPr lang="zh-CN" altLang="en-US" sz="900">
                <a:solidFill>
                  <a:srgbClr val="00B0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3527" y="42436"/>
              <a:ext cx="1587959" cy="36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(char*) user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7312" y="405288"/>
              <a:ext cx="1587959" cy="36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(char</a:t>
              </a:r>
              <a:r>
                <a:rPr lang="en-US" altLang="zh-CN" sz="1200">
                  <a:solidFill>
                    <a:schemeClr val="tx1"/>
                  </a:solidFill>
                </a:rPr>
                <a:t>*) </a:t>
              </a:r>
              <a:r>
                <a:rPr lang="en-US" altLang="zh-CN" sz="1200" smtClean="0">
                  <a:solidFill>
                    <a:schemeClr val="tx1"/>
                  </a:solidFill>
                </a:rPr>
                <a:t>home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7312" y="765328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e</a:t>
              </a:r>
              <a:r>
                <a:rPr lang="en-US" altLang="zh-CN" sz="900" smtClean="0">
                  <a:solidFill>
                    <a:schemeClr val="tx1"/>
                  </a:solidFill>
                </a:rPr>
                <a:t>num fpm_address_domain</a:t>
              </a:r>
            </a:p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listen_address_domain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7312" y="1121977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listening_socket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7312" y="1473380"/>
              <a:ext cx="1587959" cy="36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set_uid</a:t>
              </a:r>
              <a:endParaRPr lang="zh-CN" altLang="en-US" sz="1200">
                <a:solidFill>
                  <a:srgbClr val="00B0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7312" y="1833420"/>
              <a:ext cx="1587959" cy="36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set_gid</a:t>
              </a:r>
              <a:endParaRPr lang="zh-CN" altLang="en-US" sz="1200">
                <a:solidFill>
                  <a:srgbClr val="00B0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7312" y="2193460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socket_uid</a:t>
              </a:r>
              <a:endParaRPr lang="zh-CN" altLang="en-US" sz="120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7312" y="2553500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socket_gid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27312" y="2913540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socket_mode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7312" y="3273580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(struct fpm_child_s*) children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7312" y="3633620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running_children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27312" y="3993660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idle_spawn_rate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7312" y="4353700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smtClean="0">
                  <a:solidFill>
                    <a:schemeClr val="tx1"/>
                  </a:solidFill>
                </a:rPr>
                <a:t>(int) warn_max_children</a:t>
              </a:r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7312" y="4713740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mtClean="0">
                  <a:solidFill>
                    <a:schemeClr val="tx1"/>
                  </a:solidFill>
                </a:rPr>
                <a:t>(struct fpm_scoreboard_s*) scoreboard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27312" y="5073780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log_fd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7311" y="5433820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(char **) limit_extensions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3526" y="5793860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(struct fpm_event_s*) ondemand_event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27312" y="6153900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socket_event_set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07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1557" y="290000"/>
            <a:ext cx="1591747" cy="6112221"/>
            <a:chOff x="611557" y="290000"/>
            <a:chExt cx="1591747" cy="6112221"/>
          </a:xfrm>
        </p:grpSpPr>
        <p:sp>
          <p:nvSpPr>
            <p:cNvPr id="5" name="矩形 4"/>
            <p:cNvSpPr/>
            <p:nvPr/>
          </p:nvSpPr>
          <p:spPr>
            <a:xfrm>
              <a:off x="615345" y="290000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*(wp-&gt;scoreboard)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15345" y="650040"/>
              <a:ext cx="158417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(atomic_t) lock : </a:t>
              </a:r>
              <a:r>
                <a:rPr lang="en-US" altLang="zh-CN" sz="1200" smtClean="0">
                  <a:solidFill>
                    <a:srgbClr val="00B050"/>
                  </a:solidFill>
                </a:rPr>
                <a:t>0</a:t>
              </a:r>
              <a:endParaRPr lang="zh-CN" altLang="en-US" sz="1200">
                <a:solidFill>
                  <a:srgbClr val="00B0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11561" y="1010080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(char) pool[32] :</a:t>
              </a:r>
            </a:p>
            <a:p>
              <a:pPr algn="ctr"/>
              <a:r>
                <a:rPr lang="en-US" altLang="zh-CN" sz="1200" smtClean="0">
                  <a:solidFill>
                    <a:srgbClr val="00B050"/>
                  </a:solidFill>
                </a:rPr>
                <a:t>wp-&gt;config-&gt;name</a:t>
              </a:r>
              <a:endParaRPr lang="zh-CN" altLang="en-US" sz="1200">
                <a:solidFill>
                  <a:srgbClr val="00B0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1560" y="1370120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pm : </a:t>
              </a:r>
            </a:p>
            <a:p>
              <a:pPr algn="ctr"/>
              <a:r>
                <a:rPr lang="en-US" altLang="zh-CN" sz="1200" smtClean="0">
                  <a:solidFill>
                    <a:srgbClr val="00B050"/>
                  </a:solidFill>
                </a:rPr>
                <a:t>wp-&gt;config-&gt;pm</a:t>
              </a:r>
              <a:endParaRPr lang="zh-CN" altLang="en-US" sz="1200">
                <a:solidFill>
                  <a:srgbClr val="00B0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5345" y="1732972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(time_t) start_epoch : </a:t>
              </a:r>
            </a:p>
            <a:p>
              <a:pPr algn="ctr"/>
              <a:r>
                <a:rPr lang="en-US" altLang="zh-CN" sz="1200" smtClean="0">
                  <a:solidFill>
                    <a:srgbClr val="00B050"/>
                  </a:solidFill>
                </a:rPr>
                <a:t>init</a:t>
              </a:r>
              <a:r>
                <a:rPr lang="zh-CN" altLang="en-US" sz="1200" smtClean="0">
                  <a:solidFill>
                    <a:srgbClr val="00B050"/>
                  </a:solidFill>
                </a:rPr>
                <a:t>时的</a:t>
              </a:r>
              <a:r>
                <a:rPr lang="en-US" altLang="zh-CN" sz="1200" smtClean="0">
                  <a:solidFill>
                    <a:srgbClr val="00B050"/>
                  </a:solidFill>
                </a:rPr>
                <a:t>time(NULL)</a:t>
              </a:r>
              <a:endParaRPr lang="zh-CN" altLang="en-US" sz="1200">
                <a:solidFill>
                  <a:srgbClr val="00B0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5345" y="2093012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idle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5345" y="2449661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active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5345" y="2801064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active_max</a:t>
              </a:r>
              <a:endParaRPr lang="zh-CN" altLang="en-US" sz="120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5345" y="3161104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(unsigned long int) requests</a:t>
              </a:r>
              <a:endParaRPr lang="zh-CN" altLang="en-US" sz="1200">
                <a:solidFill>
                  <a:srgbClr val="00B0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15345" y="3521144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mtClean="0">
                  <a:solidFill>
                    <a:schemeClr val="tx1"/>
                  </a:solidFill>
                </a:rPr>
                <a:t>(unsigned int) max_children_reached</a:t>
              </a:r>
              <a:endParaRPr lang="zh-CN" altLang="en-US" sz="1050">
                <a:solidFill>
                  <a:srgbClr val="00B0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5345" y="3881184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lq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5345" y="4241224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lq_max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5345" y="4601264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(unsigned int) lq_len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11559" y="4961304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(unsigned int) nprocs :</a:t>
              </a:r>
            </a:p>
            <a:p>
              <a:pPr algn="ctr"/>
              <a:r>
                <a:rPr lang="en-US" altLang="zh-CN" sz="1200" smtClean="0">
                  <a:solidFill>
                    <a:srgbClr val="00B050"/>
                  </a:solidFill>
                </a:rPr>
                <a:t>wpconfig-&gt;pm_max_c</a:t>
              </a:r>
              <a:endParaRPr lang="zh-CN" altLang="en-US" sz="1200">
                <a:solidFill>
                  <a:srgbClr val="00B0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15345" y="5321344"/>
              <a:ext cx="158417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(int) free_proc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1558" y="5679743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(unsigned long int) slow_rq</a:t>
              </a:r>
              <a:endParaRPr lang="zh-CN" altLang="en-US" sz="1200">
                <a:solidFill>
                  <a:srgbClr val="00B05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1557" y="6042181"/>
              <a:ext cx="158795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mtClean="0">
                  <a:solidFill>
                    <a:schemeClr val="tx1"/>
                  </a:solidFill>
                </a:rPr>
                <a:t>(struct fpm_scoreboard_s*) procs[] : </a:t>
              </a:r>
              <a:r>
                <a:rPr lang="zh-CN" altLang="en-US" sz="1000" smtClean="0">
                  <a:solidFill>
                    <a:srgbClr val="00B050"/>
                  </a:solidFill>
                </a:rPr>
                <a:t>指针数组</a:t>
              </a:r>
              <a:endParaRPr lang="zh-CN" altLang="en-US" sz="1000">
                <a:solidFill>
                  <a:srgbClr val="00B050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999724" y="437413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fpm_child_s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99724" y="797453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(struct fpm_child_s*) prev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95940" y="1157493"/>
            <a:ext cx="1587959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(struct fpm_child_s</a:t>
            </a:r>
            <a:r>
              <a:rPr lang="en-US" altLang="zh-CN" sz="1200">
                <a:solidFill>
                  <a:schemeClr val="tx1"/>
                </a:solidFill>
              </a:rPr>
              <a:t>*) </a:t>
            </a:r>
            <a:r>
              <a:rPr lang="en-US" altLang="zh-CN" sz="1200" smtClean="0">
                <a:solidFill>
                  <a:schemeClr val="tx1"/>
                </a:solidFill>
              </a:rPr>
              <a:t>next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95939" y="1517533"/>
            <a:ext cx="1587959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(struct timeval) started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99724" y="1880385"/>
            <a:ext cx="1587959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chemeClr val="tx1"/>
                </a:solidFill>
              </a:rPr>
              <a:t>(struct fpm_woker_pool_s*) wp</a:t>
            </a:r>
            <a:endParaRPr lang="zh-CN" altLang="en-US" sz="1050">
              <a:solidFill>
                <a:srgbClr val="00B0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99724" y="2240425"/>
            <a:ext cx="1587959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(int) idle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99724" y="2597074"/>
            <a:ext cx="1587959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(int) active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99724" y="2948477"/>
            <a:ext cx="1587959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(int) active_max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99724" y="3308517"/>
            <a:ext cx="1587959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(unsigned long int) requests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99724" y="3668557"/>
            <a:ext cx="1587959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chemeClr val="tx1"/>
                </a:solidFill>
              </a:rPr>
              <a:t>(unsigned int) max_children_reached</a:t>
            </a:r>
            <a:endParaRPr lang="zh-CN" altLang="en-US" sz="1050">
              <a:solidFill>
                <a:srgbClr val="00B0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99724" y="4028597"/>
            <a:ext cx="1587959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(int) lq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99724" y="4388637"/>
            <a:ext cx="1587959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(int) lq_max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99724" y="4748677"/>
            <a:ext cx="1587959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(unsigned int) lq_len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95938" y="5108717"/>
            <a:ext cx="1587959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(unsigned int) nprocs :</a:t>
            </a:r>
          </a:p>
          <a:p>
            <a:pPr algn="ctr"/>
            <a:r>
              <a:rPr lang="en-US" altLang="zh-CN" sz="1200" smtClean="0">
                <a:solidFill>
                  <a:srgbClr val="00B050"/>
                </a:solidFill>
              </a:rPr>
              <a:t>wpconfig-&gt;pm_max_c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99724" y="5468757"/>
            <a:ext cx="15841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(int) free_proc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995937" y="5827156"/>
            <a:ext cx="1587959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(unsigned long int) slow_rq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95936" y="6189594"/>
            <a:ext cx="1587959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(struct fpm_scoreboard_s*) procs[] : </a:t>
            </a:r>
            <a:r>
              <a:rPr lang="zh-CN" altLang="en-US" sz="1000" smtClean="0">
                <a:solidFill>
                  <a:srgbClr val="00B050"/>
                </a:solidFill>
              </a:rPr>
              <a:t>指针数组</a:t>
            </a:r>
            <a:endParaRPr lang="zh-CN" altLang="en-US" sz="10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5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623</Words>
  <Application>Microsoft Office PowerPoint</Application>
  <PresentationFormat>全屏显示(4:3)</PresentationFormat>
  <Paragraphs>148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佈景主題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王拓</dc:creator>
  <cp:lastModifiedBy>王拓</cp:lastModifiedBy>
  <cp:revision>26</cp:revision>
  <dcterms:created xsi:type="dcterms:W3CDTF">2017-07-06T08:01:33Z</dcterms:created>
  <dcterms:modified xsi:type="dcterms:W3CDTF">2017-07-21T09:19:03Z</dcterms:modified>
</cp:coreProperties>
</file>