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82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>
      <p:cViewPr varScale="1">
        <p:scale>
          <a:sx n="100" d="100"/>
          <a:sy n="100" d="100"/>
        </p:scale>
        <p:origin x="-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silver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bronze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interesting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nonsense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e.g. </a:t>
            </a:r>
          </a:p>
          <a:p>
            <a:r>
              <a:rPr lang="en-US" dirty="0" smtClean="0"/>
              <a:t>Floyd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3429000" y="5638800"/>
            <a:ext cx="4267200" cy="533400"/>
          </a:xfrm>
          <a:prstGeom prst="wedgeRectCallout">
            <a:avLst>
              <a:gd name="adj1" fmla="val -39195"/>
              <a:gd name="adj2" fmla="val -1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Rank Preserving Regression (RPR)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0223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RPR is my temporary term. If you know somebody has already done this, please kindly inform me.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full gradient is the summation of per pair partial gradient</a:t>
            </a:r>
          </a:p>
          <a:p>
            <a:r>
              <a:rPr lang="en-US" dirty="0" smtClean="0"/>
              <a:t>Stochastic Gradient Descent (SGD)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6488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takes value in [-1,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 with SGD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0"/>
            <a:ext cx="533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 SNSAPI development!</a:t>
            </a:r>
          </a:p>
          <a:p>
            <a:r>
              <a:rPr lang="en-US" sz="1400" dirty="0" smtClean="0"/>
              <a:t>   - https://github.com/hupili/snsapi/</a:t>
            </a:r>
          </a:p>
          <a:p>
            <a:r>
              <a:rPr lang="en-US" sz="1400" dirty="0" smtClean="0"/>
              <a:t>   - Towards a </a:t>
            </a:r>
            <a:r>
              <a:rPr lang="en-US" sz="1400" dirty="0" smtClean="0"/>
              <a:t>FREE </a:t>
            </a:r>
            <a:r>
              <a:rPr lang="en-US" sz="1400" dirty="0" smtClean="0"/>
              <a:t>/ </a:t>
            </a:r>
            <a:r>
              <a:rPr lang="en-US" sz="1400" dirty="0" smtClean="0"/>
              <a:t>SAFE </a:t>
            </a:r>
            <a:r>
              <a:rPr lang="en-US" sz="1400" dirty="0" smtClean="0"/>
              <a:t>/ </a:t>
            </a:r>
            <a:r>
              <a:rPr lang="en-US" sz="1400" dirty="0" smtClean="0"/>
              <a:t>RELIABLE Social </a:t>
            </a:r>
            <a:r>
              <a:rPr lang="en-US" sz="1400" dirty="0" smtClean="0"/>
              <a:t>Network Overlay.</a:t>
            </a:r>
          </a:p>
          <a:p>
            <a:r>
              <a:rPr lang="en-US" sz="1400" dirty="0" smtClean="0"/>
              <a:t>In support of Free Web Action:</a:t>
            </a:r>
          </a:p>
          <a:p>
            <a:r>
              <a:rPr lang="en-US" sz="1400" dirty="0" smtClean="0"/>
              <a:t>   - https://www.google.com/takeaction/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6576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platforms will echo the message you post there, but they do not give you more information. We want to SOFTLY cancel them.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of “echo” feature goes down iteration by iteration. Messages with “echo=1” will be ranked lower. This is auto learned by our RPR-SGD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to noise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4343400"/>
          <a:ext cx="617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173480"/>
                <a:gridCol w="181356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Round=200K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Round=400K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W(“noise”)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with already trained weights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other features. Largest magnitude is &lt;10.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 1 noise feature, picking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U[0,1]. Init it’s weights by 10.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7924800" y="30480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7818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SNSBase</a:t>
              </a:r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CLI</a:t>
              </a:r>
              <a:endParaRPr lang="en-US" dirty="0"/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current loaded channels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 status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Python Functions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STDIN STDOUT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 interesting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!!!!!!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Recsys</a:t>
            </a:r>
            <a:r>
              <a:rPr lang="en-US" dirty="0" smtClean="0"/>
              <a:t> fits my recent interest!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news, I may want to follow the link and read further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a renowned social network researcher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721</TotalTime>
  <Words>1026</Words>
  <Application>Microsoft Office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Technic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Transformation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Reaction to noise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409</cp:revision>
  <dcterms:created xsi:type="dcterms:W3CDTF">2006-08-16T00:00:00Z</dcterms:created>
  <dcterms:modified xsi:type="dcterms:W3CDTF">2012-12-03T14:01:40Z</dcterms:modified>
</cp:coreProperties>
</file>