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B5BB7-8EFB-4CB2-9EED-13B8E3D66EEA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5E154-2E16-4190-8473-F1E7B5312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627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930" y="6189826"/>
            <a:ext cx="1804070" cy="66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303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5317-3244-4085-9D97-5A6EE92A747F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DCA0-3A8A-4078-841D-0B0610405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80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5317-3244-4085-9D97-5A6EE92A747F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DCA0-3A8A-4078-841D-0B0610405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53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5317-3244-4085-9D97-5A6EE92A747F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DCA0-3A8A-4078-841D-0B0610405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930" y="6189826"/>
            <a:ext cx="1804070" cy="66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069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5317-3244-4085-9D97-5A6EE92A747F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DCA0-3A8A-4078-841D-0B0610405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895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5317-3244-4085-9D97-5A6EE92A747F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DCA0-3A8A-4078-841D-0B0610405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86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5317-3244-4085-9D97-5A6EE92A747F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DCA0-3A8A-4078-841D-0B0610405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02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5317-3244-4085-9D97-5A6EE92A747F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DCA0-3A8A-4078-841D-0B0610405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23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5317-3244-4085-9D97-5A6EE92A747F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DCA0-3A8A-4078-841D-0B0610405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72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5317-3244-4085-9D97-5A6EE92A747F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DCA0-3A8A-4078-841D-0B0610405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6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5317-3244-4085-9D97-5A6EE92A747F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DCA0-3A8A-4078-841D-0B0610405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20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55317-3244-4085-9D97-5A6EE92A747F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DDCA0-3A8A-4078-841D-0B0610405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3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2677801" y="1644379"/>
            <a:ext cx="7023760" cy="1473587"/>
          </a:xfrm>
        </p:spPr>
        <p:txBody>
          <a:bodyPr>
            <a:normAutofit/>
          </a:bodyPr>
          <a:lstStyle/>
          <a:p>
            <a:r>
              <a:rPr lang="zh-CN" altLang="en-US" sz="6600" b="1" dirty="0" smtClean="0">
                <a:solidFill>
                  <a:srgbClr val="C00000"/>
                </a:solidFill>
              </a:rPr>
              <a:t>图书商城方案介绍</a:t>
            </a:r>
            <a:endParaRPr lang="zh-CN" altLang="en-US" sz="6600" b="1" dirty="0">
              <a:solidFill>
                <a:srgbClr val="C00000"/>
              </a:solidFill>
            </a:endParaRPr>
          </a:p>
        </p:txBody>
      </p:sp>
      <p:sp>
        <p:nvSpPr>
          <p:cNvPr id="12" name="副标题 11"/>
          <p:cNvSpPr>
            <a:spLocks noGrp="1"/>
          </p:cNvSpPr>
          <p:nvPr>
            <p:ph type="body" idx="1"/>
          </p:nvPr>
        </p:nvSpPr>
        <p:spPr>
          <a:xfrm>
            <a:off x="2677801" y="3728905"/>
            <a:ext cx="6934550" cy="28391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</a:rPr>
              <a:t>目 录：</a:t>
            </a:r>
            <a:endParaRPr lang="en-US" altLang="zh-CN" sz="3200" b="1" dirty="0" smtClean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0070C0"/>
                </a:solidFill>
              </a:rPr>
              <a:t>页面说明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70C0"/>
                </a:solidFill>
              </a:rPr>
              <a:t>商</a:t>
            </a:r>
            <a:r>
              <a:rPr lang="zh-CN" altLang="en-US" sz="2800" dirty="0" smtClean="0">
                <a:solidFill>
                  <a:srgbClr val="0070C0"/>
                </a:solidFill>
              </a:rPr>
              <a:t>城首页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0070C0"/>
                </a:solidFill>
              </a:rPr>
              <a:t>登录页面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0070C0"/>
                </a:solidFill>
              </a:rPr>
              <a:t>注册页面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70C0"/>
                </a:solidFill>
              </a:rPr>
              <a:t>我</a:t>
            </a:r>
            <a:r>
              <a:rPr lang="zh-CN" altLang="en-US" sz="2800" dirty="0" smtClean="0">
                <a:solidFill>
                  <a:srgbClr val="0070C0"/>
                </a:solidFill>
              </a:rPr>
              <a:t>的订单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endParaRPr lang="en-US" altLang="zh-CN" dirty="0" smtClean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zh-CN" dirty="0" smtClean="0">
              <a:solidFill>
                <a:srgbClr val="C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506" y="227590"/>
            <a:ext cx="3976919" cy="141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0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600" dirty="0" smtClean="0">
                <a:solidFill>
                  <a:srgbClr val="0070C0"/>
                </a:solidFill>
              </a:rPr>
              <a:t>页面说明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本商城页面适用于</a:t>
            </a:r>
            <a:r>
              <a:rPr lang="en-US" altLang="zh-CN" dirty="0" smtClean="0"/>
              <a:t>iPhone6,7,8</a:t>
            </a:r>
            <a:r>
              <a:rPr lang="zh-CN" altLang="en-US" dirty="0" smtClean="0"/>
              <a:t>机型；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页面主要由标题栏，内容栏，底栏构成；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如右图所示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本商城归属于睿乐</a:t>
            </a:r>
            <a:r>
              <a:rPr lang="en-US" altLang="zh-CN" dirty="0" smtClean="0"/>
              <a:t>GO</a:t>
            </a:r>
            <a:r>
              <a:rPr lang="zh-CN" altLang="en-US" dirty="0" smtClean="0"/>
              <a:t>旗下。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因本商城以书籍为销售商品，色彩搭配上采用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黑灰色调，营造文人墨客温文尔雅的氛围。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页面设计风格为简易主义，未采用大量装饰性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元素，更有助于用户集中精力于内容。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3406507" y="2933156"/>
            <a:ext cx="2547257" cy="20900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122" y="104415"/>
            <a:ext cx="3458058" cy="177189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071" y="1865634"/>
            <a:ext cx="3458058" cy="255305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973" y="4418690"/>
            <a:ext cx="3458058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51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600" dirty="0">
                <a:solidFill>
                  <a:srgbClr val="0070C0"/>
                </a:solidFill>
              </a:rPr>
              <a:t>商</a:t>
            </a:r>
            <a:r>
              <a:rPr lang="zh-CN" altLang="en-US" sz="3600" dirty="0" smtClean="0">
                <a:solidFill>
                  <a:srgbClr val="0070C0"/>
                </a:solidFill>
              </a:rPr>
              <a:t>城首页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1083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商</a:t>
            </a:r>
            <a:r>
              <a:rPr lang="zh-CN" altLang="en-US" dirty="0" smtClean="0"/>
              <a:t>城首卷语定义为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“读万卷书，行万里路”。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轮播</a:t>
            </a:r>
            <a:r>
              <a:rPr lang="zh-CN" altLang="en-US" dirty="0" smtClean="0"/>
              <a:t>图以宣传东软和书籍为主。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书籍</a:t>
            </a:r>
            <a:r>
              <a:rPr lang="zh-CN" altLang="en-US" dirty="0" smtClean="0"/>
              <a:t>分类采取左端点击模式。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主页书籍介绍采用大图标，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提高用户的视觉感官效果。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88150"/>
            <a:ext cx="2775766" cy="52430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619" y="588150"/>
            <a:ext cx="2730883" cy="524306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94986" y="1831982"/>
            <a:ext cx="2606458" cy="699417"/>
          </a:xfrm>
          <a:prstGeom prst="rect">
            <a:avLst/>
          </a:prstGeom>
          <a:solidFill>
            <a:schemeClr val="lt1">
              <a:alpha val="0"/>
            </a:schemeClr>
          </a:solidFill>
          <a:ln w="5715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94985" y="2647772"/>
            <a:ext cx="2676781" cy="782815"/>
          </a:xfrm>
          <a:prstGeom prst="rect">
            <a:avLst/>
          </a:prstGeom>
          <a:solidFill>
            <a:schemeClr val="lt1">
              <a:alpha val="0"/>
            </a:schemeClr>
          </a:solidFill>
          <a:ln w="5715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5400000">
            <a:off x="5572085" y="4160527"/>
            <a:ext cx="1886805" cy="659670"/>
          </a:xfrm>
          <a:prstGeom prst="rect">
            <a:avLst/>
          </a:prstGeom>
          <a:solidFill>
            <a:schemeClr val="lt1">
              <a:alpha val="0"/>
            </a:schemeClr>
          </a:solidFill>
          <a:ln w="5715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357146" y="2142228"/>
            <a:ext cx="2303507" cy="1355265"/>
          </a:xfrm>
          <a:prstGeom prst="rect">
            <a:avLst/>
          </a:prstGeom>
          <a:solidFill>
            <a:schemeClr val="lt1">
              <a:alpha val="0"/>
            </a:schemeClr>
          </a:solidFill>
          <a:ln w="5715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48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600" dirty="0" smtClean="0">
                <a:solidFill>
                  <a:srgbClr val="0070C0"/>
                </a:solidFill>
              </a:rPr>
              <a:t>登录页面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登录页面内容主要分为：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登录表单</a:t>
            </a:r>
            <a:endParaRPr lang="en-US" altLang="zh-CN" dirty="0" smtClean="0"/>
          </a:p>
          <a:p>
            <a:r>
              <a:rPr lang="zh-CN" altLang="en-US" dirty="0" smtClean="0"/>
              <a:t>    招商空位</a:t>
            </a:r>
          </a:p>
          <a:p>
            <a:pPr marL="0" indent="0">
              <a:buNone/>
            </a:pPr>
            <a:r>
              <a:rPr lang="zh-CN" altLang="en-US" dirty="0" smtClean="0"/>
              <a:t>其中，招商空位采用了连续动画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模式，更醒目，更能够吸引用户。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312" y="365125"/>
            <a:ext cx="2549266" cy="530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7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600" dirty="0">
                <a:solidFill>
                  <a:srgbClr val="0070C0"/>
                </a:solidFill>
              </a:rPr>
              <a:t>登录页面</a:t>
            </a:r>
            <a:endParaRPr lang="zh-CN" altLang="en-US" sz="36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 注册页面依然采取简约风格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主旨在于让访问者在最短时间内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用最简便的注册方式，成为商城会员。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 用户注册完成后会弹出注册成功的对话框，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并告知用户的</a:t>
            </a:r>
            <a:r>
              <a:rPr lang="en-US" altLang="zh-CN" dirty="0" smtClean="0"/>
              <a:t>VIP</a:t>
            </a:r>
            <a:r>
              <a:rPr lang="zh-CN" altLang="en-US" dirty="0" smtClean="0"/>
              <a:t>号码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520" y="516537"/>
            <a:ext cx="2545875" cy="528209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308" y="4276292"/>
            <a:ext cx="3920604" cy="236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1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2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</TotalTime>
  <Words>241</Words>
  <Application>Microsoft Office PowerPoint</Application>
  <PresentationFormat>宽屏</PresentationFormat>
  <Paragraphs>47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Wingdings</vt:lpstr>
      <vt:lpstr>Office 主题​​</vt:lpstr>
      <vt:lpstr>图书商城方案介绍</vt:lpstr>
      <vt:lpstr>页面说明</vt:lpstr>
      <vt:lpstr>商城首页</vt:lpstr>
      <vt:lpstr>登录页面</vt:lpstr>
      <vt:lpstr>登录页面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图书商城方案介绍</dc:title>
  <dc:creator>AutoBVT</dc:creator>
  <cp:lastModifiedBy>AutoBVT</cp:lastModifiedBy>
  <cp:revision>17</cp:revision>
  <dcterms:created xsi:type="dcterms:W3CDTF">2019-03-29T03:22:08Z</dcterms:created>
  <dcterms:modified xsi:type="dcterms:W3CDTF">2019-03-29T08:34:22Z</dcterms:modified>
</cp:coreProperties>
</file>