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4" r:id="rId3"/>
    <p:sldId id="639" r:id="rId4"/>
    <p:sldId id="645" r:id="rId5"/>
    <p:sldId id="646" r:id="rId6"/>
    <p:sldId id="655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44" r:id="rId15"/>
    <p:sldId id="654" r:id="rId16"/>
    <p:sldId id="640" r:id="rId17"/>
    <p:sldId id="641" r:id="rId18"/>
    <p:sldId id="64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>
            <p:custDataLst>
              <p:tags r:id="rId1"/>
            </p:custDataLst>
          </p:nvPr>
        </p:nvSpPr>
        <p:spPr>
          <a:xfrm>
            <a:off x="446813" y="857314"/>
            <a:ext cx="2160000" cy="612000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342900" dist="2286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历年真题专题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PA_标题 1"/>
          <p:cNvSpPr txBox="1"/>
          <p:nvPr>
            <p:custDataLst>
              <p:tags r:id="rId2"/>
            </p:custDataLst>
          </p:nvPr>
        </p:nvSpPr>
        <p:spPr>
          <a:xfrm>
            <a:off x="446812" y="2242845"/>
            <a:ext cx="7221521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-15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历 年 真 题 解 析</a:t>
            </a:r>
            <a:endParaRPr kumimoji="0" lang="zh-CN" altLang="en-US" sz="66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95910" y="3663950"/>
            <a:ext cx="787590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3200" b="1" smtClean="0">
                <a:latin typeface="+mn-ea"/>
              </a:rPr>
              <a:t>《</a:t>
            </a:r>
            <a:r>
              <a:rPr lang="zh-CN" altLang="en-US" sz="3200" b="1" smtClean="0">
                <a:latin typeface="+mn-ea"/>
              </a:rPr>
              <a:t>软件设计师</a:t>
            </a:r>
            <a:r>
              <a:rPr lang="en-US" altLang="zh-CN" sz="3200" b="1" smtClean="0">
                <a:latin typeface="+mn-ea"/>
              </a:rPr>
              <a:t>》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891086" y="5317202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200" b="1" smtClean="0">
                <a:latin typeface="+mn-ea"/>
              </a:rPr>
              <a:t>授课：邹月平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05" y="105410"/>
            <a:ext cx="8705215" cy="318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0055" y="3286760"/>
            <a:ext cx="872871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395" y="159385"/>
            <a:ext cx="8732520" cy="491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" y="1832610"/>
            <a:ext cx="5482590" cy="233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5F2F0">
                  <a:alpha val="100000"/>
                </a:srgbClr>
              </a:clrFrom>
              <a:clrTo>
                <a:srgbClr val="F5F2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580" y="661670"/>
            <a:ext cx="6672580" cy="467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9015" y="893445"/>
            <a:ext cx="8641715" cy="3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185" y="370205"/>
            <a:ext cx="8852535" cy="571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E5E5E5">
                  <a:alpha val="100000"/>
                </a:srgbClr>
              </a:clrFrom>
              <a:clrTo>
                <a:srgbClr val="E5E5E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155" y="6985"/>
            <a:ext cx="9162415" cy="159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>
                  <a:alpha val="100000"/>
                </a:srgbClr>
              </a:clrFrom>
              <a:clrTo>
                <a:srgbClr val="E5E5E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855" y="1606550"/>
            <a:ext cx="9020175" cy="481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E5E5E5">
                  <a:alpha val="100000"/>
                </a:srgbClr>
              </a:clrFrom>
              <a:clrTo>
                <a:srgbClr val="E5E5E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305" y="649605"/>
            <a:ext cx="6687820" cy="406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180" y="173355"/>
            <a:ext cx="9135745" cy="3405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1420" y="3656330"/>
            <a:ext cx="9280525" cy="201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270" y="212090"/>
            <a:ext cx="8384540" cy="3477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270" y="3689985"/>
            <a:ext cx="874839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270" y="11430"/>
            <a:ext cx="7967980" cy="2957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635" y="2968625"/>
            <a:ext cx="7968615" cy="278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995" y="-9525"/>
            <a:ext cx="883094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020" y="640715"/>
            <a:ext cx="8660765" cy="371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175" y="927100"/>
            <a:ext cx="9073515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595" y="715645"/>
            <a:ext cx="9700895" cy="457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285" y="93345"/>
            <a:ext cx="10263505" cy="594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65" y="4445"/>
            <a:ext cx="8564880" cy="335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D5">
                  <a:alpha val="100000"/>
                </a:srgbClr>
              </a:clrFrom>
              <a:clrTo>
                <a:srgbClr val="F5F5D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40" y="3218180"/>
            <a:ext cx="9277985" cy="334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0.5"/>
</p:tagLst>
</file>

<file path=ppt/tags/tag2.xml><?xml version="1.0" encoding="utf-8"?>
<p:tagLst xmlns:p="http://schemas.openxmlformats.org/presentationml/2006/main">
  <p:tag name="PA" val="v5.0.5"/>
</p:tagLst>
</file>

<file path=ppt/tags/tag3.xml><?xml version="1.0" encoding="utf-8"?>
<p:tagLst xmlns:p="http://schemas.openxmlformats.org/presentationml/2006/main">
  <p:tag name="PA" val="v5.0.5"/>
</p:tagLst>
</file>

<file path=ppt/tags/tag4.xml><?xml version="1.0" encoding="utf-8"?>
<p:tagLst xmlns:p="http://schemas.openxmlformats.org/presentationml/2006/main">
  <p:tag name="PA" val="v5.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Tw Cen MT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晨曦梦见兮</cp:lastModifiedBy>
  <cp:revision>457</cp:revision>
  <dcterms:created xsi:type="dcterms:W3CDTF">2016-09-12T07:04:00Z</dcterms:created>
  <dcterms:modified xsi:type="dcterms:W3CDTF">2018-10-06T11:42:53Z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