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3" r:id="rId6"/>
    <p:sldId id="265" r:id="rId7"/>
    <p:sldId id="262" r:id="rId8"/>
    <p:sldId id="266" r:id="rId9"/>
    <p:sldId id="261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86433" autoAdjust="0"/>
  </p:normalViewPr>
  <p:slideViewPr>
    <p:cSldViewPr>
      <p:cViewPr varScale="1">
        <p:scale>
          <a:sx n="116" d="100"/>
          <a:sy n="116" d="100"/>
        </p:scale>
        <p:origin x="-190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4BE7-1EB9-405F-834D-4DA795593F9B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1FD55-31EF-4DDA-BD5A-513CA7578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810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1FD55-31EF-4DDA-BD5A-513CA7578FA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980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1FD55-31EF-4DDA-BD5A-513CA7578FA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74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1FD55-31EF-4DDA-BD5A-513CA7578FA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542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1FD55-31EF-4DDA-BD5A-513CA7578FA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706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1FD55-31EF-4DDA-BD5A-513CA7578FA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00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1FD55-31EF-4DDA-BD5A-513CA7578FA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994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/>
          <a:p>
            <a:r>
              <a:rPr lang="ko-KR" altLang="en-US" dirty="0"/>
              <a:t>연결 리스트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="" xmlns:a16="http://schemas.microsoft.com/office/drawing/2014/main" id="{3568173F-B8BD-412E-AC52-63ADB465D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5568" y="6453336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wdson.me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96926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="" xmlns:a16="http://schemas.microsoft.com/office/drawing/2014/main" id="{7EA28051-4FCB-4C05-83F1-0E94A84993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/>
              <a:t>2.  </a:t>
            </a:r>
            <a:r>
              <a:rPr lang="ko-KR" altLang="en-US" sz="2000" dirty="0"/>
              <a:t>자유 공간 리스트</a:t>
            </a:r>
            <a:endParaRPr lang="en-US" altLang="ko-KR" sz="2000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91B6D82-0CA9-483B-BA9E-7E8013ED8BB4}"/>
              </a:ext>
            </a:extLst>
          </p:cNvPr>
          <p:cNvSpPr txBox="1"/>
          <p:nvPr/>
        </p:nvSpPr>
        <p:spPr>
          <a:xfrm>
            <a:off x="179512" y="1100692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단순 연결 리스트의 문제점 </a:t>
            </a:r>
            <a:r>
              <a:rPr lang="en-US" altLang="ko-KR" dirty="0"/>
              <a:t>: </a:t>
            </a:r>
            <a:r>
              <a:rPr lang="ko-KR" altLang="en-US" dirty="0"/>
              <a:t>연결리스트에서 삽입 연산을 위해서는 메모리에 새로운 노드가 </a:t>
            </a:r>
            <a:r>
              <a:rPr lang="ko-KR" altLang="en-US"/>
              <a:t>들어갈 </a:t>
            </a:r>
            <a:r>
              <a:rPr lang="ko-KR" altLang="en-US" smtClean="0"/>
              <a:t>공간을 할당받아야하고</a:t>
            </a:r>
            <a:r>
              <a:rPr lang="en-US" altLang="ko-KR" smtClean="0"/>
              <a:t>, </a:t>
            </a:r>
            <a:r>
              <a:rPr lang="ko-KR" altLang="en-US" smtClean="0"/>
              <a:t>삭제 연산시에는 노드에 대한 메모리공간을 해제 하는 작업을 해야한다</a:t>
            </a:r>
            <a:r>
              <a:rPr lang="en-US" altLang="ko-KR" smtClean="0"/>
              <a:t>.</a:t>
            </a:r>
          </a:p>
          <a:p>
            <a:r>
              <a:rPr lang="en-US" altLang="ko-KR"/>
              <a:t> </a:t>
            </a:r>
            <a:r>
              <a:rPr lang="ko-KR" altLang="en-US" smtClean="0"/>
              <a:t>이러한 작업을 일일이 처리하지 않는 대신에 미리 노드의 구조를 나누어 연결 리스트로 만들어서 새 노드가 필요할 때 할당 받아 사용하고 사용하지 않는 노드는 다시 리스트로 반환 할 수 있다면</a:t>
            </a:r>
            <a:r>
              <a:rPr lang="en-US" altLang="ko-KR" smtClean="0"/>
              <a:t>, </a:t>
            </a:r>
            <a:r>
              <a:rPr lang="ko-KR" altLang="en-US" smtClean="0"/>
              <a:t>연산 과정과 메모리 관리가 효율적으로 이루어 질수 있을 것이다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 </a:t>
            </a:r>
            <a:r>
              <a:rPr lang="ko-KR" altLang="en-US" smtClean="0"/>
              <a:t>라고 책에 적혀 있습니다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/>
              <a:t> </a:t>
            </a:r>
            <a:r>
              <a:rPr lang="ko-KR" altLang="en-US" smtClean="0"/>
              <a:t>자유 공간 리스트 </a:t>
            </a:r>
            <a:r>
              <a:rPr lang="en-US" altLang="ko-KR" smtClean="0"/>
              <a:t>: </a:t>
            </a:r>
            <a:r>
              <a:rPr lang="ko-KR" altLang="en-US" smtClean="0"/>
              <a:t>메모리를 사용하기전에 미리 노드로 나누어서 연결해놓은 리스트 이다</a:t>
            </a:r>
            <a:r>
              <a:rPr lang="en-US" altLang="ko-KR" smtClean="0"/>
              <a:t>.</a:t>
            </a:r>
          </a:p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B68AEBAD-3135-4F47-979F-2EB2D682E36C}"/>
              </a:ext>
            </a:extLst>
          </p:cNvPr>
          <p:cNvSpPr/>
          <p:nvPr/>
        </p:nvSpPr>
        <p:spPr>
          <a:xfrm>
            <a:off x="1187624" y="4293096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data = null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8FCE22A-9242-4540-9C05-229E0AE9636E}"/>
              </a:ext>
            </a:extLst>
          </p:cNvPr>
          <p:cNvSpPr/>
          <p:nvPr/>
        </p:nvSpPr>
        <p:spPr>
          <a:xfrm>
            <a:off x="1187624" y="5445224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link = null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BC50845-BDD3-4481-9FDA-CC201CC27516}"/>
              </a:ext>
            </a:extLst>
          </p:cNvPr>
          <p:cNvSpPr/>
          <p:nvPr/>
        </p:nvSpPr>
        <p:spPr>
          <a:xfrm>
            <a:off x="2555776" y="4293096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 </a:t>
            </a:r>
            <a:r>
              <a:rPr lang="en-US" altLang="ko-KR" sz="1400"/>
              <a:t>= </a:t>
            </a:r>
            <a:r>
              <a:rPr lang="en-US" altLang="ko-KR" sz="1400" smtClean="0"/>
              <a:t>null</a:t>
            </a:r>
            <a:endParaRPr lang="ko-KR" altLang="en-US" sz="140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2F31A75B-F4D0-4D33-AA1C-5894F6A2E86A}"/>
              </a:ext>
            </a:extLst>
          </p:cNvPr>
          <p:cNvSpPr/>
          <p:nvPr/>
        </p:nvSpPr>
        <p:spPr>
          <a:xfrm>
            <a:off x="2555776" y="5445224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link = null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BA004682-AEBA-4BDE-9B77-F4E7D5985913}"/>
              </a:ext>
            </a:extLst>
          </p:cNvPr>
          <p:cNvSpPr/>
          <p:nvPr/>
        </p:nvSpPr>
        <p:spPr>
          <a:xfrm>
            <a:off x="3929833" y="4293096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 </a:t>
            </a:r>
            <a:r>
              <a:rPr lang="en-US" altLang="ko-KR" sz="1400"/>
              <a:t>= </a:t>
            </a:r>
            <a:r>
              <a:rPr lang="en-US" altLang="ko-KR" sz="1400" smtClean="0"/>
              <a:t>null</a:t>
            </a:r>
            <a:endParaRPr lang="ko-KR" altLang="en-US" sz="140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D704F575-CDA9-43B1-B6CF-75FC07228246}"/>
              </a:ext>
            </a:extLst>
          </p:cNvPr>
          <p:cNvSpPr/>
          <p:nvPr/>
        </p:nvSpPr>
        <p:spPr>
          <a:xfrm>
            <a:off x="3929833" y="5445224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link = null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30A1576-E8B0-47DA-AB91-CAE8187D3F8B}"/>
              </a:ext>
            </a:extLst>
          </p:cNvPr>
          <p:cNvSpPr/>
          <p:nvPr/>
        </p:nvSpPr>
        <p:spPr>
          <a:xfrm>
            <a:off x="5303890" y="4293096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AF4F1451-6860-4AE7-A003-43C710305970}"/>
              </a:ext>
            </a:extLst>
          </p:cNvPr>
          <p:cNvSpPr/>
          <p:nvPr/>
        </p:nvSpPr>
        <p:spPr>
          <a:xfrm>
            <a:off x="5303890" y="5445224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B68AEBAD-3135-4F47-979F-2EB2D682E36C}"/>
              </a:ext>
            </a:extLst>
          </p:cNvPr>
          <p:cNvSpPr/>
          <p:nvPr/>
        </p:nvSpPr>
        <p:spPr>
          <a:xfrm>
            <a:off x="6745471" y="4293096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null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A8FCE22A-9242-4540-9C05-229E0AE9636E}"/>
              </a:ext>
            </a:extLst>
          </p:cNvPr>
          <p:cNvSpPr/>
          <p:nvPr/>
        </p:nvSpPr>
        <p:spPr>
          <a:xfrm>
            <a:off x="6745471" y="5445224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NULL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1501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="" xmlns:a16="http://schemas.microsoft.com/office/drawing/2014/main" id="{7EA28051-4FCB-4C05-83F1-0E94A84993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smtClean="0"/>
              <a:t>2-1.  </a:t>
            </a:r>
            <a:r>
              <a:rPr lang="ko-KR" altLang="en-US" sz="2000" dirty="0"/>
              <a:t>자유 </a:t>
            </a:r>
            <a:r>
              <a:rPr lang="ko-KR" altLang="en-US" sz="2000"/>
              <a:t>공간 </a:t>
            </a:r>
            <a:r>
              <a:rPr lang="ko-KR" altLang="en-US" sz="2000" smtClean="0"/>
              <a:t>리스트 </a:t>
            </a:r>
            <a:r>
              <a:rPr lang="en-US" altLang="ko-KR" sz="2000" smtClean="0"/>
              <a:t>– </a:t>
            </a:r>
            <a:r>
              <a:rPr lang="ko-KR" altLang="en-US" sz="2000" smtClean="0"/>
              <a:t>공간 할당</a:t>
            </a:r>
            <a:endParaRPr lang="en-US" altLang="ko-KR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B68AEBAD-3135-4F47-979F-2EB2D682E36C}"/>
              </a:ext>
            </a:extLst>
          </p:cNvPr>
          <p:cNvSpPr/>
          <p:nvPr/>
        </p:nvSpPr>
        <p:spPr>
          <a:xfrm>
            <a:off x="2051720" y="908720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A8FCE22A-9242-4540-9C05-229E0AE9636E}"/>
              </a:ext>
            </a:extLst>
          </p:cNvPr>
          <p:cNvSpPr/>
          <p:nvPr/>
        </p:nvSpPr>
        <p:spPr>
          <a:xfrm>
            <a:off x="2051720" y="2060848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null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7BC50845-BDD3-4481-9FDA-CC201CC27516}"/>
              </a:ext>
            </a:extLst>
          </p:cNvPr>
          <p:cNvSpPr/>
          <p:nvPr/>
        </p:nvSpPr>
        <p:spPr>
          <a:xfrm>
            <a:off x="3419872" y="908720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F31A75B-F4D0-4D33-AA1C-5894F6A2E86A}"/>
              </a:ext>
            </a:extLst>
          </p:cNvPr>
          <p:cNvSpPr/>
          <p:nvPr/>
        </p:nvSpPr>
        <p:spPr>
          <a:xfrm>
            <a:off x="3419872" y="2060848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null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BA004682-AEBA-4BDE-9B77-F4E7D5985913}"/>
              </a:ext>
            </a:extLst>
          </p:cNvPr>
          <p:cNvSpPr/>
          <p:nvPr/>
        </p:nvSpPr>
        <p:spPr>
          <a:xfrm>
            <a:off x="4793929" y="908720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D704F575-CDA9-43B1-B6CF-75FC07228246}"/>
              </a:ext>
            </a:extLst>
          </p:cNvPr>
          <p:cNvSpPr/>
          <p:nvPr/>
        </p:nvSpPr>
        <p:spPr>
          <a:xfrm>
            <a:off x="4793929" y="2060848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null</a:t>
            </a:r>
            <a:endParaRPr lang="ko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730A1576-E8B0-47DA-AB91-CAE8187D3F8B}"/>
              </a:ext>
            </a:extLst>
          </p:cNvPr>
          <p:cNvSpPr/>
          <p:nvPr/>
        </p:nvSpPr>
        <p:spPr>
          <a:xfrm>
            <a:off x="6167986" y="908720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AF4F1451-6860-4AE7-A003-43C710305970}"/>
              </a:ext>
            </a:extLst>
          </p:cNvPr>
          <p:cNvSpPr/>
          <p:nvPr/>
        </p:nvSpPr>
        <p:spPr>
          <a:xfrm>
            <a:off x="6167986" y="2060848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68AEBAD-3135-4F47-979F-2EB2D682E36C}"/>
              </a:ext>
            </a:extLst>
          </p:cNvPr>
          <p:cNvSpPr/>
          <p:nvPr/>
        </p:nvSpPr>
        <p:spPr>
          <a:xfrm>
            <a:off x="7609567" y="908720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A8FCE22A-9242-4540-9C05-229E0AE9636E}"/>
              </a:ext>
            </a:extLst>
          </p:cNvPr>
          <p:cNvSpPr/>
          <p:nvPr/>
        </p:nvSpPr>
        <p:spPr>
          <a:xfrm>
            <a:off x="7609567" y="2060848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NULL</a:t>
            </a:r>
            <a:endParaRPr lang="ko-KR" altLang="en-US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A8FCE22A-9242-4540-9C05-229E0AE9636E}"/>
              </a:ext>
            </a:extLst>
          </p:cNvPr>
          <p:cNvSpPr/>
          <p:nvPr/>
        </p:nvSpPr>
        <p:spPr>
          <a:xfrm>
            <a:off x="395536" y="1453708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Free</a:t>
            </a:r>
            <a:endParaRPr lang="ko-KR" altLang="en-US" sz="1000" dirty="0"/>
          </a:p>
        </p:txBody>
      </p:sp>
      <p:cxnSp>
        <p:nvCxnSpPr>
          <p:cNvPr id="32" name="직선 화살표 연결선 31"/>
          <p:cNvCxnSpPr>
            <a:stCxn id="31" idx="3"/>
            <a:endCxn id="17" idx="1"/>
          </p:cNvCxnSpPr>
          <p:nvPr/>
        </p:nvCxnSpPr>
        <p:spPr>
          <a:xfrm flipV="1">
            <a:off x="1403648" y="1490418"/>
            <a:ext cx="648072" cy="286456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6932" y="2693819"/>
            <a:ext cx="81501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if(Free == null)</a:t>
            </a:r>
          </a:p>
          <a:p>
            <a:r>
              <a:rPr lang="en-US" altLang="ko-KR" smtClean="0"/>
              <a:t> underflow(); // </a:t>
            </a:r>
            <a:r>
              <a:rPr lang="ko-KR" altLang="en-US" smtClean="0"/>
              <a:t>더 이상 자유 공간 리스트에 사용할수 있는 노드가 없는 경우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아닐 경우 </a:t>
            </a:r>
            <a:r>
              <a:rPr lang="en-US" altLang="ko-KR" smtClean="0"/>
              <a:t>-&gt; Free</a:t>
            </a:r>
            <a:r>
              <a:rPr lang="ko-KR" altLang="en-US" smtClean="0"/>
              <a:t>가 가르키는 노드에 </a:t>
            </a:r>
            <a:r>
              <a:rPr lang="en-US" altLang="ko-KR" smtClean="0"/>
              <a:t>Free</a:t>
            </a:r>
            <a:r>
              <a:rPr lang="ko-KR" altLang="en-US" smtClean="0"/>
              <a:t>가 가지고 있는 주소 </a:t>
            </a:r>
            <a:r>
              <a:rPr lang="en-US" altLang="ko-KR" smtClean="0"/>
              <a:t>100</a:t>
            </a:r>
            <a:r>
              <a:rPr lang="ko-KR" altLang="en-US" smtClean="0"/>
              <a:t>을 포인터 </a:t>
            </a:r>
            <a:r>
              <a:rPr lang="en-US" altLang="ko-KR" smtClean="0"/>
              <a:t>new</a:t>
            </a:r>
            <a:r>
              <a:rPr lang="ko-KR" altLang="en-US" smtClean="0"/>
              <a:t>에 저장하여 포인터 </a:t>
            </a:r>
            <a:r>
              <a:rPr lang="en-US" altLang="ko-KR" smtClean="0"/>
              <a:t>new</a:t>
            </a:r>
            <a:r>
              <a:rPr lang="ko-KR" altLang="en-US" smtClean="0"/>
              <a:t>가 할당한 노드를 가르키게 한다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B68AEBAD-3135-4F47-979F-2EB2D682E36C}"/>
              </a:ext>
            </a:extLst>
          </p:cNvPr>
          <p:cNvSpPr/>
          <p:nvPr/>
        </p:nvSpPr>
        <p:spPr>
          <a:xfrm>
            <a:off x="2051720" y="4149080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A8FCE22A-9242-4540-9C05-229E0AE9636E}"/>
              </a:ext>
            </a:extLst>
          </p:cNvPr>
          <p:cNvSpPr/>
          <p:nvPr/>
        </p:nvSpPr>
        <p:spPr>
          <a:xfrm>
            <a:off x="2051720" y="5301208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Free</a:t>
            </a:r>
            <a:endParaRPr lang="ko-KR" altLang="en-US" sz="1000" dirty="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7BC50845-BDD3-4481-9FDA-CC201CC27516}"/>
              </a:ext>
            </a:extLst>
          </p:cNvPr>
          <p:cNvSpPr/>
          <p:nvPr/>
        </p:nvSpPr>
        <p:spPr>
          <a:xfrm>
            <a:off x="3419872" y="4149080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2F31A75B-F4D0-4D33-AA1C-5894F6A2E86A}"/>
              </a:ext>
            </a:extLst>
          </p:cNvPr>
          <p:cNvSpPr/>
          <p:nvPr/>
        </p:nvSpPr>
        <p:spPr>
          <a:xfrm>
            <a:off x="3419872" y="5301208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null</a:t>
            </a:r>
            <a:endParaRPr lang="ko-KR" altLang="en-US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BA004682-AEBA-4BDE-9B77-F4E7D5985913}"/>
              </a:ext>
            </a:extLst>
          </p:cNvPr>
          <p:cNvSpPr/>
          <p:nvPr/>
        </p:nvSpPr>
        <p:spPr>
          <a:xfrm>
            <a:off x="4793929" y="4149080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D704F575-CDA9-43B1-B6CF-75FC07228246}"/>
              </a:ext>
            </a:extLst>
          </p:cNvPr>
          <p:cNvSpPr/>
          <p:nvPr/>
        </p:nvSpPr>
        <p:spPr>
          <a:xfrm>
            <a:off x="4793929" y="5301208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null</a:t>
            </a:r>
            <a:endParaRPr lang="ko-KR" altLang="en-US" sz="1000" dirty="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730A1576-E8B0-47DA-AB91-CAE8187D3F8B}"/>
              </a:ext>
            </a:extLst>
          </p:cNvPr>
          <p:cNvSpPr/>
          <p:nvPr/>
        </p:nvSpPr>
        <p:spPr>
          <a:xfrm>
            <a:off x="6167986" y="4149080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AF4F1451-6860-4AE7-A003-43C710305970}"/>
              </a:ext>
            </a:extLst>
          </p:cNvPr>
          <p:cNvSpPr/>
          <p:nvPr/>
        </p:nvSpPr>
        <p:spPr>
          <a:xfrm>
            <a:off x="6167986" y="5301208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…</a:t>
            </a:r>
            <a:endParaRPr lang="ko-KR" altLang="en-US" sz="14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2880AD93-6573-42B8-888D-86EB240AC488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3059832" y="4730778"/>
            <a:ext cx="360040" cy="89359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B68AEBAD-3135-4F47-979F-2EB2D682E36C}"/>
              </a:ext>
            </a:extLst>
          </p:cNvPr>
          <p:cNvSpPr/>
          <p:nvPr/>
        </p:nvSpPr>
        <p:spPr>
          <a:xfrm>
            <a:off x="7609567" y="4149080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A8FCE22A-9242-4540-9C05-229E0AE9636E}"/>
              </a:ext>
            </a:extLst>
          </p:cNvPr>
          <p:cNvSpPr/>
          <p:nvPr/>
        </p:nvSpPr>
        <p:spPr>
          <a:xfrm>
            <a:off x="7609567" y="5301208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NULL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A8FCE22A-9242-4540-9C05-229E0AE9636E}"/>
              </a:ext>
            </a:extLst>
          </p:cNvPr>
          <p:cNvSpPr/>
          <p:nvPr/>
        </p:nvSpPr>
        <p:spPr>
          <a:xfrm>
            <a:off x="395536" y="4293096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Free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>
            <a:stCxn id="48" idx="3"/>
            <a:endCxn id="36" idx="1"/>
          </p:cNvCxnSpPr>
          <p:nvPr/>
        </p:nvCxnSpPr>
        <p:spPr>
          <a:xfrm>
            <a:off x="1403648" y="4616262"/>
            <a:ext cx="2016224" cy="114516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A8FCE22A-9242-4540-9C05-229E0AE9636E}"/>
              </a:ext>
            </a:extLst>
          </p:cNvPr>
          <p:cNvSpPr/>
          <p:nvPr/>
        </p:nvSpPr>
        <p:spPr>
          <a:xfrm>
            <a:off x="395536" y="5116260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new</a:t>
            </a:r>
            <a:endParaRPr lang="ko-KR" altLang="en-US" sz="1000" dirty="0"/>
          </a:p>
        </p:txBody>
      </p:sp>
      <p:cxnSp>
        <p:nvCxnSpPr>
          <p:cNvPr id="5" name="직선 화살표 연결선 4"/>
          <p:cNvCxnSpPr>
            <a:stCxn id="50" idx="3"/>
            <a:endCxn id="34" idx="1"/>
          </p:cNvCxnSpPr>
          <p:nvPr/>
        </p:nvCxnSpPr>
        <p:spPr>
          <a:xfrm flipV="1">
            <a:off x="1403648" y="4730778"/>
            <a:ext cx="648072" cy="70864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23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="" xmlns:a16="http://schemas.microsoft.com/office/drawing/2014/main" id="{7EA28051-4FCB-4C05-83F1-0E94A84993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smtClean="0"/>
              <a:t>2-2.  </a:t>
            </a:r>
            <a:r>
              <a:rPr lang="ko-KR" altLang="en-US" sz="2000" dirty="0"/>
              <a:t>자유 </a:t>
            </a:r>
            <a:r>
              <a:rPr lang="ko-KR" altLang="en-US" sz="2000"/>
              <a:t>공간 </a:t>
            </a:r>
            <a:r>
              <a:rPr lang="ko-KR" altLang="en-US" sz="2000" smtClean="0"/>
              <a:t>리스트 </a:t>
            </a:r>
            <a:r>
              <a:rPr lang="en-US" altLang="ko-KR" sz="2000" smtClean="0"/>
              <a:t>– </a:t>
            </a:r>
            <a:r>
              <a:rPr lang="ko-KR" altLang="en-US" sz="2000" smtClean="0"/>
              <a:t>공간 </a:t>
            </a:r>
            <a:r>
              <a:rPr lang="ko-KR" altLang="en-US" sz="2000" smtClean="0"/>
              <a:t>반환</a:t>
            </a:r>
            <a:endParaRPr lang="en-US" altLang="ko-KR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B68AEBAD-3135-4F47-979F-2EB2D682E36C}"/>
              </a:ext>
            </a:extLst>
          </p:cNvPr>
          <p:cNvSpPr/>
          <p:nvPr/>
        </p:nvSpPr>
        <p:spPr>
          <a:xfrm>
            <a:off x="2051720" y="908720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data1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A8FCE22A-9242-4540-9C05-229E0AE9636E}"/>
              </a:ext>
            </a:extLst>
          </p:cNvPr>
          <p:cNvSpPr/>
          <p:nvPr/>
        </p:nvSpPr>
        <p:spPr>
          <a:xfrm>
            <a:off x="2051720" y="2060848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첫번째 데이터의 </a:t>
            </a:r>
            <a:r>
              <a:rPr lang="ko-KR" altLang="en-US" sz="1000" dirty="0"/>
              <a:t>주소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7BC50845-BDD3-4481-9FDA-CC201CC27516}"/>
              </a:ext>
            </a:extLst>
          </p:cNvPr>
          <p:cNvSpPr/>
          <p:nvPr/>
        </p:nvSpPr>
        <p:spPr>
          <a:xfrm>
            <a:off x="3419872" y="908720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F31A75B-F4D0-4D33-AA1C-5894F6A2E86A}"/>
              </a:ext>
            </a:extLst>
          </p:cNvPr>
          <p:cNvSpPr/>
          <p:nvPr/>
        </p:nvSpPr>
        <p:spPr>
          <a:xfrm>
            <a:off x="3419872" y="2060848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두번</a:t>
            </a:r>
            <a:r>
              <a:rPr lang="ko-KR" altLang="en-US" sz="1000"/>
              <a:t>째</a:t>
            </a:r>
            <a:r>
              <a:rPr lang="ko-KR" altLang="en-US" sz="1000" smtClean="0"/>
              <a:t> </a:t>
            </a:r>
            <a:r>
              <a:rPr lang="ko-KR" altLang="en-US" sz="1000"/>
              <a:t>데이터의 </a:t>
            </a:r>
            <a:r>
              <a:rPr lang="ko-KR" altLang="en-US" sz="1000" smtClean="0"/>
              <a:t>주소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BA004682-AEBA-4BDE-9B77-F4E7D5985913}"/>
              </a:ext>
            </a:extLst>
          </p:cNvPr>
          <p:cNvSpPr/>
          <p:nvPr/>
        </p:nvSpPr>
        <p:spPr>
          <a:xfrm>
            <a:off x="4793929" y="908720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D704F575-CDA9-43B1-B6CF-75FC07228246}"/>
              </a:ext>
            </a:extLst>
          </p:cNvPr>
          <p:cNvSpPr/>
          <p:nvPr/>
        </p:nvSpPr>
        <p:spPr>
          <a:xfrm>
            <a:off x="4793929" y="2060848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세번째 데이터의 주소</a:t>
            </a:r>
            <a:endParaRPr lang="ko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730A1576-E8B0-47DA-AB91-CAE8187D3F8B}"/>
              </a:ext>
            </a:extLst>
          </p:cNvPr>
          <p:cNvSpPr/>
          <p:nvPr/>
        </p:nvSpPr>
        <p:spPr>
          <a:xfrm>
            <a:off x="6167986" y="908720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AF4F1451-6860-4AE7-A003-43C710305970}"/>
              </a:ext>
            </a:extLst>
          </p:cNvPr>
          <p:cNvSpPr/>
          <p:nvPr/>
        </p:nvSpPr>
        <p:spPr>
          <a:xfrm>
            <a:off x="6167986" y="2060848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…</a:t>
            </a:r>
            <a:endParaRPr lang="ko-KR" altLang="en-US" sz="14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2880AD93-6573-42B8-888D-86EB240AC48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3059832" y="1490418"/>
            <a:ext cx="360040" cy="89359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CD1D8B15-7496-48CD-A708-4C119627877C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 flipV="1">
            <a:off x="4427984" y="1490418"/>
            <a:ext cx="365945" cy="89359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0280ED50-E1ED-474D-B4FD-9E6ECB6664E1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5802041" y="1490418"/>
            <a:ext cx="365945" cy="89359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68AEBAD-3135-4F47-979F-2EB2D682E36C}"/>
              </a:ext>
            </a:extLst>
          </p:cNvPr>
          <p:cNvSpPr/>
          <p:nvPr/>
        </p:nvSpPr>
        <p:spPr>
          <a:xfrm>
            <a:off x="7609567" y="908720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A8FCE22A-9242-4540-9C05-229E0AE9636E}"/>
              </a:ext>
            </a:extLst>
          </p:cNvPr>
          <p:cNvSpPr/>
          <p:nvPr/>
        </p:nvSpPr>
        <p:spPr>
          <a:xfrm>
            <a:off x="7609567" y="2060848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NULL</a:t>
            </a:r>
            <a:endParaRPr lang="ko-KR" altLang="en-US" sz="1000" dirty="0"/>
          </a:p>
        </p:txBody>
      </p:sp>
      <p:cxnSp>
        <p:nvCxnSpPr>
          <p:cNvPr id="30" name="직선 화살표 연결선 29"/>
          <p:cNvCxnSpPr>
            <a:stCxn id="24" idx="3"/>
            <a:endCxn id="28" idx="1"/>
          </p:cNvCxnSpPr>
          <p:nvPr/>
        </p:nvCxnSpPr>
        <p:spPr>
          <a:xfrm flipV="1">
            <a:off x="7176098" y="1490418"/>
            <a:ext cx="433469" cy="893596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A8FCE22A-9242-4540-9C05-229E0AE9636E}"/>
              </a:ext>
            </a:extLst>
          </p:cNvPr>
          <p:cNvSpPr/>
          <p:nvPr/>
        </p:nvSpPr>
        <p:spPr>
          <a:xfrm>
            <a:off x="395536" y="1453708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Free</a:t>
            </a:r>
            <a:endParaRPr lang="ko-KR" altLang="en-US" sz="1000" dirty="0"/>
          </a:p>
        </p:txBody>
      </p:sp>
      <p:cxnSp>
        <p:nvCxnSpPr>
          <p:cNvPr id="32" name="직선 화살표 연결선 31"/>
          <p:cNvCxnSpPr>
            <a:stCxn id="31" idx="3"/>
            <a:endCxn id="19" idx="1"/>
          </p:cNvCxnSpPr>
          <p:nvPr/>
        </p:nvCxnSpPr>
        <p:spPr>
          <a:xfrm flipV="1">
            <a:off x="1403648" y="1490418"/>
            <a:ext cx="2016224" cy="286456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6932" y="2780928"/>
            <a:ext cx="8150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 반환할 공간의 </a:t>
            </a:r>
            <a:r>
              <a:rPr lang="en-US" altLang="ko-KR" smtClean="0"/>
              <a:t>link</a:t>
            </a:r>
            <a:r>
              <a:rPr lang="ko-KR" altLang="en-US" smtClean="0"/>
              <a:t>가 </a:t>
            </a:r>
            <a:r>
              <a:rPr lang="en-US" altLang="ko-KR" smtClean="0"/>
              <a:t>Free</a:t>
            </a:r>
            <a:r>
              <a:rPr lang="ko-KR" altLang="en-US" smtClean="0"/>
              <a:t>를 가르키고 </a:t>
            </a:r>
            <a:r>
              <a:rPr lang="en-US" altLang="ko-KR" smtClean="0"/>
              <a:t>Free</a:t>
            </a:r>
            <a:r>
              <a:rPr lang="ko-KR" altLang="en-US" smtClean="0"/>
              <a:t>가 반환할 공간을 가르키는 </a:t>
            </a:r>
            <a:r>
              <a:rPr lang="en-US" altLang="ko-KR" smtClean="0"/>
              <a:t>old</a:t>
            </a:r>
            <a:r>
              <a:rPr lang="ko-KR" altLang="en-US" smtClean="0"/>
              <a:t>를 가르키게 한다</a:t>
            </a:r>
            <a:r>
              <a:rPr lang="en-US" altLang="ko-KR" smtClean="0"/>
              <a:t>.</a:t>
            </a:r>
          </a:p>
          <a:p>
            <a:r>
              <a:rPr lang="en-US" altLang="ko-KR"/>
              <a:t> </a:t>
            </a:r>
            <a:r>
              <a:rPr lang="ko-KR" altLang="en-US" smtClean="0"/>
              <a:t>위의 그림에서 </a:t>
            </a:r>
            <a:r>
              <a:rPr lang="en-US" altLang="ko-KR" smtClean="0"/>
              <a:t>data1 </a:t>
            </a:r>
            <a:r>
              <a:rPr lang="ko-KR" altLang="en-US" smtClean="0"/>
              <a:t>노드를 반환한다면 다음과 같은 그림으로 나타내진다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B68AEBAD-3135-4F47-979F-2EB2D682E36C}"/>
              </a:ext>
            </a:extLst>
          </p:cNvPr>
          <p:cNvSpPr/>
          <p:nvPr/>
        </p:nvSpPr>
        <p:spPr>
          <a:xfrm>
            <a:off x="2051720" y="3933056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A8FCE22A-9242-4540-9C05-229E0AE9636E}"/>
              </a:ext>
            </a:extLst>
          </p:cNvPr>
          <p:cNvSpPr/>
          <p:nvPr/>
        </p:nvSpPr>
        <p:spPr>
          <a:xfrm>
            <a:off x="2051720" y="5085184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첫번째 데이터의 </a:t>
            </a:r>
            <a:r>
              <a:rPr lang="ko-KR" altLang="en-US" sz="1000" dirty="0"/>
              <a:t>주소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7BC50845-BDD3-4481-9FDA-CC201CC27516}"/>
              </a:ext>
            </a:extLst>
          </p:cNvPr>
          <p:cNvSpPr/>
          <p:nvPr/>
        </p:nvSpPr>
        <p:spPr>
          <a:xfrm>
            <a:off x="3419872" y="3933056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2F31A75B-F4D0-4D33-AA1C-5894F6A2E86A}"/>
              </a:ext>
            </a:extLst>
          </p:cNvPr>
          <p:cNvSpPr/>
          <p:nvPr/>
        </p:nvSpPr>
        <p:spPr>
          <a:xfrm>
            <a:off x="3419872" y="5085184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두번</a:t>
            </a:r>
            <a:r>
              <a:rPr lang="ko-KR" altLang="en-US" sz="1000"/>
              <a:t>째</a:t>
            </a:r>
            <a:r>
              <a:rPr lang="ko-KR" altLang="en-US" sz="1000" smtClean="0"/>
              <a:t> </a:t>
            </a:r>
            <a:r>
              <a:rPr lang="ko-KR" altLang="en-US" sz="1000"/>
              <a:t>데이터의 </a:t>
            </a:r>
            <a:r>
              <a:rPr lang="ko-KR" altLang="en-US" sz="1000" smtClean="0"/>
              <a:t>주소</a:t>
            </a:r>
            <a:endParaRPr lang="ko-KR" altLang="en-US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BA004682-AEBA-4BDE-9B77-F4E7D5985913}"/>
              </a:ext>
            </a:extLst>
          </p:cNvPr>
          <p:cNvSpPr/>
          <p:nvPr/>
        </p:nvSpPr>
        <p:spPr>
          <a:xfrm>
            <a:off x="4793929" y="3933056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D704F575-CDA9-43B1-B6CF-75FC07228246}"/>
              </a:ext>
            </a:extLst>
          </p:cNvPr>
          <p:cNvSpPr/>
          <p:nvPr/>
        </p:nvSpPr>
        <p:spPr>
          <a:xfrm>
            <a:off x="4793929" y="5085184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세번째 데이터의 주소</a:t>
            </a:r>
            <a:endParaRPr lang="ko-KR" altLang="en-US" sz="1000" dirty="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730A1576-E8B0-47DA-AB91-CAE8187D3F8B}"/>
              </a:ext>
            </a:extLst>
          </p:cNvPr>
          <p:cNvSpPr/>
          <p:nvPr/>
        </p:nvSpPr>
        <p:spPr>
          <a:xfrm>
            <a:off x="6167986" y="3933056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AF4F1451-6860-4AE7-A003-43C710305970}"/>
              </a:ext>
            </a:extLst>
          </p:cNvPr>
          <p:cNvSpPr/>
          <p:nvPr/>
        </p:nvSpPr>
        <p:spPr>
          <a:xfrm>
            <a:off x="6167986" y="5085184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…</a:t>
            </a:r>
            <a:endParaRPr lang="ko-KR" altLang="en-US" sz="14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2880AD93-6573-42B8-888D-86EB240AC488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3059832" y="4514754"/>
            <a:ext cx="360040" cy="89359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CD1D8B15-7496-48CD-A708-4C119627877C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 flipV="1">
            <a:off x="4427984" y="4514754"/>
            <a:ext cx="365945" cy="89359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0280ED50-E1ED-474D-B4FD-9E6ECB6664E1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5802041" y="4514754"/>
            <a:ext cx="365945" cy="89359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B68AEBAD-3135-4F47-979F-2EB2D682E36C}"/>
              </a:ext>
            </a:extLst>
          </p:cNvPr>
          <p:cNvSpPr/>
          <p:nvPr/>
        </p:nvSpPr>
        <p:spPr>
          <a:xfrm>
            <a:off x="7609567" y="3933056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A8FCE22A-9242-4540-9C05-229E0AE9636E}"/>
              </a:ext>
            </a:extLst>
          </p:cNvPr>
          <p:cNvSpPr/>
          <p:nvPr/>
        </p:nvSpPr>
        <p:spPr>
          <a:xfrm>
            <a:off x="7609567" y="5085184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NULL</a:t>
            </a:r>
            <a:endParaRPr lang="ko-KR" altLang="en-US" sz="1000" dirty="0"/>
          </a:p>
        </p:txBody>
      </p:sp>
      <p:cxnSp>
        <p:nvCxnSpPr>
          <p:cNvPr id="47" name="직선 화살표 연결선 46"/>
          <p:cNvCxnSpPr>
            <a:stCxn id="41" idx="3"/>
            <a:endCxn id="45" idx="1"/>
          </p:cNvCxnSpPr>
          <p:nvPr/>
        </p:nvCxnSpPr>
        <p:spPr>
          <a:xfrm flipV="1">
            <a:off x="7176098" y="4514754"/>
            <a:ext cx="433469" cy="893596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A8FCE22A-9242-4540-9C05-229E0AE9636E}"/>
              </a:ext>
            </a:extLst>
          </p:cNvPr>
          <p:cNvSpPr/>
          <p:nvPr/>
        </p:nvSpPr>
        <p:spPr>
          <a:xfrm>
            <a:off x="395536" y="4077072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Free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>
            <a:stCxn id="48" idx="3"/>
            <a:endCxn id="50" idx="0"/>
          </p:cNvCxnSpPr>
          <p:nvPr/>
        </p:nvCxnSpPr>
        <p:spPr>
          <a:xfrm flipH="1">
            <a:off x="899592" y="4400238"/>
            <a:ext cx="504056" cy="44619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A8FCE22A-9242-4540-9C05-229E0AE9636E}"/>
              </a:ext>
            </a:extLst>
          </p:cNvPr>
          <p:cNvSpPr/>
          <p:nvPr/>
        </p:nvSpPr>
        <p:spPr>
          <a:xfrm>
            <a:off x="395536" y="4846436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old</a:t>
            </a:r>
            <a:endParaRPr lang="ko-KR" altLang="en-US" sz="1000" dirty="0"/>
          </a:p>
        </p:txBody>
      </p:sp>
      <p:cxnSp>
        <p:nvCxnSpPr>
          <p:cNvPr id="5" name="직선 화살표 연결선 4"/>
          <p:cNvCxnSpPr>
            <a:endCxn id="34" idx="1"/>
          </p:cNvCxnSpPr>
          <p:nvPr/>
        </p:nvCxnSpPr>
        <p:spPr>
          <a:xfrm flipV="1">
            <a:off x="1403648" y="4514754"/>
            <a:ext cx="648072" cy="68515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6932" y="5738507"/>
            <a:ext cx="815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( </a:t>
            </a:r>
            <a:r>
              <a:rPr lang="ko-KR" altLang="en-US" smtClean="0"/>
              <a:t>생략된 부분을 그림으로 설명 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96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="" xmlns:a16="http://schemas.microsoft.com/office/drawing/2014/main" id="{7EA28051-4FCB-4C05-83F1-0E94A84993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smtClean="0"/>
              <a:t>2-2.  </a:t>
            </a:r>
            <a:r>
              <a:rPr lang="ko-KR" altLang="en-US" sz="2000" dirty="0"/>
              <a:t>자유 </a:t>
            </a:r>
            <a:r>
              <a:rPr lang="ko-KR" altLang="en-US" sz="2000"/>
              <a:t>공간 </a:t>
            </a:r>
            <a:r>
              <a:rPr lang="ko-KR" altLang="en-US" sz="2000" smtClean="0"/>
              <a:t>리스트 </a:t>
            </a:r>
            <a:r>
              <a:rPr lang="en-US" altLang="ko-KR" sz="2000" smtClean="0"/>
              <a:t>– </a:t>
            </a:r>
            <a:r>
              <a:rPr lang="ko-KR" altLang="en-US" sz="2000" smtClean="0"/>
              <a:t>노드 삽입 </a:t>
            </a:r>
            <a:r>
              <a:rPr lang="en-US" altLang="ko-KR" sz="2000" smtClean="0"/>
              <a:t>( </a:t>
            </a:r>
            <a:r>
              <a:rPr lang="ko-KR" altLang="en-US" sz="2000" smtClean="0"/>
              <a:t>첫번째 노드로 </a:t>
            </a:r>
            <a:r>
              <a:rPr lang="en-US" altLang="ko-KR" sz="2000" smtClean="0"/>
              <a:t>)</a:t>
            </a:r>
            <a:endParaRPr lang="en-US" altLang="ko-KR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B68AEBAD-3135-4F47-979F-2EB2D682E36C}"/>
              </a:ext>
            </a:extLst>
          </p:cNvPr>
          <p:cNvSpPr/>
          <p:nvPr/>
        </p:nvSpPr>
        <p:spPr>
          <a:xfrm>
            <a:off x="2051720" y="908720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data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A8FCE22A-9242-4540-9C05-229E0AE9636E}"/>
              </a:ext>
            </a:extLst>
          </p:cNvPr>
          <p:cNvSpPr/>
          <p:nvPr/>
        </p:nvSpPr>
        <p:spPr>
          <a:xfrm>
            <a:off x="2051720" y="2060848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null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7BC50845-BDD3-4481-9FDA-CC201CC27516}"/>
              </a:ext>
            </a:extLst>
          </p:cNvPr>
          <p:cNvSpPr/>
          <p:nvPr/>
        </p:nvSpPr>
        <p:spPr>
          <a:xfrm>
            <a:off x="3419872" y="908720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F31A75B-F4D0-4D33-AA1C-5894F6A2E86A}"/>
              </a:ext>
            </a:extLst>
          </p:cNvPr>
          <p:cNvSpPr/>
          <p:nvPr/>
        </p:nvSpPr>
        <p:spPr>
          <a:xfrm>
            <a:off x="3419872" y="2060848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null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BA004682-AEBA-4BDE-9B77-F4E7D5985913}"/>
              </a:ext>
            </a:extLst>
          </p:cNvPr>
          <p:cNvSpPr/>
          <p:nvPr/>
        </p:nvSpPr>
        <p:spPr>
          <a:xfrm>
            <a:off x="4793929" y="908720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…</a:t>
            </a:r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D704F575-CDA9-43B1-B6CF-75FC07228246}"/>
              </a:ext>
            </a:extLst>
          </p:cNvPr>
          <p:cNvSpPr/>
          <p:nvPr/>
        </p:nvSpPr>
        <p:spPr>
          <a:xfrm>
            <a:off x="4793929" y="2060848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...</a:t>
            </a:r>
            <a:endParaRPr lang="ko-KR" altLang="en-US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A8FCE22A-9242-4540-9C05-229E0AE9636E}"/>
              </a:ext>
            </a:extLst>
          </p:cNvPr>
          <p:cNvSpPr/>
          <p:nvPr/>
        </p:nvSpPr>
        <p:spPr>
          <a:xfrm>
            <a:off x="525377" y="1337808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new</a:t>
            </a:r>
            <a:endParaRPr lang="ko-KR" altLang="en-US" sz="1000" dirty="0"/>
          </a:p>
        </p:txBody>
      </p:sp>
      <p:cxnSp>
        <p:nvCxnSpPr>
          <p:cNvPr id="32" name="직선 화살표 연결선 31"/>
          <p:cNvCxnSpPr>
            <a:stCxn id="31" idx="3"/>
            <a:endCxn id="17" idx="1"/>
          </p:cNvCxnSpPr>
          <p:nvPr/>
        </p:nvCxnSpPr>
        <p:spPr>
          <a:xfrm flipV="1">
            <a:off x="1533489" y="1490418"/>
            <a:ext cx="518231" cy="170556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6932" y="2780928"/>
            <a:ext cx="81501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새로운 노드를 가리키는 포인터 </a:t>
            </a:r>
            <a:r>
              <a:rPr lang="en-US" altLang="ko-KR" smtClean="0"/>
              <a:t>new</a:t>
            </a:r>
            <a:r>
              <a:rPr lang="ko-KR" altLang="en-US" smtClean="0"/>
              <a:t>를 만들고 </a:t>
            </a:r>
            <a:r>
              <a:rPr lang="en-US" altLang="ko-KR" smtClean="0"/>
              <a:t>new</a:t>
            </a:r>
            <a:r>
              <a:rPr lang="ko-KR" altLang="en-US" smtClean="0"/>
              <a:t>가 새롭게 할당 받은 공간을 가리키게 한다</a:t>
            </a:r>
            <a:r>
              <a:rPr lang="en-US" altLang="ko-KR" smtClean="0"/>
              <a:t>. (getNode()</a:t>
            </a:r>
            <a:r>
              <a:rPr lang="ko-KR" altLang="en-US" smtClean="0"/>
              <a:t>의 반환 값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2. new.data</a:t>
            </a:r>
            <a:r>
              <a:rPr lang="ko-KR" altLang="en-US" smtClean="0"/>
              <a:t>에 데이터를 입력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3. head </a:t>
            </a:r>
            <a:r>
              <a:rPr lang="ko-KR" altLang="en-US" smtClean="0"/>
              <a:t>가 </a:t>
            </a:r>
            <a:r>
              <a:rPr lang="en-US" altLang="ko-KR" smtClean="0"/>
              <a:t>new</a:t>
            </a:r>
            <a:r>
              <a:rPr lang="ko-KR" altLang="en-US" smtClean="0"/>
              <a:t>를 가리키게 하고</a:t>
            </a:r>
            <a:endParaRPr lang="en-US" altLang="ko-KR" smtClean="0"/>
          </a:p>
          <a:p>
            <a:r>
              <a:rPr lang="en-US" altLang="ko-KR" smtClean="0"/>
              <a:t>4. new</a:t>
            </a:r>
            <a:r>
              <a:rPr lang="ko-KR" altLang="en-US" smtClean="0"/>
              <a:t>가 </a:t>
            </a:r>
            <a:r>
              <a:rPr lang="en-US" altLang="ko-KR" smtClean="0"/>
              <a:t>new.link</a:t>
            </a:r>
            <a:r>
              <a:rPr lang="ko-KR" altLang="en-US" smtClean="0"/>
              <a:t>를 가르키게 한다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35888" y="6021288"/>
            <a:ext cx="815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( </a:t>
            </a:r>
            <a:r>
              <a:rPr lang="ko-KR" altLang="en-US" smtClean="0"/>
              <a:t>생략된 부분을 그림으로 설명 </a:t>
            </a:r>
            <a:r>
              <a:rPr lang="en-US" altLang="ko-KR" smtClean="0"/>
              <a:t>)</a:t>
            </a:r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051720" y="90872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자유형 10"/>
          <p:cNvSpPr/>
          <p:nvPr/>
        </p:nvSpPr>
        <p:spPr>
          <a:xfrm>
            <a:off x="1675202" y="891348"/>
            <a:ext cx="376518" cy="1805748"/>
          </a:xfrm>
          <a:custGeom>
            <a:avLst/>
            <a:gdLst>
              <a:gd name="connsiteX0" fmla="*/ 376518 w 376518"/>
              <a:gd name="connsiteY0" fmla="*/ 0 h 1805748"/>
              <a:gd name="connsiteX1" fmla="*/ 0 w 376518"/>
              <a:gd name="connsiteY1" fmla="*/ 799139 h 1805748"/>
              <a:gd name="connsiteX2" fmla="*/ 376518 w 376518"/>
              <a:gd name="connsiteY2" fmla="*/ 1805748 h 180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518" h="1805748">
                <a:moveTo>
                  <a:pt x="376518" y="0"/>
                </a:moveTo>
                <a:cubicBezTo>
                  <a:pt x="188259" y="249090"/>
                  <a:pt x="0" y="498181"/>
                  <a:pt x="0" y="799139"/>
                </a:cubicBezTo>
                <a:cubicBezTo>
                  <a:pt x="0" y="1100097"/>
                  <a:pt x="188259" y="1452922"/>
                  <a:pt x="376518" y="18057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7607" y="916027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getNode()</a:t>
            </a:r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A8FCE22A-9242-4540-9C05-229E0AE9636E}"/>
              </a:ext>
            </a:extLst>
          </p:cNvPr>
          <p:cNvSpPr/>
          <p:nvPr/>
        </p:nvSpPr>
        <p:spPr>
          <a:xfrm>
            <a:off x="511315" y="2134597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head</a:t>
            </a:r>
            <a:endParaRPr lang="ko-KR" altLang="en-US" sz="1000" dirty="0"/>
          </a:p>
        </p:txBody>
      </p:sp>
      <p:cxnSp>
        <p:nvCxnSpPr>
          <p:cNvPr id="55" name="직선 화살표 연결선 54"/>
          <p:cNvCxnSpPr>
            <a:stCxn id="52" idx="0"/>
            <a:endCxn id="31" idx="2"/>
          </p:cNvCxnSpPr>
          <p:nvPr/>
        </p:nvCxnSpPr>
        <p:spPr>
          <a:xfrm flipV="1">
            <a:off x="1015371" y="1984139"/>
            <a:ext cx="14062" cy="15045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B68AEBAD-3135-4F47-979F-2EB2D682E36C}"/>
              </a:ext>
            </a:extLst>
          </p:cNvPr>
          <p:cNvSpPr/>
          <p:nvPr/>
        </p:nvSpPr>
        <p:spPr>
          <a:xfrm>
            <a:off x="3027354" y="4230555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data</a:t>
            </a:r>
            <a:endParaRPr lang="ko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7BC50845-BDD3-4481-9FDA-CC201CC27516}"/>
              </a:ext>
            </a:extLst>
          </p:cNvPr>
          <p:cNvSpPr/>
          <p:nvPr/>
        </p:nvSpPr>
        <p:spPr>
          <a:xfrm>
            <a:off x="4395506" y="4230555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BA004682-AEBA-4BDE-9B77-F4E7D5985913}"/>
              </a:ext>
            </a:extLst>
          </p:cNvPr>
          <p:cNvSpPr/>
          <p:nvPr/>
        </p:nvSpPr>
        <p:spPr>
          <a:xfrm>
            <a:off x="5769563" y="4230555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…</a:t>
            </a:r>
            <a:endParaRPr lang="ko-KR" altLang="en-US" sz="14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="" xmlns:a16="http://schemas.microsoft.com/office/drawing/2014/main" id="{2880AD93-6573-42B8-888D-86EB240AC488}"/>
              </a:ext>
            </a:extLst>
          </p:cNvPr>
          <p:cNvCxnSpPr>
            <a:endCxn id="58" idx="1"/>
          </p:cNvCxnSpPr>
          <p:nvPr/>
        </p:nvCxnSpPr>
        <p:spPr>
          <a:xfrm flipV="1">
            <a:off x="4035466" y="4812253"/>
            <a:ext cx="360040" cy="89359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A8FCE22A-9242-4540-9C05-229E0AE9636E}"/>
              </a:ext>
            </a:extLst>
          </p:cNvPr>
          <p:cNvSpPr/>
          <p:nvPr/>
        </p:nvSpPr>
        <p:spPr>
          <a:xfrm>
            <a:off x="1501011" y="4365104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new</a:t>
            </a:r>
            <a:endParaRPr lang="ko-KR" altLang="en-US" sz="1000" dirty="0"/>
          </a:p>
        </p:txBody>
      </p:sp>
      <p:cxnSp>
        <p:nvCxnSpPr>
          <p:cNvPr id="63" name="직선 화살표 연결선 62"/>
          <p:cNvCxnSpPr>
            <a:stCxn id="62" idx="3"/>
            <a:endCxn id="58" idx="1"/>
          </p:cNvCxnSpPr>
          <p:nvPr/>
        </p:nvCxnSpPr>
        <p:spPr>
          <a:xfrm>
            <a:off x="2509123" y="4688270"/>
            <a:ext cx="1886383" cy="12398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027354" y="4230555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A8FCE22A-9242-4540-9C05-229E0AE9636E}"/>
              </a:ext>
            </a:extLst>
          </p:cNvPr>
          <p:cNvSpPr/>
          <p:nvPr/>
        </p:nvSpPr>
        <p:spPr>
          <a:xfrm>
            <a:off x="1486949" y="5161893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head</a:t>
            </a:r>
            <a:endParaRPr lang="ko-KR" altLang="en-US" sz="1000" dirty="0"/>
          </a:p>
        </p:txBody>
      </p:sp>
      <p:cxnSp>
        <p:nvCxnSpPr>
          <p:cNvPr id="68" name="직선 화살표 연결선 67"/>
          <p:cNvCxnSpPr>
            <a:stCxn id="67" idx="0"/>
            <a:endCxn id="62" idx="2"/>
          </p:cNvCxnSpPr>
          <p:nvPr/>
        </p:nvCxnSpPr>
        <p:spPr>
          <a:xfrm flipV="1">
            <a:off x="1991005" y="5011435"/>
            <a:ext cx="14062" cy="15045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A8FCE22A-9242-4540-9C05-229E0AE9636E}"/>
              </a:ext>
            </a:extLst>
          </p:cNvPr>
          <p:cNvSpPr/>
          <p:nvPr/>
        </p:nvSpPr>
        <p:spPr>
          <a:xfrm>
            <a:off x="3027354" y="5373216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new</a:t>
            </a:r>
            <a:endParaRPr lang="ko-KR" altLang="en-US" sz="1000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2F31A75B-F4D0-4D33-AA1C-5894F6A2E86A}"/>
              </a:ext>
            </a:extLst>
          </p:cNvPr>
          <p:cNvSpPr/>
          <p:nvPr/>
        </p:nvSpPr>
        <p:spPr>
          <a:xfrm>
            <a:off x="4395506" y="5373216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null</a:t>
            </a:r>
            <a:endParaRPr lang="ko-KR" altLang="en-US" sz="1000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D704F575-CDA9-43B1-B6CF-75FC07228246}"/>
              </a:ext>
            </a:extLst>
          </p:cNvPr>
          <p:cNvSpPr/>
          <p:nvPr/>
        </p:nvSpPr>
        <p:spPr>
          <a:xfrm>
            <a:off x="5769563" y="5373216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...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6429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="" xmlns:a16="http://schemas.microsoft.com/office/drawing/2014/main" id="{7EA28051-4FCB-4C05-83F1-0E94A84993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smtClean="0"/>
              <a:t>2-2.  </a:t>
            </a:r>
            <a:r>
              <a:rPr lang="ko-KR" altLang="en-US" sz="2000" dirty="0"/>
              <a:t>자유 </a:t>
            </a:r>
            <a:r>
              <a:rPr lang="ko-KR" altLang="en-US" sz="2000"/>
              <a:t>공간 </a:t>
            </a:r>
            <a:r>
              <a:rPr lang="ko-KR" altLang="en-US" sz="2000" smtClean="0"/>
              <a:t>리스트 </a:t>
            </a:r>
            <a:r>
              <a:rPr lang="en-US" altLang="ko-KR" sz="2000" smtClean="0"/>
              <a:t>– </a:t>
            </a:r>
            <a:r>
              <a:rPr lang="ko-KR" altLang="en-US" sz="2000" smtClean="0"/>
              <a:t>노드 삽입 </a:t>
            </a:r>
            <a:r>
              <a:rPr lang="en-US" altLang="ko-KR" sz="2000" smtClean="0"/>
              <a:t>( </a:t>
            </a:r>
            <a:r>
              <a:rPr lang="ko-KR" altLang="en-US" sz="2000" smtClean="0"/>
              <a:t>중간 노드로 </a:t>
            </a:r>
            <a:r>
              <a:rPr lang="en-US" altLang="ko-KR" sz="2000" smtClean="0"/>
              <a:t>)</a:t>
            </a:r>
            <a:endParaRPr lang="en-US" altLang="ko-KR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B68AEBAD-3135-4F47-979F-2EB2D682E36C}"/>
              </a:ext>
            </a:extLst>
          </p:cNvPr>
          <p:cNvSpPr/>
          <p:nvPr/>
        </p:nvSpPr>
        <p:spPr>
          <a:xfrm>
            <a:off x="3269951" y="980728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data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A8FCE22A-9242-4540-9C05-229E0AE9636E}"/>
              </a:ext>
            </a:extLst>
          </p:cNvPr>
          <p:cNvSpPr/>
          <p:nvPr/>
        </p:nvSpPr>
        <p:spPr>
          <a:xfrm>
            <a:off x="3269951" y="2132856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null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7BC50845-BDD3-4481-9FDA-CC201CC27516}"/>
              </a:ext>
            </a:extLst>
          </p:cNvPr>
          <p:cNvSpPr/>
          <p:nvPr/>
        </p:nvSpPr>
        <p:spPr>
          <a:xfrm>
            <a:off x="4638103" y="980728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F31A75B-F4D0-4D33-AA1C-5894F6A2E86A}"/>
              </a:ext>
            </a:extLst>
          </p:cNvPr>
          <p:cNvSpPr/>
          <p:nvPr/>
        </p:nvSpPr>
        <p:spPr>
          <a:xfrm>
            <a:off x="4638103" y="2132856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null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BA004682-AEBA-4BDE-9B77-F4E7D5985913}"/>
              </a:ext>
            </a:extLst>
          </p:cNvPr>
          <p:cNvSpPr/>
          <p:nvPr/>
        </p:nvSpPr>
        <p:spPr>
          <a:xfrm>
            <a:off x="6012160" y="980728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…</a:t>
            </a:r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D704F575-CDA9-43B1-B6CF-75FC07228246}"/>
              </a:ext>
            </a:extLst>
          </p:cNvPr>
          <p:cNvSpPr/>
          <p:nvPr/>
        </p:nvSpPr>
        <p:spPr>
          <a:xfrm>
            <a:off x="6012160" y="2132856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...</a:t>
            </a:r>
            <a:endParaRPr lang="ko-KR" altLang="en-US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A8FCE22A-9242-4540-9C05-229E0AE9636E}"/>
              </a:ext>
            </a:extLst>
          </p:cNvPr>
          <p:cNvSpPr/>
          <p:nvPr/>
        </p:nvSpPr>
        <p:spPr>
          <a:xfrm>
            <a:off x="1743608" y="1196752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new</a:t>
            </a:r>
            <a:endParaRPr lang="ko-KR" altLang="en-US" sz="1000" dirty="0"/>
          </a:p>
        </p:txBody>
      </p:sp>
      <p:cxnSp>
        <p:nvCxnSpPr>
          <p:cNvPr id="32" name="직선 화살표 연결선 31"/>
          <p:cNvCxnSpPr>
            <a:stCxn id="31" idx="3"/>
            <a:endCxn id="17" idx="1"/>
          </p:cNvCxnSpPr>
          <p:nvPr/>
        </p:nvCxnSpPr>
        <p:spPr>
          <a:xfrm>
            <a:off x="2751720" y="1519918"/>
            <a:ext cx="518231" cy="4250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6932" y="2920876"/>
            <a:ext cx="81501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mtClean="0"/>
              <a:t>첫 노드 삽입 연산때와 마찬가지로 </a:t>
            </a:r>
            <a:r>
              <a:rPr lang="en-US" altLang="ko-KR" smtClean="0"/>
              <a:t>getNode</a:t>
            </a:r>
            <a:r>
              <a:rPr lang="ko-KR" altLang="en-US" smtClean="0"/>
              <a:t>를 통해 새 노드를 할당 받</a:t>
            </a:r>
            <a:r>
              <a:rPr lang="ko-KR" altLang="en-US" smtClean="0"/>
              <a:t>고</a:t>
            </a:r>
            <a:r>
              <a:rPr lang="en-US" altLang="ko-KR" smtClean="0"/>
              <a:t>, </a:t>
            </a:r>
            <a:r>
              <a:rPr lang="ko-KR" altLang="en-US" smtClean="0"/>
              <a:t>새로운</a:t>
            </a:r>
            <a:r>
              <a:rPr lang="en-US" altLang="ko-KR" smtClean="0"/>
              <a:t> </a:t>
            </a:r>
            <a:r>
              <a:rPr lang="ko-KR" altLang="en-US" smtClean="0"/>
              <a:t>노드의 데이터 값을 입력한다</a:t>
            </a:r>
            <a:r>
              <a:rPr lang="en-US" altLang="ko-KR" smtClean="0"/>
              <a:t>.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en-US" altLang="ko-KR" smtClean="0"/>
              <a:t>if ( head == null ) </a:t>
            </a:r>
            <a:r>
              <a:rPr lang="ko-KR" altLang="en-US" smtClean="0"/>
              <a:t>인지 확인한다 </a:t>
            </a:r>
            <a:r>
              <a:rPr lang="en-US" altLang="ko-KR" smtClean="0"/>
              <a:t>// </a:t>
            </a:r>
            <a:r>
              <a:rPr lang="ko-KR" altLang="en-US" smtClean="0"/>
              <a:t>공백리스트 체크</a:t>
            </a:r>
            <a:endParaRPr lang="en-US" altLang="ko-KR" smtClean="0"/>
          </a:p>
          <a:p>
            <a:r>
              <a:rPr lang="en-US" altLang="ko-KR" smtClean="0"/>
              <a:t>3. </a:t>
            </a:r>
            <a:r>
              <a:rPr lang="ko-KR" altLang="en-US" smtClean="0"/>
              <a:t>공백리스트 라면 </a:t>
            </a:r>
            <a:r>
              <a:rPr lang="en-US" altLang="ko-KR" smtClean="0"/>
              <a:t>new</a:t>
            </a:r>
            <a:r>
              <a:rPr lang="ko-KR" altLang="en-US" smtClean="0"/>
              <a:t>가 </a:t>
            </a:r>
            <a:r>
              <a:rPr lang="en-US" altLang="ko-KR" smtClean="0"/>
              <a:t>head</a:t>
            </a:r>
            <a:r>
              <a:rPr lang="ko-KR" altLang="en-US" smtClean="0"/>
              <a:t> 가 되고 </a:t>
            </a:r>
            <a:r>
              <a:rPr lang="en-US" altLang="ko-KR" smtClean="0"/>
              <a:t>new</a:t>
            </a:r>
            <a:r>
              <a:rPr lang="ko-KR" altLang="en-US" smtClean="0"/>
              <a:t>의 </a:t>
            </a:r>
            <a:r>
              <a:rPr lang="en-US" altLang="ko-KR" smtClean="0"/>
              <a:t>link</a:t>
            </a:r>
            <a:r>
              <a:rPr lang="ko-KR" altLang="en-US" smtClean="0"/>
              <a:t>는 </a:t>
            </a:r>
            <a:r>
              <a:rPr lang="en-US" altLang="ko-KR" smtClean="0"/>
              <a:t>null</a:t>
            </a:r>
            <a:r>
              <a:rPr lang="ko-KR" altLang="en-US" smtClean="0"/>
              <a:t>이 된다</a:t>
            </a:r>
            <a:r>
              <a:rPr lang="en-US" altLang="ko-KR" smtClean="0"/>
              <a:t>.</a:t>
            </a:r>
          </a:p>
          <a:p>
            <a:pPr marL="342900" indent="-342900">
              <a:buAutoNum type="arabicPeriod" startAt="4"/>
            </a:pPr>
            <a:r>
              <a:rPr lang="en-US" altLang="ko-KR" smtClean="0"/>
              <a:t>head </a:t>
            </a:r>
            <a:r>
              <a:rPr lang="ko-KR" altLang="en-US" smtClean="0"/>
              <a:t>이가 </a:t>
            </a:r>
            <a:r>
              <a:rPr lang="en-US" altLang="ko-KR" smtClean="0"/>
              <a:t>null</a:t>
            </a:r>
            <a:r>
              <a:rPr lang="ko-KR" altLang="en-US" smtClean="0"/>
              <a:t>이 아니라면 </a:t>
            </a:r>
            <a:r>
              <a:rPr lang="en-US" altLang="ko-KR" smtClean="0"/>
              <a:t>// </a:t>
            </a:r>
            <a:r>
              <a:rPr lang="ko-KR" altLang="en-US" smtClean="0"/>
              <a:t>공백 리스트가 아니라면</a:t>
            </a:r>
            <a:r>
              <a:rPr lang="en-US" altLang="ko-KR" smtClean="0"/>
              <a:t>?</a:t>
            </a:r>
          </a:p>
          <a:p>
            <a:pPr marL="342900" indent="-342900">
              <a:buAutoNum type="arabicPeriod" startAt="4"/>
            </a:pPr>
            <a:r>
              <a:rPr lang="en-US" altLang="ko-KR" smtClean="0"/>
              <a:t>new</a:t>
            </a:r>
            <a:r>
              <a:rPr lang="ko-KR" altLang="en-US" smtClean="0"/>
              <a:t>의 </a:t>
            </a:r>
            <a:r>
              <a:rPr lang="en-US" altLang="ko-KR" smtClean="0"/>
              <a:t>link</a:t>
            </a:r>
            <a:r>
              <a:rPr lang="ko-KR" altLang="en-US" smtClean="0"/>
              <a:t>는 삽입될 노드의 이전 노드의 </a:t>
            </a:r>
            <a:r>
              <a:rPr lang="en-US" altLang="ko-KR" smtClean="0"/>
              <a:t>link</a:t>
            </a:r>
            <a:r>
              <a:rPr lang="ko-KR" altLang="en-US" smtClean="0"/>
              <a:t>가 되고 이전</a:t>
            </a:r>
            <a:r>
              <a:rPr lang="en-US" altLang="ko-KR"/>
              <a:t> </a:t>
            </a:r>
            <a:r>
              <a:rPr lang="ko-KR" altLang="en-US" smtClean="0"/>
              <a:t>노드의 </a:t>
            </a:r>
            <a:r>
              <a:rPr lang="en-US" altLang="ko-KR" smtClean="0"/>
              <a:t>link</a:t>
            </a:r>
            <a:r>
              <a:rPr lang="ko-KR" altLang="en-US" smtClean="0"/>
              <a:t>는 </a:t>
            </a:r>
            <a:r>
              <a:rPr lang="en-US" altLang="ko-KR" smtClean="0"/>
              <a:t>new</a:t>
            </a:r>
            <a:r>
              <a:rPr lang="ko-KR" altLang="en-US" smtClean="0"/>
              <a:t>노드가 된다</a:t>
            </a:r>
            <a:r>
              <a:rPr lang="en-US" altLang="ko-KR" smtClean="0"/>
              <a:t>.</a:t>
            </a:r>
            <a:endParaRPr lang="en-US" altLang="ko-KR" smtClean="0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A8FCE22A-9242-4540-9C05-229E0AE9636E}"/>
              </a:ext>
            </a:extLst>
          </p:cNvPr>
          <p:cNvSpPr/>
          <p:nvPr/>
        </p:nvSpPr>
        <p:spPr>
          <a:xfrm>
            <a:off x="1729546" y="1993541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head</a:t>
            </a:r>
            <a:endParaRPr lang="ko-KR" altLang="en-US" sz="1000" dirty="0"/>
          </a:p>
        </p:txBody>
      </p:sp>
      <p:cxnSp>
        <p:nvCxnSpPr>
          <p:cNvPr id="55" name="직선 화살표 연결선 54"/>
          <p:cNvCxnSpPr>
            <a:stCxn id="52" idx="0"/>
            <a:endCxn id="31" idx="2"/>
          </p:cNvCxnSpPr>
          <p:nvPr/>
        </p:nvCxnSpPr>
        <p:spPr>
          <a:xfrm flipV="1">
            <a:off x="2233602" y="1843083"/>
            <a:ext cx="14062" cy="15045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B68AEBAD-3135-4F47-979F-2EB2D682E36C}"/>
              </a:ext>
            </a:extLst>
          </p:cNvPr>
          <p:cNvSpPr/>
          <p:nvPr/>
        </p:nvSpPr>
        <p:spPr>
          <a:xfrm>
            <a:off x="3046211" y="4827558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pre</a:t>
            </a:r>
            <a:endParaRPr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A8FCE22A-9242-4540-9C05-229E0AE9636E}"/>
              </a:ext>
            </a:extLst>
          </p:cNvPr>
          <p:cNvSpPr/>
          <p:nvPr/>
        </p:nvSpPr>
        <p:spPr>
          <a:xfrm>
            <a:off x="3046211" y="5979686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 </a:t>
            </a:r>
            <a:r>
              <a:rPr lang="ko-KR" altLang="en-US" sz="1000" smtClean="0"/>
              <a:t>번째 데이터의 </a:t>
            </a:r>
            <a:r>
              <a:rPr lang="ko-KR" altLang="en-US" sz="1000" dirty="0"/>
              <a:t>주소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7BC50845-BDD3-4481-9FDA-CC201CC27516}"/>
              </a:ext>
            </a:extLst>
          </p:cNvPr>
          <p:cNvSpPr/>
          <p:nvPr/>
        </p:nvSpPr>
        <p:spPr>
          <a:xfrm>
            <a:off x="6093558" y="4827558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data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2F31A75B-F4D0-4D33-AA1C-5894F6A2E86A}"/>
              </a:ext>
            </a:extLst>
          </p:cNvPr>
          <p:cNvSpPr/>
          <p:nvPr/>
        </p:nvSpPr>
        <p:spPr>
          <a:xfrm>
            <a:off x="6093558" y="5979686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n+1 </a:t>
            </a:r>
            <a:r>
              <a:rPr lang="ko-KR" altLang="en-US" sz="1000" smtClean="0"/>
              <a:t>번째 데이터의 주소</a:t>
            </a:r>
            <a:endParaRPr lang="ko-KR" altLang="en-US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BA004682-AEBA-4BDE-9B77-F4E7D5985913}"/>
              </a:ext>
            </a:extLst>
          </p:cNvPr>
          <p:cNvSpPr/>
          <p:nvPr/>
        </p:nvSpPr>
        <p:spPr>
          <a:xfrm>
            <a:off x="7467615" y="4827558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…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D704F575-CDA9-43B1-B6CF-75FC07228246}"/>
              </a:ext>
            </a:extLst>
          </p:cNvPr>
          <p:cNvSpPr/>
          <p:nvPr/>
        </p:nvSpPr>
        <p:spPr>
          <a:xfrm>
            <a:off x="7467615" y="5979686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...</a:t>
            </a:r>
            <a:endParaRPr lang="ko-KR" altLang="en-US" sz="10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2880AD93-6573-42B8-888D-86EB240AC488}"/>
              </a:ext>
            </a:extLst>
          </p:cNvPr>
          <p:cNvCxnSpPr>
            <a:stCxn id="35" idx="3"/>
            <a:endCxn id="42" idx="1"/>
          </p:cNvCxnSpPr>
          <p:nvPr/>
        </p:nvCxnSpPr>
        <p:spPr>
          <a:xfrm flipV="1">
            <a:off x="4054323" y="5409256"/>
            <a:ext cx="426143" cy="89359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CD1D8B15-7496-48CD-A708-4C119627877C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 flipV="1">
            <a:off x="7101670" y="5409256"/>
            <a:ext cx="365945" cy="89359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A8FCE22A-9242-4540-9C05-229E0AE9636E}"/>
              </a:ext>
            </a:extLst>
          </p:cNvPr>
          <p:cNvSpPr/>
          <p:nvPr/>
        </p:nvSpPr>
        <p:spPr>
          <a:xfrm>
            <a:off x="4480466" y="5086090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new</a:t>
            </a:r>
            <a:endParaRPr lang="ko-KR" altLang="en-US" sz="1000" dirty="0"/>
          </a:p>
        </p:txBody>
      </p:sp>
      <p:cxnSp>
        <p:nvCxnSpPr>
          <p:cNvPr id="8" name="직선 화살표 연결선 7"/>
          <p:cNvCxnSpPr>
            <a:stCxn id="42" idx="3"/>
          </p:cNvCxnSpPr>
          <p:nvPr/>
        </p:nvCxnSpPr>
        <p:spPr>
          <a:xfrm>
            <a:off x="5488578" y="5409256"/>
            <a:ext cx="604980" cy="323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5" idx="3"/>
            <a:endCxn id="38" idx="1"/>
          </p:cNvCxnSpPr>
          <p:nvPr/>
        </p:nvCxnSpPr>
        <p:spPr>
          <a:xfrm flipV="1">
            <a:off x="4054323" y="5409256"/>
            <a:ext cx="3413292" cy="893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28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="" xmlns:a16="http://schemas.microsoft.com/office/drawing/2014/main" id="{7EA28051-4FCB-4C05-83F1-0E94A84993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smtClean="0"/>
              <a:t>2-2.  </a:t>
            </a:r>
            <a:r>
              <a:rPr lang="ko-KR" altLang="en-US" sz="2000" dirty="0"/>
              <a:t>자유 </a:t>
            </a:r>
            <a:r>
              <a:rPr lang="ko-KR" altLang="en-US" sz="2000"/>
              <a:t>공간 </a:t>
            </a:r>
            <a:r>
              <a:rPr lang="ko-KR" altLang="en-US" sz="2000" smtClean="0"/>
              <a:t>리스트 </a:t>
            </a:r>
            <a:r>
              <a:rPr lang="en-US" altLang="ko-KR" sz="2000" smtClean="0"/>
              <a:t>– </a:t>
            </a:r>
            <a:r>
              <a:rPr lang="ko-KR" altLang="en-US" sz="2000" smtClean="0"/>
              <a:t>노드 삽입 </a:t>
            </a:r>
            <a:r>
              <a:rPr lang="en-US" altLang="ko-KR" sz="2000" smtClean="0"/>
              <a:t>( </a:t>
            </a:r>
            <a:r>
              <a:rPr lang="ko-KR" altLang="en-US" sz="2000" smtClean="0"/>
              <a:t>마지막 노드로 </a:t>
            </a:r>
            <a:r>
              <a:rPr lang="en-US" altLang="ko-KR" sz="2000" smtClean="0"/>
              <a:t>)</a:t>
            </a:r>
            <a:endParaRPr lang="en-US" altLang="ko-KR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B68AEBAD-3135-4F47-979F-2EB2D682E36C}"/>
              </a:ext>
            </a:extLst>
          </p:cNvPr>
          <p:cNvSpPr/>
          <p:nvPr/>
        </p:nvSpPr>
        <p:spPr>
          <a:xfrm>
            <a:off x="3269951" y="980728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A8FCE22A-9242-4540-9C05-229E0AE9636E}"/>
              </a:ext>
            </a:extLst>
          </p:cNvPr>
          <p:cNvSpPr/>
          <p:nvPr/>
        </p:nvSpPr>
        <p:spPr>
          <a:xfrm>
            <a:off x="3269951" y="2132856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null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7BC50845-BDD3-4481-9FDA-CC201CC27516}"/>
              </a:ext>
            </a:extLst>
          </p:cNvPr>
          <p:cNvSpPr/>
          <p:nvPr/>
        </p:nvSpPr>
        <p:spPr>
          <a:xfrm>
            <a:off x="4638103" y="980728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F31A75B-F4D0-4D33-AA1C-5894F6A2E86A}"/>
              </a:ext>
            </a:extLst>
          </p:cNvPr>
          <p:cNvSpPr/>
          <p:nvPr/>
        </p:nvSpPr>
        <p:spPr>
          <a:xfrm>
            <a:off x="4638103" y="2132856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null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BA004682-AEBA-4BDE-9B77-F4E7D5985913}"/>
              </a:ext>
            </a:extLst>
          </p:cNvPr>
          <p:cNvSpPr/>
          <p:nvPr/>
        </p:nvSpPr>
        <p:spPr>
          <a:xfrm>
            <a:off x="6012160" y="980728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…</a:t>
            </a:r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D704F575-CDA9-43B1-B6CF-75FC07228246}"/>
              </a:ext>
            </a:extLst>
          </p:cNvPr>
          <p:cNvSpPr/>
          <p:nvPr/>
        </p:nvSpPr>
        <p:spPr>
          <a:xfrm>
            <a:off x="6012160" y="2132856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...</a:t>
            </a:r>
            <a:endParaRPr lang="ko-KR" altLang="en-US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A8FCE22A-9242-4540-9C05-229E0AE9636E}"/>
              </a:ext>
            </a:extLst>
          </p:cNvPr>
          <p:cNvSpPr/>
          <p:nvPr/>
        </p:nvSpPr>
        <p:spPr>
          <a:xfrm>
            <a:off x="1743608" y="1196752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new</a:t>
            </a:r>
            <a:endParaRPr lang="ko-KR" altLang="en-US" sz="1000" dirty="0"/>
          </a:p>
        </p:txBody>
      </p:sp>
      <p:cxnSp>
        <p:nvCxnSpPr>
          <p:cNvPr id="32" name="직선 화살표 연결선 31"/>
          <p:cNvCxnSpPr>
            <a:stCxn id="31" idx="3"/>
            <a:endCxn id="17" idx="1"/>
          </p:cNvCxnSpPr>
          <p:nvPr/>
        </p:nvCxnSpPr>
        <p:spPr>
          <a:xfrm>
            <a:off x="2751720" y="1519918"/>
            <a:ext cx="518231" cy="4250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6932" y="2708920"/>
            <a:ext cx="81501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mtClean="0"/>
              <a:t>첫 노드 삽입 연산때와 마찬가지로 </a:t>
            </a:r>
            <a:r>
              <a:rPr lang="en-US" altLang="ko-KR" smtClean="0"/>
              <a:t>getNode</a:t>
            </a:r>
            <a:r>
              <a:rPr lang="ko-KR" altLang="en-US" smtClean="0"/>
              <a:t>를 통해 새 노드를 할당 받</a:t>
            </a:r>
            <a:r>
              <a:rPr lang="ko-KR" altLang="en-US" smtClean="0"/>
              <a:t>고</a:t>
            </a:r>
            <a:r>
              <a:rPr lang="en-US" altLang="ko-KR" smtClean="0"/>
              <a:t>, </a:t>
            </a:r>
            <a:r>
              <a:rPr lang="ko-KR" altLang="en-US" smtClean="0"/>
              <a:t>새로운</a:t>
            </a:r>
            <a:r>
              <a:rPr lang="en-US" altLang="ko-KR" smtClean="0"/>
              <a:t> </a:t>
            </a:r>
            <a:r>
              <a:rPr lang="ko-KR" altLang="en-US" smtClean="0"/>
              <a:t>노드의 데이터 값을 입력한다</a:t>
            </a:r>
            <a:r>
              <a:rPr lang="en-US" altLang="ko-KR" smtClean="0"/>
              <a:t>.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en-US" altLang="ko-KR" smtClean="0"/>
              <a:t>if ( head == null ) </a:t>
            </a:r>
            <a:r>
              <a:rPr lang="ko-KR" altLang="en-US" smtClean="0"/>
              <a:t>인지 확인한다 </a:t>
            </a:r>
            <a:r>
              <a:rPr lang="en-US" altLang="ko-KR" smtClean="0"/>
              <a:t>// </a:t>
            </a:r>
            <a:r>
              <a:rPr lang="ko-KR" altLang="en-US" smtClean="0"/>
              <a:t>공백리스트 체크</a:t>
            </a:r>
            <a:endParaRPr lang="en-US" altLang="ko-KR" smtClean="0"/>
          </a:p>
          <a:p>
            <a:r>
              <a:rPr lang="en-US" altLang="ko-KR" smtClean="0"/>
              <a:t>3. </a:t>
            </a:r>
            <a:r>
              <a:rPr lang="ko-KR" altLang="en-US" smtClean="0"/>
              <a:t>공백리스트 라면 </a:t>
            </a:r>
            <a:r>
              <a:rPr lang="en-US" altLang="ko-KR" smtClean="0"/>
              <a:t>new</a:t>
            </a:r>
            <a:r>
              <a:rPr lang="ko-KR" altLang="en-US" smtClean="0"/>
              <a:t>가 </a:t>
            </a:r>
            <a:r>
              <a:rPr lang="en-US" altLang="ko-KR" smtClean="0"/>
              <a:t>head</a:t>
            </a:r>
            <a:r>
              <a:rPr lang="ko-KR" altLang="en-US" smtClean="0"/>
              <a:t> 가 되고 </a:t>
            </a:r>
            <a:r>
              <a:rPr lang="en-US" altLang="ko-KR" smtClean="0"/>
              <a:t>new</a:t>
            </a:r>
            <a:r>
              <a:rPr lang="ko-KR" altLang="en-US" smtClean="0"/>
              <a:t>의 </a:t>
            </a:r>
            <a:r>
              <a:rPr lang="en-US" altLang="ko-KR" smtClean="0"/>
              <a:t>link</a:t>
            </a:r>
            <a:r>
              <a:rPr lang="ko-KR" altLang="en-US" smtClean="0"/>
              <a:t>는 </a:t>
            </a:r>
            <a:r>
              <a:rPr lang="en-US" altLang="ko-KR" smtClean="0"/>
              <a:t>null</a:t>
            </a:r>
            <a:r>
              <a:rPr lang="ko-KR" altLang="en-US" smtClean="0"/>
              <a:t>이 된다</a:t>
            </a:r>
            <a:r>
              <a:rPr lang="en-US" altLang="ko-KR" smtClean="0"/>
              <a:t>. // </a:t>
            </a:r>
          </a:p>
          <a:p>
            <a:pPr marL="342900" indent="-342900">
              <a:buAutoNum type="arabicPeriod" startAt="4"/>
            </a:pPr>
            <a:r>
              <a:rPr lang="en-US" altLang="ko-KR" smtClean="0"/>
              <a:t>head</a:t>
            </a:r>
            <a:r>
              <a:rPr lang="ko-KR" altLang="en-US" smtClean="0"/>
              <a:t>가 </a:t>
            </a:r>
            <a:r>
              <a:rPr lang="en-US" altLang="ko-KR" smtClean="0"/>
              <a:t>null</a:t>
            </a:r>
            <a:r>
              <a:rPr lang="ko-KR" altLang="en-US" smtClean="0"/>
              <a:t>이 아니라면 </a:t>
            </a:r>
            <a:r>
              <a:rPr lang="en-US" altLang="ko-KR" smtClean="0"/>
              <a:t>// </a:t>
            </a:r>
            <a:r>
              <a:rPr lang="ko-KR" altLang="en-US" smtClean="0"/>
              <a:t>공백 리스트가 아니라면</a:t>
            </a:r>
            <a:r>
              <a:rPr lang="en-US" altLang="ko-KR" smtClean="0"/>
              <a:t>?</a:t>
            </a:r>
          </a:p>
          <a:p>
            <a:pPr marL="342900" indent="-342900">
              <a:buAutoNum type="arabicPeriod" startAt="4"/>
            </a:pPr>
            <a:r>
              <a:rPr lang="ko-KR" altLang="en-US" smtClean="0"/>
              <a:t>루프문을 통해 </a:t>
            </a:r>
            <a:r>
              <a:rPr lang="en-US" altLang="ko-KR" smtClean="0"/>
              <a:t>head</a:t>
            </a:r>
            <a:r>
              <a:rPr lang="ko-KR" altLang="en-US" smtClean="0"/>
              <a:t>부터 마지막 노드까지 </a:t>
            </a:r>
            <a:r>
              <a:rPr lang="en-US" altLang="ko-KR" smtClean="0"/>
              <a:t>link</a:t>
            </a:r>
            <a:r>
              <a:rPr lang="ko-KR" altLang="en-US" smtClean="0"/>
              <a:t>가 </a:t>
            </a:r>
            <a:r>
              <a:rPr lang="en-US" altLang="ko-KR" smtClean="0"/>
              <a:t>null</a:t>
            </a:r>
            <a:r>
              <a:rPr lang="ko-KR" altLang="en-US" smtClean="0"/>
              <a:t>인 노드를 찾는다</a:t>
            </a:r>
            <a:r>
              <a:rPr lang="en-US" altLang="ko-KR" smtClean="0"/>
              <a:t>.</a:t>
            </a:r>
          </a:p>
          <a:p>
            <a:pPr marL="342900" indent="-342900">
              <a:buAutoNum type="arabicPeriod" startAt="4"/>
            </a:pPr>
            <a:r>
              <a:rPr lang="en-US" altLang="ko-KR" smtClean="0"/>
              <a:t>null</a:t>
            </a:r>
            <a:r>
              <a:rPr lang="ko-KR" altLang="en-US" smtClean="0"/>
              <a:t>인 노드를 찾으면 마지막 노드이고 </a:t>
            </a:r>
            <a:r>
              <a:rPr lang="ko-KR" altLang="en-US" smtClean="0"/>
              <a:t>마지막 노드의 </a:t>
            </a:r>
            <a:r>
              <a:rPr lang="en-US" altLang="ko-KR" smtClean="0"/>
              <a:t>link</a:t>
            </a:r>
            <a:r>
              <a:rPr lang="ko-KR" altLang="en-US" smtClean="0"/>
              <a:t>가 </a:t>
            </a:r>
            <a:r>
              <a:rPr lang="en-US" altLang="ko-KR" smtClean="0"/>
              <a:t>new</a:t>
            </a:r>
            <a:r>
              <a:rPr lang="ko-KR" altLang="en-US" smtClean="0"/>
              <a:t>를 가르키게 한다</a:t>
            </a:r>
            <a:r>
              <a:rPr lang="en-US" altLang="ko-KR" smtClean="0"/>
              <a:t>. new-&gt;link = null</a:t>
            </a:r>
            <a:endParaRPr lang="en-US" altLang="ko-KR" smtClean="0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A8FCE22A-9242-4540-9C05-229E0AE9636E}"/>
              </a:ext>
            </a:extLst>
          </p:cNvPr>
          <p:cNvSpPr/>
          <p:nvPr/>
        </p:nvSpPr>
        <p:spPr>
          <a:xfrm>
            <a:off x="1729546" y="1993541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head</a:t>
            </a:r>
            <a:endParaRPr lang="ko-KR" altLang="en-US" sz="1000" dirty="0"/>
          </a:p>
        </p:txBody>
      </p:sp>
      <p:cxnSp>
        <p:nvCxnSpPr>
          <p:cNvPr id="55" name="직선 화살표 연결선 54"/>
          <p:cNvCxnSpPr>
            <a:stCxn id="52" idx="0"/>
            <a:endCxn id="31" idx="2"/>
          </p:cNvCxnSpPr>
          <p:nvPr/>
        </p:nvCxnSpPr>
        <p:spPr>
          <a:xfrm flipV="1">
            <a:off x="2233602" y="1843083"/>
            <a:ext cx="14062" cy="15045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B68AEBAD-3135-4F47-979F-2EB2D682E36C}"/>
              </a:ext>
            </a:extLst>
          </p:cNvPr>
          <p:cNvSpPr/>
          <p:nvPr/>
        </p:nvSpPr>
        <p:spPr>
          <a:xfrm>
            <a:off x="3118219" y="4952436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last -1</a:t>
            </a:r>
            <a:endParaRPr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A8FCE22A-9242-4540-9C05-229E0AE9636E}"/>
              </a:ext>
            </a:extLst>
          </p:cNvPr>
          <p:cNvSpPr/>
          <p:nvPr/>
        </p:nvSpPr>
        <p:spPr>
          <a:xfrm>
            <a:off x="3118219" y="6104564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last </a:t>
            </a:r>
            <a:r>
              <a:rPr lang="ko-KR" altLang="en-US" sz="1000" smtClean="0"/>
              <a:t>번째 데이터의 </a:t>
            </a:r>
            <a:r>
              <a:rPr lang="ko-KR" altLang="en-US" sz="1000" dirty="0"/>
              <a:t>주소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7BC50845-BDD3-4481-9FDA-CC201CC27516}"/>
              </a:ext>
            </a:extLst>
          </p:cNvPr>
          <p:cNvSpPr/>
          <p:nvPr/>
        </p:nvSpPr>
        <p:spPr>
          <a:xfrm>
            <a:off x="4644007" y="4952436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last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2F31A75B-F4D0-4D33-AA1C-5894F6A2E86A}"/>
              </a:ext>
            </a:extLst>
          </p:cNvPr>
          <p:cNvSpPr/>
          <p:nvPr/>
        </p:nvSpPr>
        <p:spPr>
          <a:xfrm>
            <a:off x="4644007" y="6104564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null </a:t>
            </a:r>
            <a:r>
              <a:rPr lang="ko-KR" altLang="en-US" sz="1000" smtClean="0"/>
              <a:t>이</a:t>
            </a:r>
            <a:r>
              <a:rPr lang="en-US" altLang="ko-KR" sz="1000" smtClean="0"/>
              <a:t> new </a:t>
            </a:r>
            <a:r>
              <a:rPr lang="ko-KR" altLang="en-US" sz="1000" smtClean="0"/>
              <a:t>가 된다</a:t>
            </a:r>
            <a:endParaRPr lang="ko-KR" altLang="en-US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BA004682-AEBA-4BDE-9B77-F4E7D5985913}"/>
              </a:ext>
            </a:extLst>
          </p:cNvPr>
          <p:cNvSpPr/>
          <p:nvPr/>
        </p:nvSpPr>
        <p:spPr>
          <a:xfrm>
            <a:off x="7884368" y="4941168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새로운 데이터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D704F575-CDA9-43B1-B6CF-75FC07228246}"/>
              </a:ext>
            </a:extLst>
          </p:cNvPr>
          <p:cNvSpPr/>
          <p:nvPr/>
        </p:nvSpPr>
        <p:spPr>
          <a:xfrm>
            <a:off x="7884368" y="6094520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null</a:t>
            </a:r>
            <a:endParaRPr lang="ko-KR" altLang="en-US" sz="10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2880AD93-6573-42B8-888D-86EB240AC488}"/>
              </a:ext>
            </a:extLst>
          </p:cNvPr>
          <p:cNvCxnSpPr>
            <a:stCxn id="37" idx="3"/>
            <a:endCxn id="42" idx="1"/>
          </p:cNvCxnSpPr>
          <p:nvPr/>
        </p:nvCxnSpPr>
        <p:spPr>
          <a:xfrm flipV="1">
            <a:off x="5652119" y="5657767"/>
            <a:ext cx="648073" cy="76996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A8FCE22A-9242-4540-9C05-229E0AE9636E}"/>
              </a:ext>
            </a:extLst>
          </p:cNvPr>
          <p:cNvSpPr/>
          <p:nvPr/>
        </p:nvSpPr>
        <p:spPr>
          <a:xfrm>
            <a:off x="6300192" y="5334601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new</a:t>
            </a:r>
            <a:endParaRPr lang="ko-KR" altLang="en-US" sz="1000" dirty="0"/>
          </a:p>
        </p:txBody>
      </p:sp>
      <p:cxnSp>
        <p:nvCxnSpPr>
          <p:cNvPr id="8" name="직선 화살표 연결선 7"/>
          <p:cNvCxnSpPr>
            <a:stCxn id="42" idx="3"/>
            <a:endCxn id="38" idx="1"/>
          </p:cNvCxnSpPr>
          <p:nvPr/>
        </p:nvCxnSpPr>
        <p:spPr>
          <a:xfrm flipV="1">
            <a:off x="7308304" y="5522866"/>
            <a:ext cx="576064" cy="134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5" idx="3"/>
            <a:endCxn id="36" idx="1"/>
          </p:cNvCxnSpPr>
          <p:nvPr/>
        </p:nvCxnSpPr>
        <p:spPr>
          <a:xfrm flipV="1">
            <a:off x="4126331" y="5534134"/>
            <a:ext cx="517676" cy="893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6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="" xmlns:a16="http://schemas.microsoft.com/office/drawing/2014/main" id="{7EA28051-4FCB-4C05-83F1-0E94A84993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smtClean="0"/>
              <a:t>2-2.  </a:t>
            </a:r>
            <a:r>
              <a:rPr lang="ko-KR" altLang="en-US" sz="2000" dirty="0"/>
              <a:t>자유 </a:t>
            </a:r>
            <a:r>
              <a:rPr lang="ko-KR" altLang="en-US" sz="2000"/>
              <a:t>공간 </a:t>
            </a:r>
            <a:r>
              <a:rPr lang="ko-KR" altLang="en-US" sz="2000" smtClean="0"/>
              <a:t>리스트 </a:t>
            </a:r>
            <a:r>
              <a:rPr lang="en-US" altLang="ko-KR" sz="2000" smtClean="0"/>
              <a:t>– </a:t>
            </a:r>
            <a:r>
              <a:rPr lang="ko-KR" altLang="en-US" sz="2000" smtClean="0"/>
              <a:t>노드 삭제</a:t>
            </a:r>
            <a:endParaRPr lang="en-US" altLang="ko-KR" sz="2000" dirty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B68AEBAD-3135-4F47-979F-2EB2D682E36C}"/>
              </a:ext>
            </a:extLst>
          </p:cNvPr>
          <p:cNvSpPr/>
          <p:nvPr/>
        </p:nvSpPr>
        <p:spPr>
          <a:xfrm>
            <a:off x="1592431" y="2852936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pre</a:t>
            </a:r>
            <a:r>
              <a:rPr lang="en-US" altLang="ko-KR" sz="1400" smtClean="0"/>
              <a:t> -1</a:t>
            </a:r>
            <a:endParaRPr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A8FCE22A-9242-4540-9C05-229E0AE9636E}"/>
              </a:ext>
            </a:extLst>
          </p:cNvPr>
          <p:cNvSpPr/>
          <p:nvPr/>
        </p:nvSpPr>
        <p:spPr>
          <a:xfrm>
            <a:off x="1592431" y="4005064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pre -1 </a:t>
            </a:r>
            <a:r>
              <a:rPr lang="ko-KR" altLang="en-US" sz="1000" smtClean="0"/>
              <a:t>번째 데이터의 </a:t>
            </a:r>
            <a:r>
              <a:rPr lang="ko-KR" altLang="en-US" sz="1000" dirty="0"/>
              <a:t>주소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7BC50845-BDD3-4481-9FDA-CC201CC27516}"/>
              </a:ext>
            </a:extLst>
          </p:cNvPr>
          <p:cNvSpPr/>
          <p:nvPr/>
        </p:nvSpPr>
        <p:spPr>
          <a:xfrm>
            <a:off x="3118219" y="2852936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pre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2F31A75B-F4D0-4D33-AA1C-5894F6A2E86A}"/>
              </a:ext>
            </a:extLst>
          </p:cNvPr>
          <p:cNvSpPr/>
          <p:nvPr/>
        </p:nvSpPr>
        <p:spPr>
          <a:xfrm>
            <a:off x="3118219" y="4005064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old</a:t>
            </a:r>
            <a:r>
              <a:rPr lang="ko-KR" altLang="en-US" sz="1000" smtClean="0"/>
              <a:t>의 주소</a:t>
            </a:r>
            <a:endParaRPr lang="ko-KR" altLang="en-US" sz="1000" dirty="0"/>
          </a:p>
        </p:txBody>
      </p:sp>
      <p:cxnSp>
        <p:nvCxnSpPr>
          <p:cNvPr id="13" name="직선 화살표 연결선 12"/>
          <p:cNvCxnSpPr>
            <a:stCxn id="35" idx="3"/>
            <a:endCxn id="36" idx="1"/>
          </p:cNvCxnSpPr>
          <p:nvPr/>
        </p:nvCxnSpPr>
        <p:spPr>
          <a:xfrm flipV="1">
            <a:off x="2600543" y="3434634"/>
            <a:ext cx="517676" cy="893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6932" y="1124744"/>
            <a:ext cx="815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mtClean="0"/>
          </a:p>
        </p:txBody>
      </p:sp>
      <p:sp>
        <p:nvSpPr>
          <p:cNvPr id="28" name="TextBox 27"/>
          <p:cNvSpPr txBox="1"/>
          <p:nvPr/>
        </p:nvSpPr>
        <p:spPr>
          <a:xfrm>
            <a:off x="291777" y="980728"/>
            <a:ext cx="86007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mtClean="0"/>
              <a:t>head</a:t>
            </a:r>
            <a:r>
              <a:rPr lang="ko-KR" altLang="en-US" smtClean="0"/>
              <a:t>가 </a:t>
            </a:r>
            <a:r>
              <a:rPr lang="en-US" altLang="ko-KR" smtClean="0"/>
              <a:t>null</a:t>
            </a:r>
            <a:r>
              <a:rPr lang="ko-KR" altLang="en-US" smtClean="0"/>
              <a:t>인지 확인한다</a:t>
            </a:r>
            <a:r>
              <a:rPr lang="en-US" altLang="ko-KR" smtClean="0"/>
              <a:t>. </a:t>
            </a:r>
          </a:p>
          <a:p>
            <a:pPr marL="342900" indent="-342900">
              <a:buAutoNum type="arabicPeriod"/>
            </a:pPr>
            <a:r>
              <a:rPr lang="en-US" altLang="ko-KR" smtClean="0"/>
              <a:t>if (head==null)</a:t>
            </a:r>
            <a:r>
              <a:rPr lang="ko-KR" altLang="en-US"/>
              <a:t> </a:t>
            </a:r>
            <a:r>
              <a:rPr lang="ko-KR" altLang="en-US" smtClean="0"/>
              <a:t>이면 공백리스트 이므로 </a:t>
            </a:r>
            <a:r>
              <a:rPr lang="en-US" altLang="ko-KR" smtClean="0"/>
              <a:t>error ( </a:t>
            </a:r>
            <a:r>
              <a:rPr lang="ko-KR" altLang="en-US" smtClean="0"/>
              <a:t>없는데 지우려고 함</a:t>
            </a:r>
            <a:r>
              <a:rPr lang="ko-KR" altLang="en-US" smtClean="0"/>
              <a:t> </a:t>
            </a:r>
            <a:r>
              <a:rPr lang="en-US" altLang="ko-KR" smtClean="0"/>
              <a:t>exception)</a:t>
            </a:r>
          </a:p>
          <a:p>
            <a:pPr marL="342900" indent="-342900">
              <a:buAutoNum type="arabicPeriod"/>
            </a:pPr>
            <a:r>
              <a:rPr lang="ko-KR" altLang="en-US" smtClean="0"/>
              <a:t>아니라면 다시 </a:t>
            </a:r>
            <a:r>
              <a:rPr lang="en-US" altLang="ko-KR" smtClean="0"/>
              <a:t>pre-&gt;link == null </a:t>
            </a:r>
            <a:r>
              <a:rPr lang="ko-KR" altLang="en-US" smtClean="0"/>
              <a:t>인지 확인 한다</a:t>
            </a:r>
            <a:r>
              <a:rPr lang="en-US" altLang="ko-KR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mtClean="0"/>
              <a:t>true</a:t>
            </a:r>
            <a:r>
              <a:rPr lang="ko-KR" altLang="en-US" smtClean="0"/>
              <a:t>라면 이전 노드가 마지막 노드이므로 삭제 불가능</a:t>
            </a:r>
            <a:r>
              <a:rPr lang="en-US" altLang="ko-KR" smtClean="0"/>
              <a:t>. ( </a:t>
            </a:r>
            <a:r>
              <a:rPr lang="ko-KR" altLang="en-US" smtClean="0"/>
              <a:t>없는데 지우려고 함</a:t>
            </a:r>
            <a:r>
              <a:rPr lang="en-US" altLang="ko-KR"/>
              <a:t> </a:t>
            </a:r>
            <a:r>
              <a:rPr lang="en-US" altLang="ko-KR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smtClean="0"/>
              <a:t>pre-&gt;link </a:t>
            </a:r>
            <a:r>
              <a:rPr lang="ko-KR" altLang="en-US" smtClean="0"/>
              <a:t>가 </a:t>
            </a:r>
            <a:r>
              <a:rPr lang="en-US" altLang="ko-KR" smtClean="0"/>
              <a:t>null </a:t>
            </a:r>
            <a:r>
              <a:rPr lang="ko-KR" altLang="en-US" smtClean="0"/>
              <a:t>아니면 그 값을 포인터 </a:t>
            </a:r>
            <a:r>
              <a:rPr lang="en-US" altLang="ko-KR" smtClean="0"/>
              <a:t>old</a:t>
            </a:r>
            <a:r>
              <a:rPr lang="ko-KR" altLang="en-US" smtClean="0"/>
              <a:t>가 </a:t>
            </a:r>
            <a:r>
              <a:rPr lang="en-US" altLang="ko-KR" smtClean="0"/>
              <a:t>pre-&gt;link</a:t>
            </a:r>
            <a:r>
              <a:rPr lang="ko-KR" altLang="en-US" smtClean="0"/>
              <a:t>를 가리키게 한다</a:t>
            </a:r>
            <a:r>
              <a:rPr lang="en-US" altLang="ko-KR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mtClean="0"/>
              <a:t>old-&gt;link</a:t>
            </a:r>
            <a:r>
              <a:rPr lang="ko-KR" altLang="en-US" smtClean="0"/>
              <a:t>가 </a:t>
            </a:r>
            <a:r>
              <a:rPr lang="en-US" altLang="ko-KR" smtClean="0"/>
              <a:t> pre-&gt;link</a:t>
            </a:r>
            <a:r>
              <a:rPr lang="ko-KR" altLang="en-US" smtClean="0"/>
              <a:t>가 되도록 하고 </a:t>
            </a:r>
            <a:r>
              <a:rPr lang="en-US" altLang="ko-KR" smtClean="0"/>
              <a:t>old</a:t>
            </a:r>
            <a:r>
              <a:rPr lang="ko-KR" altLang="en-US" smtClean="0"/>
              <a:t>를 자유공간 리스트에 반환한다</a:t>
            </a:r>
            <a:r>
              <a:rPr lang="en-US" altLang="ko-KR" smtClean="0"/>
              <a:t>.</a:t>
            </a:r>
          </a:p>
          <a:p>
            <a:pPr marL="342900" indent="-342900" algn="r">
              <a:buAutoNum type="arabicPeriod"/>
            </a:pPr>
            <a:endParaRPr lang="en-US" altLang="ko-KR" smtClean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BC50845-BDD3-4481-9FDA-CC201CC27516}"/>
              </a:ext>
            </a:extLst>
          </p:cNvPr>
          <p:cNvSpPr/>
          <p:nvPr/>
        </p:nvSpPr>
        <p:spPr>
          <a:xfrm>
            <a:off x="4716016" y="2852936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pre + 1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2F31A75B-F4D0-4D33-AA1C-5894F6A2E86A}"/>
              </a:ext>
            </a:extLst>
          </p:cNvPr>
          <p:cNvSpPr/>
          <p:nvPr/>
        </p:nvSpPr>
        <p:spPr>
          <a:xfrm>
            <a:off x="4716016" y="4005064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pre + 2 </a:t>
            </a:r>
            <a:r>
              <a:rPr lang="ko-KR" altLang="en-US" sz="1000" smtClean="0"/>
              <a:t>의</a:t>
            </a:r>
            <a:endParaRPr lang="en-US" altLang="ko-KR" sz="1000" smtClean="0"/>
          </a:p>
          <a:p>
            <a:pPr algn="ctr"/>
            <a:r>
              <a:rPr lang="ko-KR" altLang="en-US" sz="1000" smtClean="0"/>
              <a:t>주소</a:t>
            </a:r>
            <a:endParaRPr lang="ko-KR" altLang="en-US" sz="1000" dirty="0"/>
          </a:p>
        </p:txBody>
      </p:sp>
      <p:cxnSp>
        <p:nvCxnSpPr>
          <p:cNvPr id="12" name="직선 화살표 연결선 11"/>
          <p:cNvCxnSpPr>
            <a:stCxn id="37" idx="3"/>
            <a:endCxn id="41" idx="1"/>
          </p:cNvCxnSpPr>
          <p:nvPr/>
        </p:nvCxnSpPr>
        <p:spPr>
          <a:xfrm flipV="1">
            <a:off x="4126331" y="3434634"/>
            <a:ext cx="589685" cy="893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7BC50845-BDD3-4481-9FDA-CC201CC27516}"/>
              </a:ext>
            </a:extLst>
          </p:cNvPr>
          <p:cNvSpPr/>
          <p:nvPr/>
        </p:nvSpPr>
        <p:spPr>
          <a:xfrm>
            <a:off x="6300192" y="2835916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pre + 2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2F31A75B-F4D0-4D33-AA1C-5894F6A2E86A}"/>
              </a:ext>
            </a:extLst>
          </p:cNvPr>
          <p:cNvSpPr/>
          <p:nvPr/>
        </p:nvSpPr>
        <p:spPr>
          <a:xfrm>
            <a:off x="6300192" y="3988044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16" name="직선 화살표 연결선 15"/>
          <p:cNvCxnSpPr>
            <a:stCxn id="43" idx="3"/>
            <a:endCxn id="45" idx="1"/>
          </p:cNvCxnSpPr>
          <p:nvPr/>
        </p:nvCxnSpPr>
        <p:spPr>
          <a:xfrm flipV="1">
            <a:off x="5724128" y="3417614"/>
            <a:ext cx="576064" cy="910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B68AEBAD-3135-4F47-979F-2EB2D682E36C}"/>
              </a:ext>
            </a:extLst>
          </p:cNvPr>
          <p:cNvSpPr/>
          <p:nvPr/>
        </p:nvSpPr>
        <p:spPr>
          <a:xfrm>
            <a:off x="1599843" y="4799417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pre</a:t>
            </a:r>
            <a:r>
              <a:rPr lang="en-US" altLang="ko-KR" sz="1400" smtClean="0"/>
              <a:t> -1</a:t>
            </a:r>
            <a:endParaRPr lang="ko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A8FCE22A-9242-4540-9C05-229E0AE9636E}"/>
              </a:ext>
            </a:extLst>
          </p:cNvPr>
          <p:cNvSpPr/>
          <p:nvPr/>
        </p:nvSpPr>
        <p:spPr>
          <a:xfrm>
            <a:off x="1599843" y="5951545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pre -1 </a:t>
            </a:r>
            <a:r>
              <a:rPr lang="ko-KR" altLang="en-US" sz="1000" smtClean="0"/>
              <a:t>번째 데이터의 </a:t>
            </a:r>
            <a:r>
              <a:rPr lang="ko-KR" altLang="en-US" sz="1000" dirty="0"/>
              <a:t>주소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7BC50845-BDD3-4481-9FDA-CC201CC27516}"/>
              </a:ext>
            </a:extLst>
          </p:cNvPr>
          <p:cNvSpPr/>
          <p:nvPr/>
        </p:nvSpPr>
        <p:spPr>
          <a:xfrm>
            <a:off x="3125631" y="4799417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pre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2F31A75B-F4D0-4D33-AA1C-5894F6A2E86A}"/>
              </a:ext>
            </a:extLst>
          </p:cNvPr>
          <p:cNvSpPr/>
          <p:nvPr/>
        </p:nvSpPr>
        <p:spPr>
          <a:xfrm>
            <a:off x="3125631" y="5951545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old</a:t>
            </a:r>
            <a:r>
              <a:rPr lang="ko-KR" altLang="en-US" sz="1000" smtClean="0"/>
              <a:t>의 주소</a:t>
            </a:r>
            <a:endParaRPr lang="ko-KR" altLang="en-US" sz="1000" dirty="0"/>
          </a:p>
        </p:txBody>
      </p:sp>
      <p:cxnSp>
        <p:nvCxnSpPr>
          <p:cNvPr id="53" name="직선 화살표 연결선 52"/>
          <p:cNvCxnSpPr>
            <a:stCxn id="49" idx="3"/>
            <a:endCxn id="50" idx="1"/>
          </p:cNvCxnSpPr>
          <p:nvPr/>
        </p:nvCxnSpPr>
        <p:spPr>
          <a:xfrm flipV="1">
            <a:off x="2607955" y="5381115"/>
            <a:ext cx="517676" cy="893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7BC50845-BDD3-4481-9FDA-CC201CC27516}"/>
              </a:ext>
            </a:extLst>
          </p:cNvPr>
          <p:cNvSpPr/>
          <p:nvPr/>
        </p:nvSpPr>
        <p:spPr>
          <a:xfrm>
            <a:off x="6058546" y="4799417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pre + 1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2F31A75B-F4D0-4D33-AA1C-5894F6A2E86A}"/>
              </a:ext>
            </a:extLst>
          </p:cNvPr>
          <p:cNvSpPr/>
          <p:nvPr/>
        </p:nvSpPr>
        <p:spPr>
          <a:xfrm>
            <a:off x="6058546" y="5951545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old +1 </a:t>
            </a:r>
            <a:r>
              <a:rPr lang="ko-KR" altLang="en-US" sz="1000" smtClean="0"/>
              <a:t>의</a:t>
            </a:r>
            <a:endParaRPr lang="en-US" altLang="ko-KR" sz="1000" smtClean="0"/>
          </a:p>
          <a:p>
            <a:pPr algn="ctr"/>
            <a:r>
              <a:rPr lang="ko-KR" altLang="en-US" sz="1000" smtClean="0"/>
              <a:t>주소</a:t>
            </a:r>
            <a:endParaRPr lang="ko-KR" altLang="en-US" sz="1000" dirty="0"/>
          </a:p>
        </p:txBody>
      </p:sp>
      <p:cxnSp>
        <p:nvCxnSpPr>
          <p:cNvPr id="57" name="직선 화살표 연결선 56"/>
          <p:cNvCxnSpPr>
            <a:stCxn id="51" idx="3"/>
            <a:endCxn id="56" idx="1"/>
          </p:cNvCxnSpPr>
          <p:nvPr/>
        </p:nvCxnSpPr>
        <p:spPr>
          <a:xfrm>
            <a:off x="4133743" y="6274711"/>
            <a:ext cx="19248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7BC50845-BDD3-4481-9FDA-CC201CC27516}"/>
              </a:ext>
            </a:extLst>
          </p:cNvPr>
          <p:cNvSpPr/>
          <p:nvPr/>
        </p:nvSpPr>
        <p:spPr>
          <a:xfrm>
            <a:off x="7642722" y="4782397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old + 1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2F31A75B-F4D0-4D33-AA1C-5894F6A2E86A}"/>
              </a:ext>
            </a:extLst>
          </p:cNvPr>
          <p:cNvSpPr/>
          <p:nvPr/>
        </p:nvSpPr>
        <p:spPr>
          <a:xfrm>
            <a:off x="7642722" y="5934525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60" name="직선 화살표 연결선 59"/>
          <p:cNvCxnSpPr>
            <a:stCxn id="56" idx="3"/>
            <a:endCxn id="58" idx="1"/>
          </p:cNvCxnSpPr>
          <p:nvPr/>
        </p:nvCxnSpPr>
        <p:spPr>
          <a:xfrm flipV="1">
            <a:off x="7066658" y="5364095"/>
            <a:ext cx="576064" cy="910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아래쪽 화살표 61"/>
          <p:cNvSpPr/>
          <p:nvPr/>
        </p:nvSpPr>
        <p:spPr>
          <a:xfrm>
            <a:off x="496932" y="4278341"/>
            <a:ext cx="762700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2F31A75B-F4D0-4D33-AA1C-5894F6A2E86A}"/>
              </a:ext>
            </a:extLst>
          </p:cNvPr>
          <p:cNvSpPr/>
          <p:nvPr/>
        </p:nvSpPr>
        <p:spPr>
          <a:xfrm>
            <a:off x="4592128" y="5334509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old</a:t>
            </a:r>
            <a:endParaRPr lang="ko-KR" altLang="en-US" sz="1000" dirty="0"/>
          </a:p>
        </p:txBody>
      </p:sp>
      <p:cxnSp>
        <p:nvCxnSpPr>
          <p:cNvPr id="68" name="직선 화살표 연결선 67"/>
          <p:cNvCxnSpPr>
            <a:stCxn id="66" idx="3"/>
            <a:endCxn id="54" idx="1"/>
          </p:cNvCxnSpPr>
          <p:nvPr/>
        </p:nvCxnSpPr>
        <p:spPr>
          <a:xfrm flipV="1">
            <a:off x="5600240" y="5381115"/>
            <a:ext cx="458306" cy="27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196230" y="5011783"/>
            <a:ext cx="18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returnNode(old)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21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="" xmlns:a16="http://schemas.microsoft.com/office/drawing/2014/main" id="{7EA28051-4FCB-4C05-83F1-0E94A84993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smtClean="0"/>
              <a:t>2-2.  </a:t>
            </a:r>
            <a:r>
              <a:rPr lang="ko-KR" altLang="en-US" sz="2000" dirty="0"/>
              <a:t>자유 </a:t>
            </a:r>
            <a:r>
              <a:rPr lang="ko-KR" altLang="en-US" sz="2000"/>
              <a:t>공간 </a:t>
            </a:r>
            <a:r>
              <a:rPr lang="ko-KR" altLang="en-US" sz="2000" smtClean="0"/>
              <a:t>리스트 </a:t>
            </a:r>
            <a:r>
              <a:rPr lang="en-US" altLang="ko-KR" sz="2000" smtClean="0"/>
              <a:t>– </a:t>
            </a:r>
            <a:r>
              <a:rPr lang="ko-KR" altLang="en-US" sz="2000" smtClean="0"/>
              <a:t>노드 탐색</a:t>
            </a:r>
            <a:endParaRPr lang="en-US" altLang="ko-KR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496932" y="1124744"/>
            <a:ext cx="815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mtClean="0"/>
          </a:p>
        </p:txBody>
      </p:sp>
      <p:sp>
        <p:nvSpPr>
          <p:cNvPr id="28" name="TextBox 27"/>
          <p:cNvSpPr txBox="1"/>
          <p:nvPr/>
        </p:nvSpPr>
        <p:spPr>
          <a:xfrm>
            <a:off x="291777" y="980728"/>
            <a:ext cx="86007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mtClean="0"/>
              <a:t>임시 포인터 변수 </a:t>
            </a:r>
            <a:r>
              <a:rPr lang="en-US" altLang="ko-KR" smtClean="0"/>
              <a:t>temp</a:t>
            </a:r>
            <a:r>
              <a:rPr lang="ko-KR" altLang="en-US" smtClean="0"/>
              <a:t>가 </a:t>
            </a:r>
            <a:r>
              <a:rPr lang="en-US" altLang="ko-KR" smtClean="0"/>
              <a:t>head</a:t>
            </a:r>
            <a:r>
              <a:rPr lang="ko-KR" altLang="en-US" smtClean="0"/>
              <a:t>의 주소를 가리키게 한다</a:t>
            </a:r>
            <a:r>
              <a:rPr lang="en-US" altLang="ko-KR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mtClean="0"/>
              <a:t>temp==null </a:t>
            </a:r>
            <a:r>
              <a:rPr lang="ko-KR" altLang="en-US" smtClean="0"/>
              <a:t>이 될때까지 루프문을 돌면서 </a:t>
            </a:r>
            <a:r>
              <a:rPr lang="en-US" altLang="ko-KR" smtClean="0"/>
              <a:t>temp-&gt;data == target</a:t>
            </a:r>
            <a:r>
              <a:rPr lang="ko-KR" altLang="en-US" smtClean="0"/>
              <a:t>인지 확인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루프 한번이 끝나면 </a:t>
            </a:r>
            <a:r>
              <a:rPr lang="en-US" altLang="ko-KR" smtClean="0"/>
              <a:t>temp = temp-&gt;link</a:t>
            </a:r>
            <a:r>
              <a:rPr lang="ko-KR" altLang="en-US" smtClean="0"/>
              <a:t>가 된다</a:t>
            </a:r>
            <a:r>
              <a:rPr lang="en-US" altLang="ko-KR" smtClean="0"/>
              <a:t>.</a:t>
            </a:r>
          </a:p>
          <a:p>
            <a:pPr marL="342900" indent="-342900">
              <a:buAutoNum type="arabicPeriod" startAt="4"/>
            </a:pPr>
            <a:r>
              <a:rPr lang="en-US" altLang="ko-KR" smtClean="0"/>
              <a:t>temp-&gt; data ==</a:t>
            </a:r>
            <a:r>
              <a:rPr lang="ko-KR" altLang="en-US"/>
              <a:t> </a:t>
            </a:r>
            <a:r>
              <a:rPr lang="en-US" altLang="ko-KR" smtClean="0"/>
              <a:t>target </a:t>
            </a:r>
            <a:r>
              <a:rPr lang="ko-KR" altLang="en-US" smtClean="0"/>
              <a:t>이면 </a:t>
            </a:r>
            <a:r>
              <a:rPr lang="en-US" altLang="ko-KR" smtClean="0"/>
              <a:t>temp</a:t>
            </a:r>
            <a:r>
              <a:rPr lang="ko-KR" altLang="en-US" smtClean="0"/>
              <a:t>를 반환한다</a:t>
            </a:r>
            <a:r>
              <a:rPr lang="en-US" altLang="ko-KR" smtClean="0"/>
              <a:t>.</a:t>
            </a:r>
          </a:p>
          <a:p>
            <a:pPr marL="342900" indent="-342900">
              <a:buAutoNum type="arabicPeriod" startAt="4"/>
            </a:pPr>
            <a:endParaRPr lang="en-US" altLang="ko-KR" smtClean="0"/>
          </a:p>
          <a:p>
            <a:pPr marL="342900" indent="-342900">
              <a:buAutoNum type="arabicPeriod"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1752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="" xmlns:a16="http://schemas.microsoft.com/office/drawing/2014/main" id="{7EA28051-4FCB-4C05-83F1-0E94A84993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eriod"/>
            </a:pPr>
            <a:r>
              <a:rPr lang="ko-KR" altLang="en-US" sz="2000" dirty="0"/>
              <a:t>단순 연결 리스트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5BD62020-4926-4224-B8A8-35B328AE5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573016"/>
            <a:ext cx="3042974" cy="15522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9F394C3-C2F5-4E4F-AE49-F27907F4A51D}"/>
              </a:ext>
            </a:extLst>
          </p:cNvPr>
          <p:cNvSpPr txBox="1"/>
          <p:nvPr/>
        </p:nvSpPr>
        <p:spPr>
          <a:xfrm>
            <a:off x="216417" y="4869160"/>
            <a:ext cx="90957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어떠한 데이터를 담은 공간과 다음의 주소를 담고 있는 자료의 구조체를 사용하여 </a:t>
            </a:r>
            <a:endParaRPr lang="en-US" altLang="ko-KR" dirty="0"/>
          </a:p>
          <a:p>
            <a:r>
              <a:rPr lang="ko-KR" altLang="en-US" dirty="0"/>
              <a:t>연속 된 데이터를 저장하는 자료 구조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다음 데이터의 주소를 가리키는 포인터와 데이터를 담고 있는 구조체를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노드 </a:t>
            </a:r>
            <a:r>
              <a:rPr lang="en-US" altLang="ko-KR" dirty="0"/>
              <a:t>‘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이 노드 들은 각각이 이어진 형태로 순차적으로만 접근 할 수 있으므로 첫번째 노드를</a:t>
            </a:r>
            <a:endParaRPr lang="en-US" altLang="ko-KR" dirty="0"/>
          </a:p>
          <a:p>
            <a:r>
              <a:rPr lang="en-US" altLang="ko-KR" dirty="0"/>
              <a:t>Head</a:t>
            </a:r>
            <a:r>
              <a:rPr lang="ko-KR" altLang="en-US" dirty="0"/>
              <a:t>라는 포인터 변수에 담아서 사용한다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B68AEBAD-3135-4F47-979F-2EB2D682E36C}"/>
              </a:ext>
            </a:extLst>
          </p:cNvPr>
          <p:cNvSpPr/>
          <p:nvPr/>
        </p:nvSpPr>
        <p:spPr>
          <a:xfrm>
            <a:off x="1259632" y="1184277"/>
            <a:ext cx="136815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8FCE22A-9242-4540-9C05-229E0AE9636E}"/>
              </a:ext>
            </a:extLst>
          </p:cNvPr>
          <p:cNvSpPr/>
          <p:nvPr/>
        </p:nvSpPr>
        <p:spPr>
          <a:xfrm>
            <a:off x="1259632" y="2480421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2</a:t>
            </a:r>
            <a:r>
              <a:rPr lang="ko-KR" altLang="en-US" dirty="0"/>
              <a:t>의 주소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BC50845-BDD3-4481-9FDA-CC201CC27516}"/>
              </a:ext>
            </a:extLst>
          </p:cNvPr>
          <p:cNvSpPr/>
          <p:nvPr/>
        </p:nvSpPr>
        <p:spPr>
          <a:xfrm>
            <a:off x="3059832" y="1184277"/>
            <a:ext cx="136815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2F31A75B-F4D0-4D33-AA1C-5894F6A2E86A}"/>
              </a:ext>
            </a:extLst>
          </p:cNvPr>
          <p:cNvSpPr/>
          <p:nvPr/>
        </p:nvSpPr>
        <p:spPr>
          <a:xfrm>
            <a:off x="3059832" y="2480421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3</a:t>
            </a:r>
            <a:r>
              <a:rPr lang="ko-KR" altLang="en-US" dirty="0"/>
              <a:t>의 주소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BA004682-AEBA-4BDE-9B77-F4E7D5985913}"/>
              </a:ext>
            </a:extLst>
          </p:cNvPr>
          <p:cNvSpPr/>
          <p:nvPr/>
        </p:nvSpPr>
        <p:spPr>
          <a:xfrm>
            <a:off x="4788024" y="1184277"/>
            <a:ext cx="136815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D704F575-CDA9-43B1-B6CF-75FC07228246}"/>
              </a:ext>
            </a:extLst>
          </p:cNvPr>
          <p:cNvSpPr/>
          <p:nvPr/>
        </p:nvSpPr>
        <p:spPr>
          <a:xfrm>
            <a:off x="4788024" y="2480421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4</a:t>
            </a:r>
            <a:r>
              <a:rPr lang="ko-KR" altLang="en-US" dirty="0"/>
              <a:t>의 주소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30A1576-E8B0-47DA-AB91-CAE8187D3F8B}"/>
              </a:ext>
            </a:extLst>
          </p:cNvPr>
          <p:cNvSpPr/>
          <p:nvPr/>
        </p:nvSpPr>
        <p:spPr>
          <a:xfrm>
            <a:off x="6516216" y="1184277"/>
            <a:ext cx="136815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F4F1451-6860-4AE7-A003-43C710305970}"/>
              </a:ext>
            </a:extLst>
          </p:cNvPr>
          <p:cNvSpPr/>
          <p:nvPr/>
        </p:nvSpPr>
        <p:spPr>
          <a:xfrm>
            <a:off x="6516216" y="2480421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2880AD93-6573-42B8-888D-86EB240AC488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2627784" y="1832349"/>
            <a:ext cx="432048" cy="100811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CD1D8B15-7496-48CD-A708-4C119627877C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4427984" y="1832349"/>
            <a:ext cx="360040" cy="100811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0280ED50-E1ED-474D-B4FD-9E6ECB6664E1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6156176" y="1832349"/>
            <a:ext cx="360040" cy="100811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95A3108E-B99E-4008-A224-868D5935EA72}"/>
              </a:ext>
            </a:extLst>
          </p:cNvPr>
          <p:cNvCxnSpPr>
            <a:cxnSpLocks/>
          </p:cNvCxnSpPr>
          <p:nvPr/>
        </p:nvCxnSpPr>
        <p:spPr>
          <a:xfrm>
            <a:off x="1943708" y="2060848"/>
            <a:ext cx="396044" cy="207717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18846241-77AE-4C8F-9AC8-B7088FBBEA5C}"/>
              </a:ext>
            </a:extLst>
          </p:cNvPr>
          <p:cNvCxnSpPr>
            <a:cxnSpLocks/>
          </p:cNvCxnSpPr>
          <p:nvPr/>
        </p:nvCxnSpPr>
        <p:spPr>
          <a:xfrm>
            <a:off x="1963922" y="3259393"/>
            <a:ext cx="1023902" cy="132495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F7AD5406-BFC7-437B-A0D8-ACAAED07E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853" y="3814784"/>
            <a:ext cx="2314575" cy="58102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F6700195-FD8B-4BB2-B6E0-2D2B65EE1F3E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1187624" y="2020498"/>
            <a:ext cx="3273229" cy="208479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78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="" xmlns:a16="http://schemas.microsoft.com/office/drawing/2014/main" id="{7EA28051-4FCB-4C05-83F1-0E94A84993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/>
              <a:t>1-1.  </a:t>
            </a:r>
            <a:r>
              <a:rPr lang="ko-KR" altLang="en-US" sz="2000" dirty="0"/>
              <a:t>단순 연결리스트와 배열</a:t>
            </a:r>
            <a:r>
              <a:rPr lang="en-US" altLang="ko-KR" sz="2000" dirty="0"/>
              <a:t>(</a:t>
            </a:r>
            <a:r>
              <a:rPr lang="ko-KR" altLang="en-US" sz="2000" dirty="0"/>
              <a:t>선형 순차 리스트</a:t>
            </a:r>
            <a:r>
              <a:rPr lang="en-US" altLang="ko-KR" sz="2000" dirty="0"/>
              <a:t>)</a:t>
            </a:r>
            <a:r>
              <a:rPr lang="ko-KR" altLang="en-US" sz="2000" dirty="0"/>
              <a:t>의 차이점</a:t>
            </a:r>
            <a:endParaRPr lang="en-US" altLang="ko-KR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B68AEBAD-3135-4F47-979F-2EB2D682E36C}"/>
              </a:ext>
            </a:extLst>
          </p:cNvPr>
          <p:cNvSpPr/>
          <p:nvPr/>
        </p:nvSpPr>
        <p:spPr>
          <a:xfrm>
            <a:off x="959790" y="2554568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데이터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8FCE22A-9242-4540-9C05-229E0AE9636E}"/>
              </a:ext>
            </a:extLst>
          </p:cNvPr>
          <p:cNvSpPr/>
          <p:nvPr/>
        </p:nvSpPr>
        <p:spPr>
          <a:xfrm>
            <a:off x="959790" y="3706696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데이터</a:t>
            </a:r>
            <a:r>
              <a:rPr lang="en-US" altLang="ko-KR" sz="1400" dirty="0"/>
              <a:t>2</a:t>
            </a:r>
            <a:r>
              <a:rPr lang="ko-KR" altLang="en-US" sz="1400" dirty="0"/>
              <a:t>의 주소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BC50845-BDD3-4481-9FDA-CC201CC27516}"/>
              </a:ext>
            </a:extLst>
          </p:cNvPr>
          <p:cNvSpPr/>
          <p:nvPr/>
        </p:nvSpPr>
        <p:spPr>
          <a:xfrm>
            <a:off x="2327942" y="2554568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데이터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2F31A75B-F4D0-4D33-AA1C-5894F6A2E86A}"/>
              </a:ext>
            </a:extLst>
          </p:cNvPr>
          <p:cNvSpPr/>
          <p:nvPr/>
        </p:nvSpPr>
        <p:spPr>
          <a:xfrm>
            <a:off x="2327942" y="3706696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데이터</a:t>
            </a:r>
            <a:r>
              <a:rPr lang="en-US" altLang="ko-KR" sz="1400" dirty="0"/>
              <a:t>3</a:t>
            </a:r>
            <a:r>
              <a:rPr lang="ko-KR" altLang="en-US" sz="1400" dirty="0"/>
              <a:t>의 주소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BA004682-AEBA-4BDE-9B77-F4E7D5985913}"/>
              </a:ext>
            </a:extLst>
          </p:cNvPr>
          <p:cNvSpPr/>
          <p:nvPr/>
        </p:nvSpPr>
        <p:spPr>
          <a:xfrm>
            <a:off x="3701999" y="2554568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데이터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D704F575-CDA9-43B1-B6CF-75FC07228246}"/>
              </a:ext>
            </a:extLst>
          </p:cNvPr>
          <p:cNvSpPr/>
          <p:nvPr/>
        </p:nvSpPr>
        <p:spPr>
          <a:xfrm>
            <a:off x="3701999" y="3706696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데이터</a:t>
            </a:r>
            <a:r>
              <a:rPr lang="en-US" altLang="ko-KR" sz="1400" dirty="0"/>
              <a:t>4</a:t>
            </a:r>
            <a:r>
              <a:rPr lang="ko-KR" altLang="en-US" sz="1400" dirty="0"/>
              <a:t>의 주소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30A1576-E8B0-47DA-AB91-CAE8187D3F8B}"/>
              </a:ext>
            </a:extLst>
          </p:cNvPr>
          <p:cNvSpPr/>
          <p:nvPr/>
        </p:nvSpPr>
        <p:spPr>
          <a:xfrm>
            <a:off x="5076056" y="2554568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F4F1451-6860-4AE7-A003-43C710305970}"/>
              </a:ext>
            </a:extLst>
          </p:cNvPr>
          <p:cNvSpPr/>
          <p:nvPr/>
        </p:nvSpPr>
        <p:spPr>
          <a:xfrm>
            <a:off x="5076056" y="3706696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…</a:t>
            </a:r>
            <a:endParaRPr lang="ko-KR" altLang="en-US" sz="14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2880AD93-6573-42B8-888D-86EB240AC488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1967902" y="3136266"/>
            <a:ext cx="360040" cy="893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CD1D8B15-7496-48CD-A708-4C119627877C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3336054" y="3136266"/>
            <a:ext cx="365945" cy="893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0280ED50-E1ED-474D-B4FD-9E6ECB6664E1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4710111" y="3136266"/>
            <a:ext cx="365945" cy="893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E2464DC0-94A3-4280-9F03-DF0B37B540C2}"/>
              </a:ext>
            </a:extLst>
          </p:cNvPr>
          <p:cNvSpPr/>
          <p:nvPr/>
        </p:nvSpPr>
        <p:spPr>
          <a:xfrm>
            <a:off x="7423724" y="1840997"/>
            <a:ext cx="1008112" cy="581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데이터</a:t>
            </a:r>
            <a:r>
              <a:rPr lang="en-US" altLang="ko-KR" sz="1400" dirty="0"/>
              <a:t>4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1EB38021-AA9E-481E-AEBF-A38C91DBC888}"/>
              </a:ext>
            </a:extLst>
          </p:cNvPr>
          <p:cNvSpPr/>
          <p:nvPr/>
        </p:nvSpPr>
        <p:spPr>
          <a:xfrm>
            <a:off x="7423724" y="2422695"/>
            <a:ext cx="1008112" cy="581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데이터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68792456-EAE2-4FEF-844B-3BAB36635FBC}"/>
              </a:ext>
            </a:extLst>
          </p:cNvPr>
          <p:cNvSpPr/>
          <p:nvPr/>
        </p:nvSpPr>
        <p:spPr>
          <a:xfrm>
            <a:off x="7423724" y="2993125"/>
            <a:ext cx="1008112" cy="581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???</a:t>
            </a:r>
            <a:endParaRPr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AEA2B5ED-7919-40AC-AF18-89E24729AEA9}"/>
              </a:ext>
            </a:extLst>
          </p:cNvPr>
          <p:cNvSpPr/>
          <p:nvPr/>
        </p:nvSpPr>
        <p:spPr>
          <a:xfrm>
            <a:off x="7423724" y="3569189"/>
            <a:ext cx="1008112" cy="581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데이터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F1DCD5F3-81F3-489E-AF9D-C43CC52AF4BD}"/>
              </a:ext>
            </a:extLst>
          </p:cNvPr>
          <p:cNvSpPr/>
          <p:nvPr/>
        </p:nvSpPr>
        <p:spPr>
          <a:xfrm>
            <a:off x="7423724" y="4145253"/>
            <a:ext cx="1008112" cy="581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데이터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20C953B0-61CB-4E8F-A787-4C2C6AE899ED}"/>
              </a:ext>
            </a:extLst>
          </p:cNvPr>
          <p:cNvSpPr/>
          <p:nvPr/>
        </p:nvSpPr>
        <p:spPr>
          <a:xfrm>
            <a:off x="7423724" y="4721317"/>
            <a:ext cx="1008112" cy="581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…</a:t>
            </a:r>
            <a:endParaRPr lang="ko-KR" altLang="en-US" sz="14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91508A53-FDCF-4410-AFCF-6ABA3ECCDCD1}"/>
              </a:ext>
            </a:extLst>
          </p:cNvPr>
          <p:cNvCxnSpPr>
            <a:cxnSpLocks/>
            <a:stCxn id="7" idx="3"/>
            <a:endCxn id="37" idx="1"/>
          </p:cNvCxnSpPr>
          <p:nvPr/>
        </p:nvCxnSpPr>
        <p:spPr>
          <a:xfrm>
            <a:off x="1967902" y="4029862"/>
            <a:ext cx="5455822" cy="40624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="" xmlns:a16="http://schemas.microsoft.com/office/drawing/2014/main" id="{5B5AB5C9-4673-4ECD-ADBD-AEDC80B39289}"/>
              </a:ext>
            </a:extLst>
          </p:cNvPr>
          <p:cNvCxnSpPr>
            <a:cxnSpLocks/>
            <a:stCxn id="12" idx="3"/>
            <a:endCxn id="36" idx="1"/>
          </p:cNvCxnSpPr>
          <p:nvPr/>
        </p:nvCxnSpPr>
        <p:spPr>
          <a:xfrm flipV="1">
            <a:off x="3336054" y="3860038"/>
            <a:ext cx="4087670" cy="16982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4E345E95-2E37-47B0-9975-619A1E01FF4D}"/>
              </a:ext>
            </a:extLst>
          </p:cNvPr>
          <p:cNvCxnSpPr>
            <a:stCxn id="14" idx="3"/>
            <a:endCxn id="33" idx="1"/>
          </p:cNvCxnSpPr>
          <p:nvPr/>
        </p:nvCxnSpPr>
        <p:spPr>
          <a:xfrm flipV="1">
            <a:off x="4710111" y="2131846"/>
            <a:ext cx="2713613" cy="189801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A975B47B-A414-488D-BFA1-E5C65EF269F8}"/>
              </a:ext>
            </a:extLst>
          </p:cNvPr>
          <p:cNvSpPr txBox="1"/>
          <p:nvPr/>
        </p:nvSpPr>
        <p:spPr>
          <a:xfrm>
            <a:off x="2662230" y="1867692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리스트의 논리적 구조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A002BD89-AFCE-4B79-A1DB-A6D7464734C0}"/>
              </a:ext>
            </a:extLst>
          </p:cNvPr>
          <p:cNvSpPr txBox="1"/>
          <p:nvPr/>
        </p:nvSpPr>
        <p:spPr>
          <a:xfrm>
            <a:off x="7265579" y="1196752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메모리상의 </a:t>
            </a:r>
            <a:endParaRPr lang="en-US" altLang="ko-KR" sz="1400" dirty="0"/>
          </a:p>
          <a:p>
            <a:r>
              <a:rPr lang="ko-KR" altLang="en-US" sz="1400" dirty="0"/>
              <a:t>논리적인 형태</a:t>
            </a:r>
          </a:p>
        </p:txBody>
      </p:sp>
    </p:spTree>
    <p:extLst>
      <p:ext uri="{BB962C8B-B14F-4D97-AF65-F5344CB8AC3E}">
        <p14:creationId xmlns:p14="http://schemas.microsoft.com/office/powerpoint/2010/main" val="175165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="" xmlns:a16="http://schemas.microsoft.com/office/drawing/2014/main" id="{7EA28051-4FCB-4C05-83F1-0E94A84993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/>
              <a:t>1-1.  </a:t>
            </a:r>
            <a:r>
              <a:rPr lang="ko-KR" altLang="en-US" sz="2000" dirty="0"/>
              <a:t>단순 연결리스트와 배열</a:t>
            </a:r>
            <a:r>
              <a:rPr lang="en-US" altLang="ko-KR" sz="2000" dirty="0"/>
              <a:t>(</a:t>
            </a:r>
            <a:r>
              <a:rPr lang="ko-KR" altLang="en-US" sz="2000" dirty="0"/>
              <a:t>선형 순차 리스트</a:t>
            </a:r>
            <a:r>
              <a:rPr lang="en-US" altLang="ko-KR" sz="2000" dirty="0"/>
              <a:t>)</a:t>
            </a:r>
            <a:r>
              <a:rPr lang="ko-KR" altLang="en-US" sz="2000" dirty="0"/>
              <a:t>의 차이점</a:t>
            </a:r>
            <a:endParaRPr lang="en-US" altLang="ko-KR" sz="2000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C9287372-624A-48C9-B2B4-CD1029FCFF58}"/>
              </a:ext>
            </a:extLst>
          </p:cNvPr>
          <p:cNvSpPr/>
          <p:nvPr/>
        </p:nvSpPr>
        <p:spPr>
          <a:xfrm>
            <a:off x="959790" y="2554568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데이터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591947A6-6E08-4ECE-8C27-20BACCADC400}"/>
              </a:ext>
            </a:extLst>
          </p:cNvPr>
          <p:cNvSpPr/>
          <p:nvPr/>
        </p:nvSpPr>
        <p:spPr>
          <a:xfrm>
            <a:off x="2327942" y="2554568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데이터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A0EEF6E9-F8FA-48DD-A062-B568E2F788F6}"/>
              </a:ext>
            </a:extLst>
          </p:cNvPr>
          <p:cNvSpPr/>
          <p:nvPr/>
        </p:nvSpPr>
        <p:spPr>
          <a:xfrm>
            <a:off x="3701999" y="2554568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데이터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F594B218-2C31-47BE-8B91-BE58168807C8}"/>
              </a:ext>
            </a:extLst>
          </p:cNvPr>
          <p:cNvSpPr/>
          <p:nvPr/>
        </p:nvSpPr>
        <p:spPr>
          <a:xfrm>
            <a:off x="5076056" y="2554568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58B98BAC-9ECE-4CE4-BBAF-161E41FAEAF3}"/>
              </a:ext>
            </a:extLst>
          </p:cNvPr>
          <p:cNvSpPr/>
          <p:nvPr/>
        </p:nvSpPr>
        <p:spPr>
          <a:xfrm>
            <a:off x="7423724" y="1840997"/>
            <a:ext cx="1008112" cy="581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데이터</a:t>
            </a:r>
            <a:r>
              <a:rPr lang="en-US" altLang="ko-KR" sz="1400" dirty="0"/>
              <a:t>1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D32B009F-2E97-4FF4-90E3-CB36AB14C51E}"/>
              </a:ext>
            </a:extLst>
          </p:cNvPr>
          <p:cNvSpPr/>
          <p:nvPr/>
        </p:nvSpPr>
        <p:spPr>
          <a:xfrm>
            <a:off x="7423724" y="2422695"/>
            <a:ext cx="1008112" cy="581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데이터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53B62A32-962C-41BC-9D27-F6DDC32412B5}"/>
              </a:ext>
            </a:extLst>
          </p:cNvPr>
          <p:cNvSpPr/>
          <p:nvPr/>
        </p:nvSpPr>
        <p:spPr>
          <a:xfrm>
            <a:off x="7423724" y="2993125"/>
            <a:ext cx="1008112" cy="581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데이터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FE540832-0869-4DC2-83AA-B478E60FB54D}"/>
              </a:ext>
            </a:extLst>
          </p:cNvPr>
          <p:cNvSpPr/>
          <p:nvPr/>
        </p:nvSpPr>
        <p:spPr>
          <a:xfrm>
            <a:off x="7423724" y="3569189"/>
            <a:ext cx="1008112" cy="581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데이터</a:t>
            </a:r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275A31E2-708C-427C-9CCF-62ECC61F1AB5}"/>
              </a:ext>
            </a:extLst>
          </p:cNvPr>
          <p:cNvSpPr/>
          <p:nvPr/>
        </p:nvSpPr>
        <p:spPr>
          <a:xfrm>
            <a:off x="7423724" y="4145253"/>
            <a:ext cx="1008112" cy="581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데이터</a:t>
            </a:r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4111F4C-740D-476E-AA60-0CCF4B9BD432}"/>
              </a:ext>
            </a:extLst>
          </p:cNvPr>
          <p:cNvSpPr/>
          <p:nvPr/>
        </p:nvSpPr>
        <p:spPr>
          <a:xfrm>
            <a:off x="7423724" y="4721317"/>
            <a:ext cx="1008112" cy="581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DAAED7AC-F118-4803-8650-5A07F948F62C}"/>
              </a:ext>
            </a:extLst>
          </p:cNvPr>
          <p:cNvSpPr txBox="1"/>
          <p:nvPr/>
        </p:nvSpPr>
        <p:spPr>
          <a:xfrm>
            <a:off x="2925667" y="187665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배열의 논리적 구조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E4D4358E-B232-4B9E-9EC0-CCDE297E9024}"/>
              </a:ext>
            </a:extLst>
          </p:cNvPr>
          <p:cNvSpPr txBox="1"/>
          <p:nvPr/>
        </p:nvSpPr>
        <p:spPr>
          <a:xfrm>
            <a:off x="7265579" y="1196752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메모리상의 </a:t>
            </a:r>
            <a:endParaRPr lang="en-US" altLang="ko-KR" sz="1400" dirty="0"/>
          </a:p>
          <a:p>
            <a:r>
              <a:rPr lang="ko-KR" altLang="en-US" sz="1400" dirty="0"/>
              <a:t>논리적인 형태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91B6D82-0CA9-483B-BA9E-7E8013ED8BB4}"/>
              </a:ext>
            </a:extLst>
          </p:cNvPr>
          <p:cNvSpPr txBox="1"/>
          <p:nvPr/>
        </p:nvSpPr>
        <p:spPr>
          <a:xfrm>
            <a:off x="179512" y="5297381"/>
            <a:ext cx="8795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만약 크기가 </a:t>
            </a:r>
            <a:r>
              <a:rPr lang="en-US" altLang="ko-KR" dirty="0"/>
              <a:t>4</a:t>
            </a:r>
            <a:r>
              <a:rPr lang="ko-KR" altLang="en-US" dirty="0"/>
              <a:t>인 데이터의 배열이라면</a:t>
            </a:r>
            <a:endParaRPr lang="en-US" altLang="ko-KR" dirty="0"/>
          </a:p>
          <a:p>
            <a:r>
              <a:rPr lang="ko-KR" altLang="en-US" dirty="0"/>
              <a:t>데이터</a:t>
            </a:r>
            <a:r>
              <a:rPr lang="en-US" altLang="ko-KR" dirty="0"/>
              <a:t>1</a:t>
            </a:r>
            <a:r>
              <a:rPr lang="ko-KR" altLang="en-US" dirty="0"/>
              <a:t>의 다음 인덱스가 가리키는 데이터</a:t>
            </a:r>
            <a:r>
              <a:rPr lang="en-US" altLang="ko-KR" dirty="0"/>
              <a:t>2</a:t>
            </a:r>
            <a:r>
              <a:rPr lang="ko-KR" altLang="en-US" dirty="0"/>
              <a:t>의 주소는 데이터</a:t>
            </a:r>
            <a:r>
              <a:rPr lang="en-US" altLang="ko-KR" dirty="0"/>
              <a:t>1</a:t>
            </a:r>
            <a:r>
              <a:rPr lang="ko-KR" altLang="en-US" dirty="0"/>
              <a:t>의 </a:t>
            </a:r>
            <a:r>
              <a:rPr lang="en-US" altLang="ko-KR" dirty="0"/>
              <a:t>+4</a:t>
            </a:r>
            <a:r>
              <a:rPr lang="ko-KR" altLang="en-US" dirty="0"/>
              <a:t>인 번지가 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45F210D8-2CCD-42B3-8F69-41AA8EEDEE84}"/>
              </a:ext>
            </a:extLst>
          </p:cNvPr>
          <p:cNvCxnSpPr>
            <a:stCxn id="25" idx="3"/>
            <a:endCxn id="27" idx="1"/>
          </p:cNvCxnSpPr>
          <p:nvPr/>
        </p:nvCxnSpPr>
        <p:spPr>
          <a:xfrm>
            <a:off x="1967902" y="313626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F4A06128-41FB-4EDB-9845-D0BBA1B40233}"/>
              </a:ext>
            </a:extLst>
          </p:cNvPr>
          <p:cNvCxnSpPr/>
          <p:nvPr/>
        </p:nvCxnSpPr>
        <p:spPr>
          <a:xfrm>
            <a:off x="4716016" y="313626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C93FD2B8-A660-4CD7-9944-9AC5EFD75EF5}"/>
              </a:ext>
            </a:extLst>
          </p:cNvPr>
          <p:cNvCxnSpPr/>
          <p:nvPr/>
        </p:nvCxnSpPr>
        <p:spPr>
          <a:xfrm>
            <a:off x="3341959" y="3143438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="" xmlns:a16="http://schemas.microsoft.com/office/drawing/2014/main" id="{7EA28051-4FCB-4C05-83F1-0E94A84993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/>
              <a:t>1-2.  </a:t>
            </a:r>
            <a:r>
              <a:rPr lang="ko-KR" altLang="en-US" sz="2000" dirty="0"/>
              <a:t>단순 연결 리스트의 삽입 연산</a:t>
            </a:r>
            <a:endParaRPr lang="en-US" altLang="ko-KR" sz="2000" dirty="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96E72406-3626-427B-87AC-5B98D08FDF27}"/>
              </a:ext>
            </a:extLst>
          </p:cNvPr>
          <p:cNvSpPr/>
          <p:nvPr/>
        </p:nvSpPr>
        <p:spPr>
          <a:xfrm>
            <a:off x="735380" y="1157635"/>
            <a:ext cx="136815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DC277EDF-DDEA-4E68-A9E3-44033D5957DA}"/>
              </a:ext>
            </a:extLst>
          </p:cNvPr>
          <p:cNvSpPr/>
          <p:nvPr/>
        </p:nvSpPr>
        <p:spPr>
          <a:xfrm>
            <a:off x="735380" y="2453779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2</a:t>
            </a:r>
            <a:r>
              <a:rPr lang="ko-KR" altLang="en-US" dirty="0"/>
              <a:t>의 주소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E4EDDCEF-4352-448D-9D92-F5A2249753D7}"/>
              </a:ext>
            </a:extLst>
          </p:cNvPr>
          <p:cNvSpPr/>
          <p:nvPr/>
        </p:nvSpPr>
        <p:spPr>
          <a:xfrm>
            <a:off x="3779912" y="1148997"/>
            <a:ext cx="136815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6CF2E600-46AB-4E0F-9D19-30070B3F0D70}"/>
              </a:ext>
            </a:extLst>
          </p:cNvPr>
          <p:cNvSpPr/>
          <p:nvPr/>
        </p:nvSpPr>
        <p:spPr>
          <a:xfrm>
            <a:off x="3779912" y="2445141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3</a:t>
            </a:r>
            <a:r>
              <a:rPr lang="ko-KR" altLang="en-US" dirty="0"/>
              <a:t>의 주소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7EEEF08D-16CA-40F8-91D3-6F3D0ED5448E}"/>
              </a:ext>
            </a:extLst>
          </p:cNvPr>
          <p:cNvSpPr/>
          <p:nvPr/>
        </p:nvSpPr>
        <p:spPr>
          <a:xfrm>
            <a:off x="5508104" y="1148997"/>
            <a:ext cx="136815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144FC8A0-7387-441A-8442-DB77204763A8}"/>
              </a:ext>
            </a:extLst>
          </p:cNvPr>
          <p:cNvSpPr/>
          <p:nvPr/>
        </p:nvSpPr>
        <p:spPr>
          <a:xfrm>
            <a:off x="5508104" y="2445141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4</a:t>
            </a:r>
            <a:r>
              <a:rPr lang="ko-KR" altLang="en-US" dirty="0"/>
              <a:t>의 주소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F5D3EAD2-CC73-429E-9492-7344B4F72064}"/>
              </a:ext>
            </a:extLst>
          </p:cNvPr>
          <p:cNvSpPr/>
          <p:nvPr/>
        </p:nvSpPr>
        <p:spPr>
          <a:xfrm>
            <a:off x="7236296" y="1148997"/>
            <a:ext cx="136815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66A4D893-DFC2-428B-B6FD-0C31E227D15B}"/>
              </a:ext>
            </a:extLst>
          </p:cNvPr>
          <p:cNvSpPr/>
          <p:nvPr/>
        </p:nvSpPr>
        <p:spPr>
          <a:xfrm>
            <a:off x="7236296" y="2445141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B5071F01-0446-4791-A359-8FA0D73B8F02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 flipV="1">
            <a:off x="5148064" y="1797069"/>
            <a:ext cx="360040" cy="100811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ED3E94A0-FD55-4D3A-BA01-97A68A0862F7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 flipV="1">
            <a:off x="6876256" y="1797069"/>
            <a:ext cx="360040" cy="100811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9613F699-5585-4154-AC52-88A6FCF528FE}"/>
              </a:ext>
            </a:extLst>
          </p:cNvPr>
          <p:cNvSpPr/>
          <p:nvPr/>
        </p:nvSpPr>
        <p:spPr>
          <a:xfrm>
            <a:off x="2257646" y="1148997"/>
            <a:ext cx="136815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새로운 데이터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EAF15CE7-1ADC-4D6F-9F5D-29F86D9DA6D1}"/>
              </a:ext>
            </a:extLst>
          </p:cNvPr>
          <p:cNvSpPr/>
          <p:nvPr/>
        </p:nvSpPr>
        <p:spPr>
          <a:xfrm>
            <a:off x="2257646" y="2445141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95F06E7-9D11-4F08-AE7E-19587764701B}"/>
              </a:ext>
            </a:extLst>
          </p:cNvPr>
          <p:cNvSpPr txBox="1"/>
          <p:nvPr/>
        </p:nvSpPr>
        <p:spPr>
          <a:xfrm>
            <a:off x="611560" y="3140968"/>
            <a:ext cx="847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새로운 데이터를 만약 </a:t>
            </a:r>
            <a:r>
              <a:rPr lang="en-US" altLang="ko-KR" dirty="0"/>
              <a:t>1</a:t>
            </a:r>
            <a:r>
              <a:rPr lang="ko-KR" altLang="en-US" dirty="0"/>
              <a:t>번과 </a:t>
            </a:r>
            <a:r>
              <a:rPr lang="en-US" altLang="ko-KR" dirty="0"/>
              <a:t>2</a:t>
            </a:r>
            <a:r>
              <a:rPr lang="ko-KR" altLang="en-US" dirty="0"/>
              <a:t>번사이에 삽입하고 싶다면 어떻게 해야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F12E4A80-3EFE-46E9-98B1-309DBE1CA7E2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2103532" y="1797069"/>
            <a:ext cx="1676380" cy="101675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C3ED626-4CA0-45E0-A146-4EAC52AE9F03}"/>
              </a:ext>
            </a:extLst>
          </p:cNvPr>
          <p:cNvSpPr/>
          <p:nvPr/>
        </p:nvSpPr>
        <p:spPr>
          <a:xfrm>
            <a:off x="725522" y="3509646"/>
            <a:ext cx="136815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683F568-7441-4068-8282-12362621A5B3}"/>
              </a:ext>
            </a:extLst>
          </p:cNvPr>
          <p:cNvSpPr/>
          <p:nvPr/>
        </p:nvSpPr>
        <p:spPr>
          <a:xfrm>
            <a:off x="725522" y="4805790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새로운 데이터의 주소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DD522639-16E3-445E-869F-519D6E1722A1}"/>
              </a:ext>
            </a:extLst>
          </p:cNvPr>
          <p:cNvSpPr/>
          <p:nvPr/>
        </p:nvSpPr>
        <p:spPr>
          <a:xfrm>
            <a:off x="3923928" y="3501008"/>
            <a:ext cx="136815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A07AF9C4-37D7-4C0D-81C0-3897E3921F8B}"/>
              </a:ext>
            </a:extLst>
          </p:cNvPr>
          <p:cNvSpPr/>
          <p:nvPr/>
        </p:nvSpPr>
        <p:spPr>
          <a:xfrm>
            <a:off x="3923928" y="4797152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3</a:t>
            </a:r>
            <a:r>
              <a:rPr lang="ko-KR" altLang="en-US" dirty="0"/>
              <a:t>의 주소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2770113-78B0-441F-997B-FA0EF511360E}"/>
              </a:ext>
            </a:extLst>
          </p:cNvPr>
          <p:cNvSpPr/>
          <p:nvPr/>
        </p:nvSpPr>
        <p:spPr>
          <a:xfrm>
            <a:off x="5498246" y="3501008"/>
            <a:ext cx="136815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A4D2A2E0-7244-4154-88C4-2BD42088A539}"/>
              </a:ext>
            </a:extLst>
          </p:cNvPr>
          <p:cNvSpPr/>
          <p:nvPr/>
        </p:nvSpPr>
        <p:spPr>
          <a:xfrm>
            <a:off x="5498246" y="4797152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4</a:t>
            </a:r>
            <a:r>
              <a:rPr lang="ko-KR" altLang="en-US" dirty="0"/>
              <a:t>의 주소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0264191E-4AAC-4CDC-9EB7-20070213A04F}"/>
              </a:ext>
            </a:extLst>
          </p:cNvPr>
          <p:cNvSpPr/>
          <p:nvPr/>
        </p:nvSpPr>
        <p:spPr>
          <a:xfrm>
            <a:off x="7092280" y="3506483"/>
            <a:ext cx="136815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B3A89147-2334-4CFA-8041-906125D6ECE6}"/>
              </a:ext>
            </a:extLst>
          </p:cNvPr>
          <p:cNvSpPr/>
          <p:nvPr/>
        </p:nvSpPr>
        <p:spPr>
          <a:xfrm>
            <a:off x="7092280" y="4802627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="" xmlns:a16="http://schemas.microsoft.com/office/drawing/2014/main" id="{CAC0D126-A890-4026-9B3A-407F76C97B52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5292080" y="4149080"/>
            <a:ext cx="206166" cy="100811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04146025-6475-4EC1-91FF-C1EB1F9F2B6F}"/>
              </a:ext>
            </a:extLst>
          </p:cNvPr>
          <p:cNvCxnSpPr>
            <a:stCxn id="41" idx="3"/>
            <a:endCxn id="46" idx="1"/>
          </p:cNvCxnSpPr>
          <p:nvPr/>
        </p:nvCxnSpPr>
        <p:spPr>
          <a:xfrm flipV="1">
            <a:off x="6866398" y="4154555"/>
            <a:ext cx="225882" cy="100263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12C4D5FD-BB62-437D-B962-39517514D592}"/>
              </a:ext>
            </a:extLst>
          </p:cNvPr>
          <p:cNvSpPr/>
          <p:nvPr/>
        </p:nvSpPr>
        <p:spPr>
          <a:xfrm>
            <a:off x="2339752" y="3501008"/>
            <a:ext cx="136815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새로운</a:t>
            </a:r>
            <a:endParaRPr lang="en-US" altLang="ko-KR" dirty="0"/>
          </a:p>
          <a:p>
            <a:pPr algn="ctr"/>
            <a:r>
              <a:rPr lang="ko-KR" altLang="en-US" dirty="0"/>
              <a:t>데이터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84DF4BD6-D62D-4AD9-AD11-ABF86CE1823B}"/>
              </a:ext>
            </a:extLst>
          </p:cNvPr>
          <p:cNvSpPr/>
          <p:nvPr/>
        </p:nvSpPr>
        <p:spPr>
          <a:xfrm>
            <a:off x="2339752" y="4797152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2</a:t>
            </a:r>
            <a:r>
              <a:rPr lang="ko-KR" altLang="en-US" dirty="0"/>
              <a:t>의</a:t>
            </a:r>
            <a:endParaRPr lang="en-US" altLang="ko-KR" dirty="0"/>
          </a:p>
          <a:p>
            <a:pPr algn="ctr"/>
            <a:r>
              <a:rPr lang="ko-KR" altLang="en-US" dirty="0"/>
              <a:t>주소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52212A6C-BB6A-4629-98F2-365AC0D897C5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 flipV="1">
            <a:off x="2093674" y="4149080"/>
            <a:ext cx="246078" cy="101675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54152EE8-12BA-438D-BC5D-ECA16B2110C8}"/>
              </a:ext>
            </a:extLst>
          </p:cNvPr>
          <p:cNvCxnSpPr>
            <a:stCxn id="56" idx="3"/>
            <a:endCxn id="38" idx="1"/>
          </p:cNvCxnSpPr>
          <p:nvPr/>
        </p:nvCxnSpPr>
        <p:spPr>
          <a:xfrm flipV="1">
            <a:off x="3707904" y="4149080"/>
            <a:ext cx="216024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CC20EA57-0C68-4A35-BEA2-AB0957373374}"/>
              </a:ext>
            </a:extLst>
          </p:cNvPr>
          <p:cNvSpPr txBox="1"/>
          <p:nvPr/>
        </p:nvSpPr>
        <p:spPr>
          <a:xfrm>
            <a:off x="228603" y="5589240"/>
            <a:ext cx="8470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/>
              <a:t>데이터</a:t>
            </a:r>
            <a:r>
              <a:rPr lang="en-US" altLang="ko-KR" sz="1600" dirty="0"/>
              <a:t>1</a:t>
            </a:r>
            <a:r>
              <a:rPr lang="ko-KR" altLang="en-US" sz="1600" dirty="0"/>
              <a:t>이 가지고 있는 다음 데이터의 주소를 새로운 데이터 구조체의 주소로 변경하고</a:t>
            </a:r>
            <a:r>
              <a:rPr lang="en-US" altLang="ko-KR" sz="1600" dirty="0"/>
              <a:t> </a:t>
            </a:r>
            <a:r>
              <a:rPr lang="ko-KR" altLang="en-US" sz="1600" dirty="0"/>
              <a:t>새로운 데이터의 구조체속의 다음 데이터 주소를 데이터</a:t>
            </a:r>
            <a:r>
              <a:rPr lang="en-US" altLang="ko-KR" sz="1600" dirty="0"/>
              <a:t>2</a:t>
            </a:r>
            <a:r>
              <a:rPr lang="ko-KR" altLang="en-US" sz="1600" dirty="0"/>
              <a:t>로 변경한다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6538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="" xmlns:a16="http://schemas.microsoft.com/office/drawing/2014/main" id="{7EA28051-4FCB-4C05-83F1-0E94A84993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/>
              <a:t>1-2.  </a:t>
            </a:r>
            <a:r>
              <a:rPr lang="ko-KR" altLang="en-US" sz="2000" dirty="0"/>
              <a:t>단순 연결 리스트의 삽입 연산</a:t>
            </a:r>
            <a:endParaRPr lang="en-US" altLang="ko-KR" sz="2000" dirty="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C3ED626-4CA0-45E0-A146-4EAC52AE9F03}"/>
              </a:ext>
            </a:extLst>
          </p:cNvPr>
          <p:cNvSpPr/>
          <p:nvPr/>
        </p:nvSpPr>
        <p:spPr>
          <a:xfrm>
            <a:off x="725522" y="983891"/>
            <a:ext cx="136815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683F568-7441-4068-8282-12362621A5B3}"/>
              </a:ext>
            </a:extLst>
          </p:cNvPr>
          <p:cNvSpPr/>
          <p:nvPr/>
        </p:nvSpPr>
        <p:spPr>
          <a:xfrm>
            <a:off x="725522" y="2280035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새로운 데이터의 주소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DD522639-16E3-445E-869F-519D6E1722A1}"/>
              </a:ext>
            </a:extLst>
          </p:cNvPr>
          <p:cNvSpPr/>
          <p:nvPr/>
        </p:nvSpPr>
        <p:spPr>
          <a:xfrm>
            <a:off x="3923928" y="975253"/>
            <a:ext cx="136815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A07AF9C4-37D7-4C0D-81C0-3897E3921F8B}"/>
              </a:ext>
            </a:extLst>
          </p:cNvPr>
          <p:cNvSpPr/>
          <p:nvPr/>
        </p:nvSpPr>
        <p:spPr>
          <a:xfrm>
            <a:off x="3923928" y="2271397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3</a:t>
            </a:r>
            <a:r>
              <a:rPr lang="ko-KR" altLang="en-US" dirty="0"/>
              <a:t>의 주소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2770113-78B0-441F-997B-FA0EF511360E}"/>
              </a:ext>
            </a:extLst>
          </p:cNvPr>
          <p:cNvSpPr/>
          <p:nvPr/>
        </p:nvSpPr>
        <p:spPr>
          <a:xfrm>
            <a:off x="5498246" y="975253"/>
            <a:ext cx="136815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A4D2A2E0-7244-4154-88C4-2BD42088A539}"/>
              </a:ext>
            </a:extLst>
          </p:cNvPr>
          <p:cNvSpPr/>
          <p:nvPr/>
        </p:nvSpPr>
        <p:spPr>
          <a:xfrm>
            <a:off x="5498246" y="2271397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4</a:t>
            </a:r>
            <a:r>
              <a:rPr lang="ko-KR" altLang="en-US" dirty="0"/>
              <a:t>의 주소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0264191E-4AAC-4CDC-9EB7-20070213A04F}"/>
              </a:ext>
            </a:extLst>
          </p:cNvPr>
          <p:cNvSpPr/>
          <p:nvPr/>
        </p:nvSpPr>
        <p:spPr>
          <a:xfrm>
            <a:off x="7092280" y="980728"/>
            <a:ext cx="136815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B3A89147-2334-4CFA-8041-906125D6ECE6}"/>
              </a:ext>
            </a:extLst>
          </p:cNvPr>
          <p:cNvSpPr/>
          <p:nvPr/>
        </p:nvSpPr>
        <p:spPr>
          <a:xfrm>
            <a:off x="7092280" y="2276872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="" xmlns:a16="http://schemas.microsoft.com/office/drawing/2014/main" id="{CAC0D126-A890-4026-9B3A-407F76C97B52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5292080" y="1623325"/>
            <a:ext cx="206166" cy="100811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04146025-6475-4EC1-91FF-C1EB1F9F2B6F}"/>
              </a:ext>
            </a:extLst>
          </p:cNvPr>
          <p:cNvCxnSpPr>
            <a:stCxn id="41" idx="3"/>
            <a:endCxn id="46" idx="1"/>
          </p:cNvCxnSpPr>
          <p:nvPr/>
        </p:nvCxnSpPr>
        <p:spPr>
          <a:xfrm flipV="1">
            <a:off x="6866398" y="1628800"/>
            <a:ext cx="225882" cy="100263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12C4D5FD-BB62-437D-B962-39517514D592}"/>
              </a:ext>
            </a:extLst>
          </p:cNvPr>
          <p:cNvSpPr/>
          <p:nvPr/>
        </p:nvSpPr>
        <p:spPr>
          <a:xfrm>
            <a:off x="2339752" y="975253"/>
            <a:ext cx="136815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새로운</a:t>
            </a:r>
            <a:endParaRPr lang="en-US" altLang="ko-KR" dirty="0"/>
          </a:p>
          <a:p>
            <a:pPr algn="ctr"/>
            <a:r>
              <a:rPr lang="ko-KR" altLang="en-US" dirty="0"/>
              <a:t>데이터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84DF4BD6-D62D-4AD9-AD11-ABF86CE1823B}"/>
              </a:ext>
            </a:extLst>
          </p:cNvPr>
          <p:cNvSpPr/>
          <p:nvPr/>
        </p:nvSpPr>
        <p:spPr>
          <a:xfrm>
            <a:off x="2339752" y="2271397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2</a:t>
            </a:r>
            <a:r>
              <a:rPr lang="ko-KR" altLang="en-US" dirty="0"/>
              <a:t>의</a:t>
            </a:r>
            <a:endParaRPr lang="en-US" altLang="ko-KR" dirty="0"/>
          </a:p>
          <a:p>
            <a:pPr algn="ctr"/>
            <a:r>
              <a:rPr lang="ko-KR" altLang="en-US" dirty="0"/>
              <a:t>주소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52212A6C-BB6A-4629-98F2-365AC0D897C5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 flipV="1">
            <a:off x="2093674" y="1623325"/>
            <a:ext cx="246078" cy="101675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54152EE8-12BA-438D-BC5D-ECA16B2110C8}"/>
              </a:ext>
            </a:extLst>
          </p:cNvPr>
          <p:cNvCxnSpPr>
            <a:stCxn id="56" idx="3"/>
            <a:endCxn id="38" idx="1"/>
          </p:cNvCxnSpPr>
          <p:nvPr/>
        </p:nvCxnSpPr>
        <p:spPr>
          <a:xfrm flipV="1">
            <a:off x="3707904" y="1623325"/>
            <a:ext cx="216024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ABE7B57-3758-42EC-8095-AA1C4787F8DB}"/>
              </a:ext>
            </a:extLst>
          </p:cNvPr>
          <p:cNvSpPr txBox="1"/>
          <p:nvPr/>
        </p:nvSpPr>
        <p:spPr>
          <a:xfrm>
            <a:off x="251520" y="2955716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 과정을 조금 더 깊이 생각해보면</a:t>
            </a:r>
            <a:endParaRPr lang="en-US" altLang="ko-KR" sz="1200" dirty="0"/>
          </a:p>
          <a:p>
            <a:r>
              <a:rPr lang="ko-KR" altLang="en-US" sz="1200" dirty="0"/>
              <a:t>데이터</a:t>
            </a:r>
            <a:r>
              <a:rPr lang="en-US" altLang="ko-KR" sz="1200" dirty="0"/>
              <a:t>1 Node</a:t>
            </a:r>
            <a:r>
              <a:rPr lang="ko-KR" altLang="en-US" sz="1200" dirty="0"/>
              <a:t>는 </a:t>
            </a:r>
            <a:r>
              <a:rPr lang="en-US" altLang="ko-KR" sz="1200" dirty="0"/>
              <a:t>Node </a:t>
            </a:r>
            <a:r>
              <a:rPr lang="ko-KR" altLang="en-US" sz="1200" dirty="0"/>
              <a:t>형의 포인터 변수 </a:t>
            </a:r>
            <a:r>
              <a:rPr lang="en-US" altLang="ko-KR" sz="1200" dirty="0"/>
              <a:t>head</a:t>
            </a:r>
            <a:r>
              <a:rPr lang="ko-KR" altLang="en-US" sz="1200" dirty="0"/>
              <a:t>가 가리킬 것이다</a:t>
            </a:r>
            <a:endParaRPr lang="en-US" altLang="ko-KR" sz="1200" dirty="0"/>
          </a:p>
          <a:p>
            <a:r>
              <a:rPr lang="en-US" altLang="ko-KR" sz="1200" dirty="0"/>
              <a:t> Head</a:t>
            </a:r>
            <a:r>
              <a:rPr lang="ko-KR" altLang="en-US" sz="1200" dirty="0"/>
              <a:t>의 </a:t>
            </a:r>
            <a:r>
              <a:rPr lang="en-US" altLang="ko-KR" sz="1200" dirty="0"/>
              <a:t>data</a:t>
            </a:r>
            <a:r>
              <a:rPr lang="ko-KR" altLang="en-US" sz="1200" dirty="0"/>
              <a:t>는 데이터</a:t>
            </a:r>
            <a:r>
              <a:rPr lang="en-US" altLang="ko-KR" sz="1200" dirty="0"/>
              <a:t>1, Head</a:t>
            </a:r>
            <a:r>
              <a:rPr lang="ko-KR" altLang="en-US" sz="1200" dirty="0"/>
              <a:t>의 </a:t>
            </a:r>
            <a:r>
              <a:rPr lang="en-US" altLang="ko-KR" sz="1200" dirty="0"/>
              <a:t>link</a:t>
            </a:r>
            <a:r>
              <a:rPr lang="ko-KR" altLang="en-US" sz="1200" dirty="0"/>
              <a:t>는 데이터</a:t>
            </a:r>
            <a:r>
              <a:rPr lang="en-US" altLang="ko-KR" sz="1200" dirty="0"/>
              <a:t>2</a:t>
            </a:r>
            <a:r>
              <a:rPr lang="ko-KR" altLang="en-US" sz="1200" dirty="0"/>
              <a:t> </a:t>
            </a:r>
            <a:r>
              <a:rPr lang="en-US" altLang="ko-KR" sz="1200" dirty="0"/>
              <a:t>Node</a:t>
            </a:r>
            <a:r>
              <a:rPr lang="ko-KR" altLang="en-US" sz="1200" dirty="0"/>
              <a:t>를 가리키는 </a:t>
            </a:r>
            <a:r>
              <a:rPr lang="ko-KR" altLang="en-US" sz="1200" dirty="0" err="1"/>
              <a:t>포인터일텐데</a:t>
            </a:r>
            <a:r>
              <a:rPr lang="ko-KR" altLang="en-US" sz="1200" dirty="0"/>
              <a:t> 이것을 새로운 데이터의 주소를 가리키게 하면 어떻게 될까</a:t>
            </a:r>
            <a:r>
              <a:rPr lang="en-US" altLang="ko-KR" sz="1200" dirty="0"/>
              <a:t>?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/>
              <a:t>순차적으로만 접근 가능한 단순 연결 리스트에서 데이터</a:t>
            </a:r>
            <a:r>
              <a:rPr lang="en-US" altLang="ko-KR" sz="1200" dirty="0"/>
              <a:t>2</a:t>
            </a:r>
            <a:r>
              <a:rPr lang="ko-KR" altLang="en-US" sz="1200" dirty="0"/>
              <a:t>의 주소를 담고 있는 데이터</a:t>
            </a:r>
            <a:r>
              <a:rPr lang="en-US" altLang="ko-KR" sz="1200" dirty="0"/>
              <a:t>1</a:t>
            </a:r>
            <a:r>
              <a:rPr lang="ko-KR" altLang="en-US" sz="1200" dirty="0"/>
              <a:t>의 포인터 변수 </a:t>
            </a:r>
            <a:r>
              <a:rPr lang="en-US" altLang="ko-KR" sz="1200" dirty="0"/>
              <a:t>link</a:t>
            </a:r>
            <a:r>
              <a:rPr lang="ko-KR" altLang="en-US" sz="1200" dirty="0"/>
              <a:t>가 새로운 데이터를 바로 가리키게 되면 데이터</a:t>
            </a:r>
            <a:r>
              <a:rPr lang="en-US" altLang="ko-KR" sz="1200" dirty="0"/>
              <a:t>2</a:t>
            </a:r>
            <a:r>
              <a:rPr lang="ko-KR" altLang="en-US" sz="1200" dirty="0"/>
              <a:t>의 주소 값에 접근 할 수 없게 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 따라서 이 삽입 연산의 과정은 다음과 같이 진행 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1. </a:t>
            </a:r>
            <a:r>
              <a:rPr lang="ko-KR" altLang="en-US" sz="1200" dirty="0"/>
              <a:t>데이터</a:t>
            </a:r>
            <a:r>
              <a:rPr lang="en-US" altLang="ko-KR" sz="1200" dirty="0"/>
              <a:t>2</a:t>
            </a:r>
            <a:r>
              <a:rPr lang="ko-KR" altLang="en-US" sz="1200" dirty="0"/>
              <a:t>의 주소 값을 가지고 있는 </a:t>
            </a:r>
            <a:r>
              <a:rPr lang="en-US" altLang="ko-KR" sz="1200" dirty="0"/>
              <a:t>head</a:t>
            </a:r>
            <a:r>
              <a:rPr lang="ko-KR" altLang="en-US" sz="1200" dirty="0"/>
              <a:t>의 포인터 변수 </a:t>
            </a:r>
            <a:r>
              <a:rPr lang="en-US" altLang="ko-KR" sz="1200" dirty="0"/>
              <a:t>link</a:t>
            </a:r>
            <a:r>
              <a:rPr lang="ko-KR" altLang="en-US" sz="1200" dirty="0"/>
              <a:t>를 임의의 포인터 변수 </a:t>
            </a:r>
            <a:r>
              <a:rPr lang="en-US" altLang="ko-KR" sz="1200" dirty="0"/>
              <a:t>Temp</a:t>
            </a:r>
            <a:r>
              <a:rPr lang="ko-KR" altLang="en-US" sz="1200" dirty="0"/>
              <a:t>에 입력 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2. </a:t>
            </a:r>
            <a:r>
              <a:rPr lang="ko-KR" altLang="en-US" sz="1200" dirty="0"/>
              <a:t>새로운 데이터를 </a:t>
            </a:r>
            <a:r>
              <a:rPr lang="en-US" altLang="ko-KR" sz="1200" dirty="0"/>
              <a:t>head</a:t>
            </a:r>
            <a:r>
              <a:rPr lang="ko-KR" altLang="en-US" sz="1200" dirty="0"/>
              <a:t>의 </a:t>
            </a:r>
            <a:r>
              <a:rPr lang="en-US" altLang="ko-KR" sz="1200" dirty="0"/>
              <a:t>link</a:t>
            </a:r>
            <a:r>
              <a:rPr lang="ko-KR" altLang="en-US" sz="1200" dirty="0"/>
              <a:t>에 저장한다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3. </a:t>
            </a:r>
            <a:r>
              <a:rPr lang="ko-KR" altLang="en-US" sz="1200" dirty="0"/>
              <a:t>새로운 데이터의 </a:t>
            </a:r>
            <a:r>
              <a:rPr lang="en-US" altLang="ko-KR" sz="1200" dirty="0"/>
              <a:t>link</a:t>
            </a:r>
            <a:r>
              <a:rPr lang="ko-KR" altLang="en-US" sz="1200" dirty="0"/>
              <a:t>에 </a:t>
            </a:r>
            <a:r>
              <a:rPr lang="en-US" altLang="ko-KR" sz="1200" dirty="0"/>
              <a:t>temp</a:t>
            </a:r>
            <a:r>
              <a:rPr lang="ko-KR" altLang="en-US" sz="1200" dirty="0"/>
              <a:t>를 대입한다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ko-KR" altLang="en-US" sz="1200" dirty="0"/>
              <a:t>만약 새로운 데이터가 데이터</a:t>
            </a:r>
            <a:r>
              <a:rPr lang="en-US" altLang="ko-KR" sz="1200" dirty="0"/>
              <a:t>2</a:t>
            </a:r>
            <a:r>
              <a:rPr lang="ko-KR" altLang="en-US" sz="1200" dirty="0"/>
              <a:t>와 데이터</a:t>
            </a:r>
            <a:r>
              <a:rPr lang="en-US" altLang="ko-KR" sz="1200" dirty="0"/>
              <a:t>3</a:t>
            </a:r>
            <a:r>
              <a:rPr lang="ko-KR" altLang="en-US" sz="1200" dirty="0"/>
              <a:t>의 사이에</a:t>
            </a:r>
            <a:r>
              <a:rPr lang="en-US" altLang="ko-KR" sz="1200" dirty="0"/>
              <a:t> </a:t>
            </a:r>
            <a:r>
              <a:rPr lang="ko-KR" altLang="en-US" sz="1200" dirty="0"/>
              <a:t>들어가고 싶다면</a:t>
            </a:r>
            <a:r>
              <a:rPr lang="en-US" altLang="ko-KR" sz="1200" dirty="0"/>
              <a:t>?</a:t>
            </a:r>
          </a:p>
          <a:p>
            <a:r>
              <a:rPr lang="ko-KR" altLang="en-US" sz="1200" dirty="0"/>
              <a:t>루프문을 통해 데이터</a:t>
            </a:r>
            <a:r>
              <a:rPr lang="en-US" altLang="ko-KR" sz="1200" dirty="0"/>
              <a:t>2</a:t>
            </a:r>
            <a:r>
              <a:rPr lang="ko-KR" altLang="en-US" sz="1200" dirty="0"/>
              <a:t>의 </a:t>
            </a:r>
            <a:r>
              <a:rPr lang="en-US" altLang="ko-KR" sz="1200" dirty="0"/>
              <a:t>Node</a:t>
            </a:r>
            <a:r>
              <a:rPr lang="ko-KR" altLang="en-US" sz="1200" dirty="0"/>
              <a:t>까지 접근하고</a:t>
            </a:r>
            <a:r>
              <a:rPr lang="en-US" altLang="ko-KR" sz="1200" dirty="0"/>
              <a:t> </a:t>
            </a:r>
            <a:r>
              <a:rPr lang="ko-KR" altLang="en-US" sz="1200" dirty="0"/>
              <a:t>데이터</a:t>
            </a:r>
            <a:r>
              <a:rPr lang="en-US" altLang="ko-KR" sz="1200" dirty="0"/>
              <a:t>2</a:t>
            </a:r>
            <a:r>
              <a:rPr lang="ko-KR" altLang="en-US" sz="1200" dirty="0"/>
              <a:t>의 </a:t>
            </a:r>
            <a:r>
              <a:rPr lang="en-US" altLang="ko-KR" sz="1200" dirty="0"/>
              <a:t>link </a:t>
            </a:r>
            <a:r>
              <a:rPr lang="ko-KR" altLang="en-US" sz="1200" dirty="0"/>
              <a:t>값을 임의의 포인터 변수 </a:t>
            </a:r>
            <a:r>
              <a:rPr lang="en-US" altLang="ko-KR" sz="1200" dirty="0"/>
              <a:t>temp</a:t>
            </a:r>
            <a:r>
              <a:rPr lang="ko-KR" altLang="en-US" sz="1200" dirty="0"/>
              <a:t>에 저장 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새로운 데이터를 데이터</a:t>
            </a:r>
            <a:r>
              <a:rPr lang="en-US" altLang="ko-KR" sz="1200" dirty="0"/>
              <a:t>2</a:t>
            </a:r>
            <a:r>
              <a:rPr lang="ko-KR" altLang="en-US" sz="1200" dirty="0"/>
              <a:t>의 </a:t>
            </a:r>
            <a:r>
              <a:rPr lang="en-US" altLang="ko-KR" sz="1200" dirty="0"/>
              <a:t>link</a:t>
            </a:r>
            <a:r>
              <a:rPr lang="ko-KR" altLang="en-US" sz="1200" dirty="0"/>
              <a:t>가 가리키게 하고 새로운 데이터의 </a:t>
            </a:r>
            <a:r>
              <a:rPr lang="en-US" altLang="ko-KR" sz="1200" dirty="0"/>
              <a:t>link</a:t>
            </a:r>
            <a:r>
              <a:rPr lang="ko-KR" altLang="en-US" sz="1200" dirty="0"/>
              <a:t>는 </a:t>
            </a:r>
            <a:r>
              <a:rPr lang="en-US" altLang="ko-KR" sz="1200" dirty="0"/>
              <a:t>temp</a:t>
            </a:r>
            <a:r>
              <a:rPr lang="ko-KR" altLang="en-US" sz="1200" dirty="0"/>
              <a:t>를 가리킨다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 이 루틴은 삽입될 공간의 앞의 데이터를 이용하여 삽입연산을 처리 할 때의 루틴이고</a:t>
            </a:r>
            <a:endParaRPr lang="en-US" altLang="ko-KR" sz="1200" dirty="0"/>
          </a:p>
          <a:p>
            <a:r>
              <a:rPr lang="ko-KR" altLang="en-US" sz="1200" dirty="0"/>
              <a:t> 만약 삽입될 공간의 뒷부분의 데이터를 이용하여 검색하고 삽입 연산을 처리한다면 한 루프에서 </a:t>
            </a:r>
            <a:r>
              <a:rPr lang="en-US" altLang="ko-KR" sz="1200" dirty="0"/>
              <a:t>2</a:t>
            </a:r>
            <a:r>
              <a:rPr lang="ko-KR" altLang="en-US" sz="1200" dirty="0"/>
              <a:t>개의 </a:t>
            </a:r>
            <a:r>
              <a:rPr lang="en-US" altLang="ko-KR" sz="1200" dirty="0"/>
              <a:t>Node</a:t>
            </a:r>
            <a:r>
              <a:rPr lang="ko-KR" altLang="en-US" sz="1200" dirty="0"/>
              <a:t>에 접근해야 한다</a:t>
            </a:r>
            <a:r>
              <a:rPr lang="en-US" altLang="ko-KR" sz="1200" dirty="0"/>
              <a:t>. –&gt; </a:t>
            </a:r>
            <a:r>
              <a:rPr lang="ko-KR" altLang="en-US" sz="1200" dirty="0"/>
              <a:t>그냥 앞부분의 데이터로 처리하자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96674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="" xmlns:a16="http://schemas.microsoft.com/office/drawing/2014/main" id="{7EA28051-4FCB-4C05-83F1-0E94A84993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/>
              <a:t>1-2.  </a:t>
            </a:r>
            <a:r>
              <a:rPr lang="ko-KR" altLang="en-US" sz="2000" dirty="0"/>
              <a:t>단순 연결 리스트의 삭제 연산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95F06E7-9D11-4F08-AE7E-19587764701B}"/>
              </a:ext>
            </a:extLst>
          </p:cNvPr>
          <p:cNvSpPr txBox="1"/>
          <p:nvPr/>
        </p:nvSpPr>
        <p:spPr>
          <a:xfrm>
            <a:off x="611560" y="3140968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만약 데이터 </a:t>
            </a:r>
            <a:r>
              <a:rPr lang="en-US" altLang="ko-KR" dirty="0"/>
              <a:t>3</a:t>
            </a:r>
            <a:r>
              <a:rPr lang="ko-KR" altLang="en-US" dirty="0"/>
              <a:t>을 리스트에서 삭제 하고 싶다면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C3ED626-4CA0-45E0-A146-4EAC52AE9F03}"/>
              </a:ext>
            </a:extLst>
          </p:cNvPr>
          <p:cNvSpPr/>
          <p:nvPr/>
        </p:nvSpPr>
        <p:spPr>
          <a:xfrm>
            <a:off x="725522" y="1143045"/>
            <a:ext cx="136815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683F568-7441-4068-8282-12362621A5B3}"/>
              </a:ext>
            </a:extLst>
          </p:cNvPr>
          <p:cNvSpPr/>
          <p:nvPr/>
        </p:nvSpPr>
        <p:spPr>
          <a:xfrm>
            <a:off x="725522" y="2439189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데이터</a:t>
            </a:r>
            <a:r>
              <a:rPr lang="en-US" altLang="ko-KR" sz="1600" dirty="0"/>
              <a:t>2</a:t>
            </a:r>
            <a:r>
              <a:rPr lang="ko-KR" altLang="en-US" sz="1600" dirty="0"/>
              <a:t>의 주소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DD522639-16E3-445E-869F-519D6E1722A1}"/>
              </a:ext>
            </a:extLst>
          </p:cNvPr>
          <p:cNvSpPr/>
          <p:nvPr/>
        </p:nvSpPr>
        <p:spPr>
          <a:xfrm>
            <a:off x="3923928" y="1134407"/>
            <a:ext cx="136815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A07AF9C4-37D7-4C0D-81C0-3897E3921F8B}"/>
              </a:ext>
            </a:extLst>
          </p:cNvPr>
          <p:cNvSpPr/>
          <p:nvPr/>
        </p:nvSpPr>
        <p:spPr>
          <a:xfrm>
            <a:off x="3923928" y="2430551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4</a:t>
            </a:r>
            <a:r>
              <a:rPr lang="ko-KR" altLang="en-US" dirty="0"/>
              <a:t>의 주소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2770113-78B0-441F-997B-FA0EF511360E}"/>
              </a:ext>
            </a:extLst>
          </p:cNvPr>
          <p:cNvSpPr/>
          <p:nvPr/>
        </p:nvSpPr>
        <p:spPr>
          <a:xfrm>
            <a:off x="5498246" y="1134407"/>
            <a:ext cx="136815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A4D2A2E0-7244-4154-88C4-2BD42088A539}"/>
              </a:ext>
            </a:extLst>
          </p:cNvPr>
          <p:cNvSpPr/>
          <p:nvPr/>
        </p:nvSpPr>
        <p:spPr>
          <a:xfrm>
            <a:off x="5498246" y="2430551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5</a:t>
            </a:r>
            <a:r>
              <a:rPr lang="ko-KR" altLang="en-US" dirty="0"/>
              <a:t>의 주소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0264191E-4AAC-4CDC-9EB7-20070213A04F}"/>
              </a:ext>
            </a:extLst>
          </p:cNvPr>
          <p:cNvSpPr/>
          <p:nvPr/>
        </p:nvSpPr>
        <p:spPr>
          <a:xfrm>
            <a:off x="7092280" y="1139882"/>
            <a:ext cx="136815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B3A89147-2334-4CFA-8041-906125D6ECE6}"/>
              </a:ext>
            </a:extLst>
          </p:cNvPr>
          <p:cNvSpPr/>
          <p:nvPr/>
        </p:nvSpPr>
        <p:spPr>
          <a:xfrm>
            <a:off x="7092280" y="2436026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="" xmlns:a16="http://schemas.microsoft.com/office/drawing/2014/main" id="{CAC0D126-A890-4026-9B3A-407F76C97B52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5292080" y="1782479"/>
            <a:ext cx="206166" cy="100811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04146025-6475-4EC1-91FF-C1EB1F9F2B6F}"/>
              </a:ext>
            </a:extLst>
          </p:cNvPr>
          <p:cNvCxnSpPr>
            <a:stCxn id="41" idx="3"/>
            <a:endCxn id="46" idx="1"/>
          </p:cNvCxnSpPr>
          <p:nvPr/>
        </p:nvCxnSpPr>
        <p:spPr>
          <a:xfrm flipV="1">
            <a:off x="6866398" y="1787954"/>
            <a:ext cx="225882" cy="100263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12C4D5FD-BB62-437D-B962-39517514D592}"/>
              </a:ext>
            </a:extLst>
          </p:cNvPr>
          <p:cNvSpPr/>
          <p:nvPr/>
        </p:nvSpPr>
        <p:spPr>
          <a:xfrm>
            <a:off x="2339752" y="1134407"/>
            <a:ext cx="136815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84DF4BD6-D62D-4AD9-AD11-ABF86CE1823B}"/>
              </a:ext>
            </a:extLst>
          </p:cNvPr>
          <p:cNvSpPr/>
          <p:nvPr/>
        </p:nvSpPr>
        <p:spPr>
          <a:xfrm>
            <a:off x="2339752" y="2430551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3</a:t>
            </a:r>
            <a:r>
              <a:rPr lang="ko-KR" altLang="en-US" dirty="0"/>
              <a:t>의</a:t>
            </a:r>
            <a:endParaRPr lang="en-US" altLang="ko-KR" dirty="0"/>
          </a:p>
          <a:p>
            <a:pPr algn="ctr"/>
            <a:r>
              <a:rPr lang="ko-KR" altLang="en-US" dirty="0"/>
              <a:t>주소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52212A6C-BB6A-4629-98F2-365AC0D897C5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 flipV="1">
            <a:off x="2093674" y="1782479"/>
            <a:ext cx="246078" cy="101675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54152EE8-12BA-438D-BC5D-ECA16B2110C8}"/>
              </a:ext>
            </a:extLst>
          </p:cNvPr>
          <p:cNvCxnSpPr>
            <a:stCxn id="56" idx="3"/>
            <a:endCxn id="38" idx="1"/>
          </p:cNvCxnSpPr>
          <p:nvPr/>
        </p:nvCxnSpPr>
        <p:spPr>
          <a:xfrm flipV="1">
            <a:off x="3707904" y="1782479"/>
            <a:ext cx="216024" cy="100811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CC20EA57-0C68-4A35-BEA2-AB0957373374}"/>
              </a:ext>
            </a:extLst>
          </p:cNvPr>
          <p:cNvSpPr txBox="1"/>
          <p:nvPr/>
        </p:nvSpPr>
        <p:spPr>
          <a:xfrm>
            <a:off x="228603" y="5661248"/>
            <a:ext cx="8470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/>
              <a:t>데이터 </a:t>
            </a:r>
            <a:r>
              <a:rPr lang="en-US" altLang="ko-KR" sz="1600" dirty="0"/>
              <a:t>2</a:t>
            </a:r>
            <a:r>
              <a:rPr lang="ko-KR" altLang="en-US" sz="1600" dirty="0"/>
              <a:t>의 구조체 속의 노드를 데이터</a:t>
            </a:r>
            <a:r>
              <a:rPr lang="en-US" altLang="ko-KR" sz="1600" dirty="0"/>
              <a:t>4</a:t>
            </a:r>
            <a:r>
              <a:rPr lang="ko-KR" altLang="en-US" sz="1600" dirty="0"/>
              <a:t>를 가리키도록 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 </a:t>
            </a:r>
            <a:r>
              <a:rPr lang="ko-KR" altLang="en-US" sz="1600" dirty="0"/>
              <a:t>데이터 </a:t>
            </a:r>
            <a:r>
              <a:rPr lang="en-US" altLang="ko-KR" sz="1600" dirty="0"/>
              <a:t>3</a:t>
            </a:r>
            <a:r>
              <a:rPr lang="ko-KR" altLang="en-US" sz="1600" dirty="0"/>
              <a:t>에 대한 처리를 따로 하지 않아도 데이터</a:t>
            </a:r>
            <a:r>
              <a:rPr lang="en-US" altLang="ko-KR" sz="1600" dirty="0"/>
              <a:t>3</a:t>
            </a:r>
            <a:r>
              <a:rPr lang="ko-KR" altLang="en-US" sz="1600" dirty="0"/>
              <a:t>은 쓰레기 데이터</a:t>
            </a:r>
            <a:r>
              <a:rPr lang="en-US" altLang="ko-KR" sz="1600" dirty="0"/>
              <a:t>(garbage)</a:t>
            </a:r>
            <a:r>
              <a:rPr lang="ko-KR" altLang="en-US" sz="1600" dirty="0"/>
              <a:t>가 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F3A320B-E01A-40D1-AE05-FAD0BD8CED2C}"/>
              </a:ext>
            </a:extLst>
          </p:cNvPr>
          <p:cNvSpPr/>
          <p:nvPr/>
        </p:nvSpPr>
        <p:spPr>
          <a:xfrm>
            <a:off x="725522" y="3509646"/>
            <a:ext cx="136815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EF6D4735-D621-4A7C-8094-FA28BE583E79}"/>
              </a:ext>
            </a:extLst>
          </p:cNvPr>
          <p:cNvSpPr/>
          <p:nvPr/>
        </p:nvSpPr>
        <p:spPr>
          <a:xfrm>
            <a:off x="725522" y="4805790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데이터</a:t>
            </a:r>
            <a:r>
              <a:rPr lang="en-US" altLang="ko-KR" sz="1600" dirty="0"/>
              <a:t>2</a:t>
            </a:r>
            <a:r>
              <a:rPr lang="ko-KR" altLang="en-US" sz="1600" dirty="0"/>
              <a:t>의 주소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4822884C-CC89-44F9-9E49-480095566253}"/>
              </a:ext>
            </a:extLst>
          </p:cNvPr>
          <p:cNvSpPr/>
          <p:nvPr/>
        </p:nvSpPr>
        <p:spPr>
          <a:xfrm>
            <a:off x="5498246" y="3501008"/>
            <a:ext cx="136815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EFEF59F5-F0FA-4888-9E6E-B18656158F28}"/>
              </a:ext>
            </a:extLst>
          </p:cNvPr>
          <p:cNvSpPr/>
          <p:nvPr/>
        </p:nvSpPr>
        <p:spPr>
          <a:xfrm>
            <a:off x="5498246" y="4797152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5</a:t>
            </a:r>
            <a:r>
              <a:rPr lang="ko-KR" altLang="en-US" dirty="0"/>
              <a:t>의 주소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E8881EF7-F639-42F6-BB79-8552C3BF73BE}"/>
              </a:ext>
            </a:extLst>
          </p:cNvPr>
          <p:cNvSpPr/>
          <p:nvPr/>
        </p:nvSpPr>
        <p:spPr>
          <a:xfrm>
            <a:off x="7092280" y="3506483"/>
            <a:ext cx="136815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F6E9DCE0-B8C7-401A-99D8-653C6C175596}"/>
              </a:ext>
            </a:extLst>
          </p:cNvPr>
          <p:cNvSpPr/>
          <p:nvPr/>
        </p:nvSpPr>
        <p:spPr>
          <a:xfrm>
            <a:off x="7092280" y="4802627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C989DC10-5270-4237-A4A5-848D86F65685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 flipV="1">
            <a:off x="6866398" y="4154555"/>
            <a:ext cx="225882" cy="100263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E6499177-9FE9-4A13-90AF-8B046532A54D}"/>
              </a:ext>
            </a:extLst>
          </p:cNvPr>
          <p:cNvSpPr/>
          <p:nvPr/>
        </p:nvSpPr>
        <p:spPr>
          <a:xfrm>
            <a:off x="2339752" y="3501008"/>
            <a:ext cx="136815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B514C9DF-FABF-47D5-A15D-EED49C01E221}"/>
              </a:ext>
            </a:extLst>
          </p:cNvPr>
          <p:cNvSpPr/>
          <p:nvPr/>
        </p:nvSpPr>
        <p:spPr>
          <a:xfrm>
            <a:off x="2339752" y="4797152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4</a:t>
            </a:r>
            <a:r>
              <a:rPr lang="ko-KR" altLang="en-US" dirty="0"/>
              <a:t>의</a:t>
            </a:r>
            <a:endParaRPr lang="en-US" altLang="ko-KR" dirty="0"/>
          </a:p>
          <a:p>
            <a:pPr algn="ctr"/>
            <a:r>
              <a:rPr lang="ko-KR" altLang="en-US" dirty="0"/>
              <a:t>주소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5CBC7D53-BCB8-4950-870A-056B9F8D8DFC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 flipV="1">
            <a:off x="2093674" y="4149080"/>
            <a:ext cx="246078" cy="101675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843D36F2-31CD-4265-942F-180DE9BD6770}"/>
              </a:ext>
            </a:extLst>
          </p:cNvPr>
          <p:cNvCxnSpPr>
            <a:cxnSpLocks/>
            <a:stCxn id="30" idx="3"/>
            <a:endCxn id="23" idx="1"/>
          </p:cNvCxnSpPr>
          <p:nvPr/>
        </p:nvCxnSpPr>
        <p:spPr>
          <a:xfrm flipV="1">
            <a:off x="3707904" y="4149080"/>
            <a:ext cx="1790342" cy="100811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: 도형 13">
            <a:extLst>
              <a:ext uri="{FF2B5EF4-FFF2-40B4-BE49-F238E27FC236}">
                <a16:creationId xmlns="" xmlns:a16="http://schemas.microsoft.com/office/drawing/2014/main" id="{93413724-BCA4-48E1-853C-33E8DB7DA08E}"/>
              </a:ext>
            </a:extLst>
          </p:cNvPr>
          <p:cNvSpPr/>
          <p:nvPr/>
        </p:nvSpPr>
        <p:spPr>
          <a:xfrm>
            <a:off x="4311941" y="410893"/>
            <a:ext cx="1132514" cy="1208182"/>
          </a:xfrm>
          <a:custGeom>
            <a:avLst/>
            <a:gdLst>
              <a:gd name="connsiteX0" fmla="*/ 285226 w 1132514"/>
              <a:gd name="connsiteY0" fmla="*/ 1208182 h 1208182"/>
              <a:gd name="connsiteX1" fmla="*/ 268448 w 1132514"/>
              <a:gd name="connsiteY1" fmla="*/ 1166237 h 1208182"/>
              <a:gd name="connsiteX2" fmla="*/ 218114 w 1132514"/>
              <a:gd name="connsiteY2" fmla="*/ 1090736 h 1208182"/>
              <a:gd name="connsiteX3" fmla="*/ 184558 w 1132514"/>
              <a:gd name="connsiteY3" fmla="*/ 1040402 h 1208182"/>
              <a:gd name="connsiteX4" fmla="*/ 167780 w 1132514"/>
              <a:gd name="connsiteY4" fmla="*/ 1015235 h 1208182"/>
              <a:gd name="connsiteX5" fmla="*/ 142613 w 1132514"/>
              <a:gd name="connsiteY5" fmla="*/ 998457 h 1208182"/>
              <a:gd name="connsiteX6" fmla="*/ 125835 w 1132514"/>
              <a:gd name="connsiteY6" fmla="*/ 964901 h 1208182"/>
              <a:gd name="connsiteX7" fmla="*/ 100668 w 1132514"/>
              <a:gd name="connsiteY7" fmla="*/ 939735 h 1208182"/>
              <a:gd name="connsiteX8" fmla="*/ 67112 w 1132514"/>
              <a:gd name="connsiteY8" fmla="*/ 872623 h 1208182"/>
              <a:gd name="connsiteX9" fmla="*/ 50334 w 1132514"/>
              <a:gd name="connsiteY9" fmla="*/ 839067 h 1208182"/>
              <a:gd name="connsiteX10" fmla="*/ 33556 w 1132514"/>
              <a:gd name="connsiteY10" fmla="*/ 805511 h 1208182"/>
              <a:gd name="connsiteX11" fmla="*/ 16778 w 1132514"/>
              <a:gd name="connsiteY11" fmla="*/ 763566 h 1208182"/>
              <a:gd name="connsiteX12" fmla="*/ 0 w 1132514"/>
              <a:gd name="connsiteY12" fmla="*/ 696454 h 1208182"/>
              <a:gd name="connsiteX13" fmla="*/ 8389 w 1132514"/>
              <a:gd name="connsiteY13" fmla="*/ 528674 h 1208182"/>
              <a:gd name="connsiteX14" fmla="*/ 16778 w 1132514"/>
              <a:gd name="connsiteY14" fmla="*/ 503507 h 1208182"/>
              <a:gd name="connsiteX15" fmla="*/ 67112 w 1132514"/>
              <a:gd name="connsiteY15" fmla="*/ 444784 h 1208182"/>
              <a:gd name="connsiteX16" fmla="*/ 92279 w 1132514"/>
              <a:gd name="connsiteY16" fmla="*/ 428006 h 1208182"/>
              <a:gd name="connsiteX17" fmla="*/ 125835 w 1132514"/>
              <a:gd name="connsiteY17" fmla="*/ 402839 h 1208182"/>
              <a:gd name="connsiteX18" fmla="*/ 167780 w 1132514"/>
              <a:gd name="connsiteY18" fmla="*/ 386061 h 1208182"/>
              <a:gd name="connsiteX19" fmla="*/ 201336 w 1132514"/>
              <a:gd name="connsiteY19" fmla="*/ 369283 h 1208182"/>
              <a:gd name="connsiteX20" fmla="*/ 285226 w 1132514"/>
              <a:gd name="connsiteY20" fmla="*/ 335727 h 1208182"/>
              <a:gd name="connsiteX21" fmla="*/ 394283 w 1132514"/>
              <a:gd name="connsiteY21" fmla="*/ 318949 h 1208182"/>
              <a:gd name="connsiteX22" fmla="*/ 419450 w 1132514"/>
              <a:gd name="connsiteY22" fmla="*/ 310560 h 1208182"/>
              <a:gd name="connsiteX23" fmla="*/ 595619 w 1132514"/>
              <a:gd name="connsiteY23" fmla="*/ 318949 h 1208182"/>
              <a:gd name="connsiteX24" fmla="*/ 629175 w 1132514"/>
              <a:gd name="connsiteY24" fmla="*/ 369283 h 1208182"/>
              <a:gd name="connsiteX25" fmla="*/ 645953 w 1132514"/>
              <a:gd name="connsiteY25" fmla="*/ 444784 h 1208182"/>
              <a:gd name="connsiteX26" fmla="*/ 654342 w 1132514"/>
              <a:gd name="connsiteY26" fmla="*/ 503507 h 1208182"/>
              <a:gd name="connsiteX27" fmla="*/ 637564 w 1132514"/>
              <a:gd name="connsiteY27" fmla="*/ 671287 h 1208182"/>
              <a:gd name="connsiteX28" fmla="*/ 629175 w 1132514"/>
              <a:gd name="connsiteY28" fmla="*/ 696454 h 1208182"/>
              <a:gd name="connsiteX29" fmla="*/ 570452 w 1132514"/>
              <a:gd name="connsiteY29" fmla="*/ 771955 h 1208182"/>
              <a:gd name="connsiteX30" fmla="*/ 520118 w 1132514"/>
              <a:gd name="connsiteY30" fmla="*/ 805511 h 1208182"/>
              <a:gd name="connsiteX31" fmla="*/ 427839 w 1132514"/>
              <a:gd name="connsiteY31" fmla="*/ 797122 h 1208182"/>
              <a:gd name="connsiteX32" fmla="*/ 402672 w 1132514"/>
              <a:gd name="connsiteY32" fmla="*/ 788733 h 1208182"/>
              <a:gd name="connsiteX33" fmla="*/ 385894 w 1132514"/>
              <a:gd name="connsiteY33" fmla="*/ 763566 h 1208182"/>
              <a:gd name="connsiteX34" fmla="*/ 360727 w 1132514"/>
              <a:gd name="connsiteY34" fmla="*/ 746788 h 1208182"/>
              <a:gd name="connsiteX35" fmla="*/ 327171 w 1132514"/>
              <a:gd name="connsiteY35" fmla="*/ 696454 h 1208182"/>
              <a:gd name="connsiteX36" fmla="*/ 318782 w 1132514"/>
              <a:gd name="connsiteY36" fmla="*/ 671287 h 1208182"/>
              <a:gd name="connsiteX37" fmla="*/ 285226 w 1132514"/>
              <a:gd name="connsiteY37" fmla="*/ 620953 h 1208182"/>
              <a:gd name="connsiteX38" fmla="*/ 268448 w 1132514"/>
              <a:gd name="connsiteY38" fmla="*/ 562230 h 1208182"/>
              <a:gd name="connsiteX39" fmla="*/ 260059 w 1132514"/>
              <a:gd name="connsiteY39" fmla="*/ 537063 h 1208182"/>
              <a:gd name="connsiteX40" fmla="*/ 243281 w 1132514"/>
              <a:gd name="connsiteY40" fmla="*/ 478340 h 1208182"/>
              <a:gd name="connsiteX41" fmla="*/ 251670 w 1132514"/>
              <a:gd name="connsiteY41" fmla="*/ 327338 h 1208182"/>
              <a:gd name="connsiteX42" fmla="*/ 260059 w 1132514"/>
              <a:gd name="connsiteY42" fmla="*/ 293782 h 1208182"/>
              <a:gd name="connsiteX43" fmla="*/ 310393 w 1132514"/>
              <a:gd name="connsiteY43" fmla="*/ 193114 h 1208182"/>
              <a:gd name="connsiteX44" fmla="*/ 327171 w 1132514"/>
              <a:gd name="connsiteY44" fmla="*/ 167947 h 1208182"/>
              <a:gd name="connsiteX45" fmla="*/ 360727 w 1132514"/>
              <a:gd name="connsiteY45" fmla="*/ 142780 h 1208182"/>
              <a:gd name="connsiteX46" fmla="*/ 385894 w 1132514"/>
              <a:gd name="connsiteY46" fmla="*/ 126002 h 1208182"/>
              <a:gd name="connsiteX47" fmla="*/ 411061 w 1132514"/>
              <a:gd name="connsiteY47" fmla="*/ 100835 h 1208182"/>
              <a:gd name="connsiteX48" fmla="*/ 461395 w 1132514"/>
              <a:gd name="connsiteY48" fmla="*/ 84057 h 1208182"/>
              <a:gd name="connsiteX49" fmla="*/ 520118 w 1132514"/>
              <a:gd name="connsiteY49" fmla="*/ 67279 h 1208182"/>
              <a:gd name="connsiteX50" fmla="*/ 696287 w 1132514"/>
              <a:gd name="connsiteY50" fmla="*/ 75668 h 1208182"/>
              <a:gd name="connsiteX51" fmla="*/ 729842 w 1132514"/>
              <a:gd name="connsiteY51" fmla="*/ 100835 h 1208182"/>
              <a:gd name="connsiteX52" fmla="*/ 796954 w 1132514"/>
              <a:gd name="connsiteY52" fmla="*/ 151169 h 1208182"/>
              <a:gd name="connsiteX53" fmla="*/ 855677 w 1132514"/>
              <a:gd name="connsiteY53" fmla="*/ 235059 h 1208182"/>
              <a:gd name="connsiteX54" fmla="*/ 872455 w 1132514"/>
              <a:gd name="connsiteY54" fmla="*/ 285393 h 1208182"/>
              <a:gd name="connsiteX55" fmla="*/ 880844 w 1132514"/>
              <a:gd name="connsiteY55" fmla="*/ 310560 h 1208182"/>
              <a:gd name="connsiteX56" fmla="*/ 855677 w 1132514"/>
              <a:gd name="connsiteY56" fmla="*/ 411228 h 1208182"/>
              <a:gd name="connsiteX57" fmla="*/ 822121 w 1132514"/>
              <a:gd name="connsiteY57" fmla="*/ 461562 h 1208182"/>
              <a:gd name="connsiteX58" fmla="*/ 746620 w 1132514"/>
              <a:gd name="connsiteY58" fmla="*/ 428006 h 1208182"/>
              <a:gd name="connsiteX59" fmla="*/ 729842 w 1132514"/>
              <a:gd name="connsiteY59" fmla="*/ 377672 h 1208182"/>
              <a:gd name="connsiteX60" fmla="*/ 721453 w 1132514"/>
              <a:gd name="connsiteY60" fmla="*/ 352505 h 1208182"/>
              <a:gd name="connsiteX61" fmla="*/ 738231 w 1132514"/>
              <a:gd name="connsiteY61" fmla="*/ 142780 h 1208182"/>
              <a:gd name="connsiteX62" fmla="*/ 746620 w 1132514"/>
              <a:gd name="connsiteY62" fmla="*/ 117613 h 1208182"/>
              <a:gd name="connsiteX63" fmla="*/ 788565 w 1132514"/>
              <a:gd name="connsiteY63" fmla="*/ 75668 h 1208182"/>
              <a:gd name="connsiteX64" fmla="*/ 838899 w 1132514"/>
              <a:gd name="connsiteY64" fmla="*/ 58890 h 1208182"/>
              <a:gd name="connsiteX65" fmla="*/ 864066 w 1132514"/>
              <a:gd name="connsiteY65" fmla="*/ 42113 h 1208182"/>
              <a:gd name="connsiteX66" fmla="*/ 897622 w 1132514"/>
              <a:gd name="connsiteY66" fmla="*/ 33724 h 1208182"/>
              <a:gd name="connsiteX67" fmla="*/ 939567 w 1132514"/>
              <a:gd name="connsiteY67" fmla="*/ 25335 h 1208182"/>
              <a:gd name="connsiteX68" fmla="*/ 989901 w 1132514"/>
              <a:gd name="connsiteY68" fmla="*/ 16946 h 1208182"/>
              <a:gd name="connsiteX69" fmla="*/ 1015068 w 1132514"/>
              <a:gd name="connsiteY69" fmla="*/ 8557 h 1208182"/>
              <a:gd name="connsiteX70" fmla="*/ 1132514 w 1132514"/>
              <a:gd name="connsiteY70" fmla="*/ 168 h 1208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132514" h="1208182">
                <a:moveTo>
                  <a:pt x="285226" y="1208182"/>
                </a:moveTo>
                <a:cubicBezTo>
                  <a:pt x="279633" y="1194200"/>
                  <a:pt x="275659" y="1179457"/>
                  <a:pt x="268448" y="1166237"/>
                </a:cubicBezTo>
                <a:lnTo>
                  <a:pt x="218114" y="1090736"/>
                </a:lnTo>
                <a:lnTo>
                  <a:pt x="184558" y="1040402"/>
                </a:lnTo>
                <a:cubicBezTo>
                  <a:pt x="178965" y="1032013"/>
                  <a:pt x="176169" y="1020828"/>
                  <a:pt x="167780" y="1015235"/>
                </a:cubicBezTo>
                <a:lnTo>
                  <a:pt x="142613" y="998457"/>
                </a:lnTo>
                <a:cubicBezTo>
                  <a:pt x="137020" y="987272"/>
                  <a:pt x="133104" y="975077"/>
                  <a:pt x="125835" y="964901"/>
                </a:cubicBezTo>
                <a:cubicBezTo>
                  <a:pt x="118939" y="955247"/>
                  <a:pt x="107037" y="949744"/>
                  <a:pt x="100668" y="939735"/>
                </a:cubicBezTo>
                <a:cubicBezTo>
                  <a:pt x="87240" y="918634"/>
                  <a:pt x="78297" y="894994"/>
                  <a:pt x="67112" y="872623"/>
                </a:cubicBezTo>
                <a:lnTo>
                  <a:pt x="50334" y="839067"/>
                </a:lnTo>
                <a:cubicBezTo>
                  <a:pt x="44741" y="827882"/>
                  <a:pt x="38200" y="817122"/>
                  <a:pt x="33556" y="805511"/>
                </a:cubicBezTo>
                <a:cubicBezTo>
                  <a:pt x="27963" y="791529"/>
                  <a:pt x="21207" y="777959"/>
                  <a:pt x="16778" y="763566"/>
                </a:cubicBezTo>
                <a:cubicBezTo>
                  <a:pt x="9997" y="741527"/>
                  <a:pt x="0" y="696454"/>
                  <a:pt x="0" y="696454"/>
                </a:cubicBezTo>
                <a:cubicBezTo>
                  <a:pt x="2796" y="640527"/>
                  <a:pt x="3538" y="584460"/>
                  <a:pt x="8389" y="528674"/>
                </a:cubicBezTo>
                <a:cubicBezTo>
                  <a:pt x="9155" y="519864"/>
                  <a:pt x="12823" y="511416"/>
                  <a:pt x="16778" y="503507"/>
                </a:cubicBezTo>
                <a:cubicBezTo>
                  <a:pt x="27910" y="481243"/>
                  <a:pt x="49052" y="460264"/>
                  <a:pt x="67112" y="444784"/>
                </a:cubicBezTo>
                <a:cubicBezTo>
                  <a:pt x="74767" y="438223"/>
                  <a:pt x="84075" y="433866"/>
                  <a:pt x="92279" y="428006"/>
                </a:cubicBezTo>
                <a:cubicBezTo>
                  <a:pt x="103656" y="419879"/>
                  <a:pt x="113613" y="409629"/>
                  <a:pt x="125835" y="402839"/>
                </a:cubicBezTo>
                <a:cubicBezTo>
                  <a:pt x="138999" y="395526"/>
                  <a:pt x="154019" y="392177"/>
                  <a:pt x="167780" y="386061"/>
                </a:cubicBezTo>
                <a:cubicBezTo>
                  <a:pt x="179208" y="380982"/>
                  <a:pt x="189842" y="374209"/>
                  <a:pt x="201336" y="369283"/>
                </a:cubicBezTo>
                <a:cubicBezTo>
                  <a:pt x="229018" y="357419"/>
                  <a:pt x="255411" y="339986"/>
                  <a:pt x="285226" y="335727"/>
                </a:cubicBezTo>
                <a:cubicBezTo>
                  <a:pt x="303958" y="333051"/>
                  <a:pt x="373332" y="323605"/>
                  <a:pt x="394283" y="318949"/>
                </a:cubicBezTo>
                <a:cubicBezTo>
                  <a:pt x="402915" y="317031"/>
                  <a:pt x="411061" y="313356"/>
                  <a:pt x="419450" y="310560"/>
                </a:cubicBezTo>
                <a:cubicBezTo>
                  <a:pt x="478173" y="313356"/>
                  <a:pt x="539007" y="303098"/>
                  <a:pt x="595619" y="318949"/>
                </a:cubicBezTo>
                <a:cubicBezTo>
                  <a:pt x="615037" y="324386"/>
                  <a:pt x="629175" y="369283"/>
                  <a:pt x="629175" y="369283"/>
                </a:cubicBezTo>
                <a:cubicBezTo>
                  <a:pt x="636716" y="399448"/>
                  <a:pt x="640628" y="412834"/>
                  <a:pt x="645953" y="444784"/>
                </a:cubicBezTo>
                <a:cubicBezTo>
                  <a:pt x="649204" y="464288"/>
                  <a:pt x="651546" y="483933"/>
                  <a:pt x="654342" y="503507"/>
                </a:cubicBezTo>
                <a:cubicBezTo>
                  <a:pt x="649463" y="576697"/>
                  <a:pt x="652685" y="610802"/>
                  <a:pt x="637564" y="671287"/>
                </a:cubicBezTo>
                <a:cubicBezTo>
                  <a:pt x="635419" y="679866"/>
                  <a:pt x="633469" y="688724"/>
                  <a:pt x="629175" y="696454"/>
                </a:cubicBezTo>
                <a:cubicBezTo>
                  <a:pt x="615385" y="721276"/>
                  <a:pt x="594376" y="753347"/>
                  <a:pt x="570452" y="771955"/>
                </a:cubicBezTo>
                <a:cubicBezTo>
                  <a:pt x="554535" y="784335"/>
                  <a:pt x="520118" y="805511"/>
                  <a:pt x="520118" y="805511"/>
                </a:cubicBezTo>
                <a:cubicBezTo>
                  <a:pt x="489358" y="802715"/>
                  <a:pt x="458415" y="801490"/>
                  <a:pt x="427839" y="797122"/>
                </a:cubicBezTo>
                <a:cubicBezTo>
                  <a:pt x="419085" y="795871"/>
                  <a:pt x="409577" y="794257"/>
                  <a:pt x="402672" y="788733"/>
                </a:cubicBezTo>
                <a:cubicBezTo>
                  <a:pt x="394799" y="782435"/>
                  <a:pt x="393023" y="770695"/>
                  <a:pt x="385894" y="763566"/>
                </a:cubicBezTo>
                <a:cubicBezTo>
                  <a:pt x="378765" y="756437"/>
                  <a:pt x="369116" y="752381"/>
                  <a:pt x="360727" y="746788"/>
                </a:cubicBezTo>
                <a:cubicBezTo>
                  <a:pt x="349542" y="730010"/>
                  <a:pt x="333548" y="715584"/>
                  <a:pt x="327171" y="696454"/>
                </a:cubicBezTo>
                <a:cubicBezTo>
                  <a:pt x="324375" y="688065"/>
                  <a:pt x="323076" y="679017"/>
                  <a:pt x="318782" y="671287"/>
                </a:cubicBezTo>
                <a:cubicBezTo>
                  <a:pt x="308989" y="653660"/>
                  <a:pt x="291603" y="640083"/>
                  <a:pt x="285226" y="620953"/>
                </a:cubicBezTo>
                <a:cubicBezTo>
                  <a:pt x="265112" y="560611"/>
                  <a:pt x="289515" y="635966"/>
                  <a:pt x="268448" y="562230"/>
                </a:cubicBezTo>
                <a:cubicBezTo>
                  <a:pt x="266019" y="553727"/>
                  <a:pt x="262488" y="545566"/>
                  <a:pt x="260059" y="537063"/>
                </a:cubicBezTo>
                <a:cubicBezTo>
                  <a:pt x="238992" y="463327"/>
                  <a:pt x="263395" y="538682"/>
                  <a:pt x="243281" y="478340"/>
                </a:cubicBezTo>
                <a:cubicBezTo>
                  <a:pt x="246077" y="428006"/>
                  <a:pt x="247106" y="377543"/>
                  <a:pt x="251670" y="327338"/>
                </a:cubicBezTo>
                <a:cubicBezTo>
                  <a:pt x="252714" y="315856"/>
                  <a:pt x="256746" y="304825"/>
                  <a:pt x="260059" y="293782"/>
                </a:cubicBezTo>
                <a:cubicBezTo>
                  <a:pt x="279004" y="230633"/>
                  <a:pt x="271827" y="250963"/>
                  <a:pt x="310393" y="193114"/>
                </a:cubicBezTo>
                <a:cubicBezTo>
                  <a:pt x="315986" y="184725"/>
                  <a:pt x="319105" y="173996"/>
                  <a:pt x="327171" y="167947"/>
                </a:cubicBezTo>
                <a:cubicBezTo>
                  <a:pt x="338356" y="159558"/>
                  <a:pt x="349350" y="150907"/>
                  <a:pt x="360727" y="142780"/>
                </a:cubicBezTo>
                <a:cubicBezTo>
                  <a:pt x="368931" y="136920"/>
                  <a:pt x="378149" y="132457"/>
                  <a:pt x="385894" y="126002"/>
                </a:cubicBezTo>
                <a:cubicBezTo>
                  <a:pt x="395008" y="118407"/>
                  <a:pt x="400690" y="106597"/>
                  <a:pt x="411061" y="100835"/>
                </a:cubicBezTo>
                <a:cubicBezTo>
                  <a:pt x="426521" y="92246"/>
                  <a:pt x="444617" y="89650"/>
                  <a:pt x="461395" y="84057"/>
                </a:cubicBezTo>
                <a:cubicBezTo>
                  <a:pt x="497500" y="72022"/>
                  <a:pt x="477983" y="77813"/>
                  <a:pt x="520118" y="67279"/>
                </a:cubicBezTo>
                <a:cubicBezTo>
                  <a:pt x="578841" y="70075"/>
                  <a:pt x="638236" y="66380"/>
                  <a:pt x="696287" y="75668"/>
                </a:cubicBezTo>
                <a:cubicBezTo>
                  <a:pt x="710093" y="77877"/>
                  <a:pt x="717986" y="93425"/>
                  <a:pt x="729842" y="100835"/>
                </a:cubicBezTo>
                <a:cubicBezTo>
                  <a:pt x="779816" y="132069"/>
                  <a:pt x="751685" y="99433"/>
                  <a:pt x="796954" y="151169"/>
                </a:cubicBezTo>
                <a:cubicBezTo>
                  <a:pt x="807262" y="162949"/>
                  <a:pt x="853245" y="227762"/>
                  <a:pt x="855677" y="235059"/>
                </a:cubicBezTo>
                <a:lnTo>
                  <a:pt x="872455" y="285393"/>
                </a:lnTo>
                <a:lnTo>
                  <a:pt x="880844" y="310560"/>
                </a:lnTo>
                <a:cubicBezTo>
                  <a:pt x="876651" y="335719"/>
                  <a:pt x="870448" y="389071"/>
                  <a:pt x="855677" y="411228"/>
                </a:cubicBezTo>
                <a:lnTo>
                  <a:pt x="822121" y="461562"/>
                </a:lnTo>
                <a:cubicBezTo>
                  <a:pt x="786204" y="455576"/>
                  <a:pt x="765597" y="462164"/>
                  <a:pt x="746620" y="428006"/>
                </a:cubicBezTo>
                <a:cubicBezTo>
                  <a:pt x="738031" y="412546"/>
                  <a:pt x="735435" y="394450"/>
                  <a:pt x="729842" y="377672"/>
                </a:cubicBezTo>
                <a:lnTo>
                  <a:pt x="721453" y="352505"/>
                </a:lnTo>
                <a:cubicBezTo>
                  <a:pt x="727091" y="234108"/>
                  <a:pt x="716231" y="219782"/>
                  <a:pt x="738231" y="142780"/>
                </a:cubicBezTo>
                <a:cubicBezTo>
                  <a:pt x="740660" y="134277"/>
                  <a:pt x="742665" y="125522"/>
                  <a:pt x="746620" y="117613"/>
                </a:cubicBezTo>
                <a:cubicBezTo>
                  <a:pt x="757006" y="96840"/>
                  <a:pt x="766993" y="85255"/>
                  <a:pt x="788565" y="75668"/>
                </a:cubicBezTo>
                <a:cubicBezTo>
                  <a:pt x="804726" y="68485"/>
                  <a:pt x="824183" y="68700"/>
                  <a:pt x="838899" y="58890"/>
                </a:cubicBezTo>
                <a:cubicBezTo>
                  <a:pt x="847288" y="53298"/>
                  <a:pt x="854799" y="46084"/>
                  <a:pt x="864066" y="42113"/>
                </a:cubicBezTo>
                <a:cubicBezTo>
                  <a:pt x="874663" y="37571"/>
                  <a:pt x="886367" y="36225"/>
                  <a:pt x="897622" y="33724"/>
                </a:cubicBezTo>
                <a:cubicBezTo>
                  <a:pt x="911541" y="30631"/>
                  <a:pt x="925538" y="27886"/>
                  <a:pt x="939567" y="25335"/>
                </a:cubicBezTo>
                <a:cubicBezTo>
                  <a:pt x="956302" y="22292"/>
                  <a:pt x="973297" y="20636"/>
                  <a:pt x="989901" y="16946"/>
                </a:cubicBezTo>
                <a:cubicBezTo>
                  <a:pt x="998533" y="15028"/>
                  <a:pt x="1006368" y="10139"/>
                  <a:pt x="1015068" y="8557"/>
                </a:cubicBezTo>
                <a:cubicBezTo>
                  <a:pt x="1072653" y="-1913"/>
                  <a:pt x="1079115" y="168"/>
                  <a:pt x="1132514" y="1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="" xmlns:a16="http://schemas.microsoft.com/office/drawing/2014/main" id="{77843D41-E13E-4774-8BD3-0AFD09D719D4}"/>
              </a:ext>
            </a:extLst>
          </p:cNvPr>
          <p:cNvSpPr/>
          <p:nvPr/>
        </p:nvSpPr>
        <p:spPr>
          <a:xfrm>
            <a:off x="5075339" y="260059"/>
            <a:ext cx="369116" cy="478172"/>
          </a:xfrm>
          <a:custGeom>
            <a:avLst/>
            <a:gdLst>
              <a:gd name="connsiteX0" fmla="*/ 0 w 369116"/>
              <a:gd name="connsiteY0" fmla="*/ 0 h 478172"/>
              <a:gd name="connsiteX1" fmla="*/ 92279 w 369116"/>
              <a:gd name="connsiteY1" fmla="*/ 25167 h 478172"/>
              <a:gd name="connsiteX2" fmla="*/ 117446 w 369116"/>
              <a:gd name="connsiteY2" fmla="*/ 41945 h 478172"/>
              <a:gd name="connsiteX3" fmla="*/ 167780 w 369116"/>
              <a:gd name="connsiteY3" fmla="*/ 58723 h 478172"/>
              <a:gd name="connsiteX4" fmla="*/ 218114 w 369116"/>
              <a:gd name="connsiteY4" fmla="*/ 92279 h 478172"/>
              <a:gd name="connsiteX5" fmla="*/ 293615 w 369116"/>
              <a:gd name="connsiteY5" fmla="*/ 117446 h 478172"/>
              <a:gd name="connsiteX6" fmla="*/ 318782 w 369116"/>
              <a:gd name="connsiteY6" fmla="*/ 125835 h 478172"/>
              <a:gd name="connsiteX7" fmla="*/ 369116 w 369116"/>
              <a:gd name="connsiteY7" fmla="*/ 151002 h 478172"/>
              <a:gd name="connsiteX8" fmla="*/ 360727 w 369116"/>
              <a:gd name="connsiteY8" fmla="*/ 176169 h 478172"/>
              <a:gd name="connsiteX9" fmla="*/ 343949 w 369116"/>
              <a:gd name="connsiteY9" fmla="*/ 201335 h 478172"/>
              <a:gd name="connsiteX10" fmla="*/ 327171 w 369116"/>
              <a:gd name="connsiteY10" fmla="*/ 251669 h 478172"/>
              <a:gd name="connsiteX11" fmla="*/ 318782 w 369116"/>
              <a:gd name="connsiteY11" fmla="*/ 276836 h 478172"/>
              <a:gd name="connsiteX12" fmla="*/ 302004 w 369116"/>
              <a:gd name="connsiteY12" fmla="*/ 444616 h 478172"/>
              <a:gd name="connsiteX13" fmla="*/ 302004 w 369116"/>
              <a:gd name="connsiteY13" fmla="*/ 478172 h 4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9116" h="478172">
                <a:moveTo>
                  <a:pt x="0" y="0"/>
                </a:moveTo>
                <a:cubicBezTo>
                  <a:pt x="22511" y="4502"/>
                  <a:pt x="74033" y="13003"/>
                  <a:pt x="92279" y="25167"/>
                </a:cubicBezTo>
                <a:cubicBezTo>
                  <a:pt x="100668" y="30760"/>
                  <a:pt x="108233" y="37850"/>
                  <a:pt x="117446" y="41945"/>
                </a:cubicBezTo>
                <a:cubicBezTo>
                  <a:pt x="133607" y="49128"/>
                  <a:pt x="153065" y="48913"/>
                  <a:pt x="167780" y="58723"/>
                </a:cubicBezTo>
                <a:cubicBezTo>
                  <a:pt x="184558" y="69908"/>
                  <a:pt x="198984" y="85902"/>
                  <a:pt x="218114" y="92279"/>
                </a:cubicBezTo>
                <a:lnTo>
                  <a:pt x="293615" y="117446"/>
                </a:lnTo>
                <a:cubicBezTo>
                  <a:pt x="302004" y="120242"/>
                  <a:pt x="311424" y="120930"/>
                  <a:pt x="318782" y="125835"/>
                </a:cubicBezTo>
                <a:cubicBezTo>
                  <a:pt x="351307" y="147518"/>
                  <a:pt x="334384" y="139425"/>
                  <a:pt x="369116" y="151002"/>
                </a:cubicBezTo>
                <a:cubicBezTo>
                  <a:pt x="366320" y="159391"/>
                  <a:pt x="364682" y="168260"/>
                  <a:pt x="360727" y="176169"/>
                </a:cubicBezTo>
                <a:cubicBezTo>
                  <a:pt x="356218" y="185187"/>
                  <a:pt x="348044" y="192122"/>
                  <a:pt x="343949" y="201335"/>
                </a:cubicBezTo>
                <a:cubicBezTo>
                  <a:pt x="336766" y="217496"/>
                  <a:pt x="332764" y="234891"/>
                  <a:pt x="327171" y="251669"/>
                </a:cubicBezTo>
                <a:lnTo>
                  <a:pt x="318782" y="276836"/>
                </a:lnTo>
                <a:cubicBezTo>
                  <a:pt x="309652" y="349879"/>
                  <a:pt x="307135" y="362526"/>
                  <a:pt x="302004" y="444616"/>
                </a:cubicBezTo>
                <a:cubicBezTo>
                  <a:pt x="301306" y="455780"/>
                  <a:pt x="302004" y="466987"/>
                  <a:pt x="302004" y="47817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85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="" xmlns:a16="http://schemas.microsoft.com/office/drawing/2014/main" id="{7EA28051-4FCB-4C05-83F1-0E94A84993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/>
              <a:t>1-2.  </a:t>
            </a:r>
            <a:r>
              <a:rPr lang="ko-KR" altLang="en-US" sz="2000" dirty="0"/>
              <a:t>단순 연결 리스트의 삭제 연산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95F06E7-9D11-4F08-AE7E-19587764701B}"/>
              </a:ext>
            </a:extLst>
          </p:cNvPr>
          <p:cNvSpPr txBox="1"/>
          <p:nvPr/>
        </p:nvSpPr>
        <p:spPr>
          <a:xfrm>
            <a:off x="611560" y="3140968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만약 데이터 </a:t>
            </a:r>
            <a:r>
              <a:rPr lang="en-US" altLang="ko-KR" dirty="0"/>
              <a:t>3</a:t>
            </a:r>
            <a:r>
              <a:rPr lang="ko-KR" altLang="en-US" dirty="0"/>
              <a:t>을 리스트에서 삭제 하고 싶다면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C3ED626-4CA0-45E0-A146-4EAC52AE9F03}"/>
              </a:ext>
            </a:extLst>
          </p:cNvPr>
          <p:cNvSpPr/>
          <p:nvPr/>
        </p:nvSpPr>
        <p:spPr>
          <a:xfrm>
            <a:off x="725522" y="1143045"/>
            <a:ext cx="136815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683F568-7441-4068-8282-12362621A5B3}"/>
              </a:ext>
            </a:extLst>
          </p:cNvPr>
          <p:cNvSpPr/>
          <p:nvPr/>
        </p:nvSpPr>
        <p:spPr>
          <a:xfrm>
            <a:off x="725522" y="2439189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데이터</a:t>
            </a:r>
            <a:r>
              <a:rPr lang="en-US" altLang="ko-KR" sz="1600" dirty="0"/>
              <a:t>2</a:t>
            </a:r>
            <a:r>
              <a:rPr lang="ko-KR" altLang="en-US" sz="1600" dirty="0"/>
              <a:t>의 주소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DD522639-16E3-445E-869F-519D6E1722A1}"/>
              </a:ext>
            </a:extLst>
          </p:cNvPr>
          <p:cNvSpPr/>
          <p:nvPr/>
        </p:nvSpPr>
        <p:spPr>
          <a:xfrm>
            <a:off x="3923928" y="1134407"/>
            <a:ext cx="136815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A07AF9C4-37D7-4C0D-81C0-3897E3921F8B}"/>
              </a:ext>
            </a:extLst>
          </p:cNvPr>
          <p:cNvSpPr/>
          <p:nvPr/>
        </p:nvSpPr>
        <p:spPr>
          <a:xfrm>
            <a:off x="3923928" y="2430551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4</a:t>
            </a:r>
            <a:r>
              <a:rPr lang="ko-KR" altLang="en-US" dirty="0"/>
              <a:t>의 주소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2770113-78B0-441F-997B-FA0EF511360E}"/>
              </a:ext>
            </a:extLst>
          </p:cNvPr>
          <p:cNvSpPr/>
          <p:nvPr/>
        </p:nvSpPr>
        <p:spPr>
          <a:xfrm>
            <a:off x="5498246" y="1134407"/>
            <a:ext cx="136815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A4D2A2E0-7244-4154-88C4-2BD42088A539}"/>
              </a:ext>
            </a:extLst>
          </p:cNvPr>
          <p:cNvSpPr/>
          <p:nvPr/>
        </p:nvSpPr>
        <p:spPr>
          <a:xfrm>
            <a:off x="5498246" y="2430551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5</a:t>
            </a:r>
            <a:r>
              <a:rPr lang="ko-KR" altLang="en-US" dirty="0"/>
              <a:t>의 주소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0264191E-4AAC-4CDC-9EB7-20070213A04F}"/>
              </a:ext>
            </a:extLst>
          </p:cNvPr>
          <p:cNvSpPr/>
          <p:nvPr/>
        </p:nvSpPr>
        <p:spPr>
          <a:xfrm>
            <a:off x="7092280" y="1139882"/>
            <a:ext cx="136815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B3A89147-2334-4CFA-8041-906125D6ECE6}"/>
              </a:ext>
            </a:extLst>
          </p:cNvPr>
          <p:cNvSpPr/>
          <p:nvPr/>
        </p:nvSpPr>
        <p:spPr>
          <a:xfrm>
            <a:off x="7092280" y="2436026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="" xmlns:a16="http://schemas.microsoft.com/office/drawing/2014/main" id="{CAC0D126-A890-4026-9B3A-407F76C97B52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5292080" y="1782479"/>
            <a:ext cx="206166" cy="100811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04146025-6475-4EC1-91FF-C1EB1F9F2B6F}"/>
              </a:ext>
            </a:extLst>
          </p:cNvPr>
          <p:cNvCxnSpPr>
            <a:stCxn id="41" idx="3"/>
            <a:endCxn id="46" idx="1"/>
          </p:cNvCxnSpPr>
          <p:nvPr/>
        </p:nvCxnSpPr>
        <p:spPr>
          <a:xfrm flipV="1">
            <a:off x="6866398" y="1787954"/>
            <a:ext cx="225882" cy="100263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12C4D5FD-BB62-437D-B962-39517514D592}"/>
              </a:ext>
            </a:extLst>
          </p:cNvPr>
          <p:cNvSpPr/>
          <p:nvPr/>
        </p:nvSpPr>
        <p:spPr>
          <a:xfrm>
            <a:off x="2339752" y="1134407"/>
            <a:ext cx="136815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84DF4BD6-D62D-4AD9-AD11-ABF86CE1823B}"/>
              </a:ext>
            </a:extLst>
          </p:cNvPr>
          <p:cNvSpPr/>
          <p:nvPr/>
        </p:nvSpPr>
        <p:spPr>
          <a:xfrm>
            <a:off x="2339752" y="2430551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3</a:t>
            </a:r>
            <a:r>
              <a:rPr lang="ko-KR" altLang="en-US" dirty="0"/>
              <a:t>의</a:t>
            </a:r>
            <a:endParaRPr lang="en-US" altLang="ko-KR" dirty="0"/>
          </a:p>
          <a:p>
            <a:pPr algn="ctr"/>
            <a:r>
              <a:rPr lang="ko-KR" altLang="en-US" dirty="0"/>
              <a:t>주소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52212A6C-BB6A-4629-98F2-365AC0D897C5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 flipV="1">
            <a:off x="2093674" y="1782479"/>
            <a:ext cx="246078" cy="101675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54152EE8-12BA-438D-BC5D-ECA16B2110C8}"/>
              </a:ext>
            </a:extLst>
          </p:cNvPr>
          <p:cNvCxnSpPr>
            <a:stCxn id="56" idx="3"/>
            <a:endCxn id="38" idx="1"/>
          </p:cNvCxnSpPr>
          <p:nvPr/>
        </p:nvCxnSpPr>
        <p:spPr>
          <a:xfrm flipV="1">
            <a:off x="3707904" y="1782479"/>
            <a:ext cx="216024" cy="100811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CC20EA57-0C68-4A35-BEA2-AB0957373374}"/>
              </a:ext>
            </a:extLst>
          </p:cNvPr>
          <p:cNvSpPr txBox="1"/>
          <p:nvPr/>
        </p:nvSpPr>
        <p:spPr>
          <a:xfrm>
            <a:off x="228603" y="5589240"/>
            <a:ext cx="8470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/>
              <a:t>데이터 </a:t>
            </a:r>
            <a:r>
              <a:rPr lang="en-US" altLang="ko-KR" sz="1600" dirty="0"/>
              <a:t>2</a:t>
            </a:r>
            <a:r>
              <a:rPr lang="ko-KR" altLang="en-US" sz="1600" dirty="0"/>
              <a:t>의 구조체 속의 노드를 데이터</a:t>
            </a:r>
            <a:r>
              <a:rPr lang="en-US" altLang="ko-KR" sz="1600" dirty="0"/>
              <a:t>4</a:t>
            </a:r>
            <a:r>
              <a:rPr lang="ko-KR" altLang="en-US" sz="1600" dirty="0"/>
              <a:t>를 가리키도록 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 </a:t>
            </a:r>
            <a:r>
              <a:rPr lang="ko-KR" altLang="en-US" sz="1600" dirty="0"/>
              <a:t>데이터 </a:t>
            </a:r>
            <a:r>
              <a:rPr lang="en-US" altLang="ko-KR" sz="1600" dirty="0"/>
              <a:t>3</a:t>
            </a:r>
            <a:r>
              <a:rPr lang="ko-KR" altLang="en-US" sz="1600" dirty="0"/>
              <a:t>에 대한 처리를 따로 하지 않아도 데이터</a:t>
            </a:r>
            <a:r>
              <a:rPr lang="en-US" altLang="ko-KR" sz="1600" dirty="0"/>
              <a:t>3</a:t>
            </a:r>
            <a:r>
              <a:rPr lang="ko-KR" altLang="en-US" sz="1600" dirty="0"/>
              <a:t>은 쓰레기 데이터</a:t>
            </a:r>
            <a:r>
              <a:rPr lang="en-US" altLang="ko-KR" sz="1600" dirty="0"/>
              <a:t>(garbage)</a:t>
            </a:r>
            <a:r>
              <a:rPr lang="ko-KR" altLang="en-US" sz="1600" dirty="0"/>
              <a:t>가 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F3A320B-E01A-40D1-AE05-FAD0BD8CED2C}"/>
              </a:ext>
            </a:extLst>
          </p:cNvPr>
          <p:cNvSpPr/>
          <p:nvPr/>
        </p:nvSpPr>
        <p:spPr>
          <a:xfrm>
            <a:off x="725522" y="3509646"/>
            <a:ext cx="136815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EF6D4735-D621-4A7C-8094-FA28BE583E79}"/>
              </a:ext>
            </a:extLst>
          </p:cNvPr>
          <p:cNvSpPr/>
          <p:nvPr/>
        </p:nvSpPr>
        <p:spPr>
          <a:xfrm>
            <a:off x="725522" y="4805790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데이터</a:t>
            </a:r>
            <a:r>
              <a:rPr lang="en-US" altLang="ko-KR" sz="1600" dirty="0"/>
              <a:t>2</a:t>
            </a:r>
            <a:r>
              <a:rPr lang="ko-KR" altLang="en-US" sz="1600" dirty="0"/>
              <a:t>의 주소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4822884C-CC89-44F9-9E49-480095566253}"/>
              </a:ext>
            </a:extLst>
          </p:cNvPr>
          <p:cNvSpPr/>
          <p:nvPr/>
        </p:nvSpPr>
        <p:spPr>
          <a:xfrm>
            <a:off x="5498246" y="3501008"/>
            <a:ext cx="136815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EFEF59F5-F0FA-4888-9E6E-B18656158F28}"/>
              </a:ext>
            </a:extLst>
          </p:cNvPr>
          <p:cNvSpPr/>
          <p:nvPr/>
        </p:nvSpPr>
        <p:spPr>
          <a:xfrm>
            <a:off x="5498246" y="4797152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5</a:t>
            </a:r>
            <a:r>
              <a:rPr lang="ko-KR" altLang="en-US" dirty="0"/>
              <a:t>의 주소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E8881EF7-F639-42F6-BB79-8552C3BF73BE}"/>
              </a:ext>
            </a:extLst>
          </p:cNvPr>
          <p:cNvSpPr/>
          <p:nvPr/>
        </p:nvSpPr>
        <p:spPr>
          <a:xfrm>
            <a:off x="7092280" y="3506483"/>
            <a:ext cx="136815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F6E9DCE0-B8C7-401A-99D8-653C6C175596}"/>
              </a:ext>
            </a:extLst>
          </p:cNvPr>
          <p:cNvSpPr/>
          <p:nvPr/>
        </p:nvSpPr>
        <p:spPr>
          <a:xfrm>
            <a:off x="7092280" y="4802627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C989DC10-5270-4237-A4A5-848D86F65685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 flipV="1">
            <a:off x="6866398" y="4154555"/>
            <a:ext cx="225882" cy="100263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E6499177-9FE9-4A13-90AF-8B046532A54D}"/>
              </a:ext>
            </a:extLst>
          </p:cNvPr>
          <p:cNvSpPr/>
          <p:nvPr/>
        </p:nvSpPr>
        <p:spPr>
          <a:xfrm>
            <a:off x="2339752" y="3501008"/>
            <a:ext cx="136815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B514C9DF-FABF-47D5-A15D-EED49C01E221}"/>
              </a:ext>
            </a:extLst>
          </p:cNvPr>
          <p:cNvSpPr/>
          <p:nvPr/>
        </p:nvSpPr>
        <p:spPr>
          <a:xfrm>
            <a:off x="2339752" y="4797152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4</a:t>
            </a:r>
            <a:r>
              <a:rPr lang="ko-KR" altLang="en-US" dirty="0"/>
              <a:t>의</a:t>
            </a:r>
            <a:endParaRPr lang="en-US" altLang="ko-KR" dirty="0"/>
          </a:p>
          <a:p>
            <a:pPr algn="ctr"/>
            <a:r>
              <a:rPr lang="ko-KR" altLang="en-US" dirty="0"/>
              <a:t>주소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5CBC7D53-BCB8-4950-870A-056B9F8D8DFC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 flipV="1">
            <a:off x="2093674" y="4149080"/>
            <a:ext cx="246078" cy="101675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843D36F2-31CD-4265-942F-180DE9BD6770}"/>
              </a:ext>
            </a:extLst>
          </p:cNvPr>
          <p:cNvCxnSpPr>
            <a:cxnSpLocks/>
            <a:stCxn id="30" idx="3"/>
            <a:endCxn id="23" idx="1"/>
          </p:cNvCxnSpPr>
          <p:nvPr/>
        </p:nvCxnSpPr>
        <p:spPr>
          <a:xfrm flipV="1">
            <a:off x="3707904" y="4149080"/>
            <a:ext cx="1790342" cy="100811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: 도형 13">
            <a:extLst>
              <a:ext uri="{FF2B5EF4-FFF2-40B4-BE49-F238E27FC236}">
                <a16:creationId xmlns="" xmlns:a16="http://schemas.microsoft.com/office/drawing/2014/main" id="{93413724-BCA4-48E1-853C-33E8DB7DA08E}"/>
              </a:ext>
            </a:extLst>
          </p:cNvPr>
          <p:cNvSpPr/>
          <p:nvPr/>
        </p:nvSpPr>
        <p:spPr>
          <a:xfrm>
            <a:off x="4311941" y="410893"/>
            <a:ext cx="1132514" cy="1208182"/>
          </a:xfrm>
          <a:custGeom>
            <a:avLst/>
            <a:gdLst>
              <a:gd name="connsiteX0" fmla="*/ 285226 w 1132514"/>
              <a:gd name="connsiteY0" fmla="*/ 1208182 h 1208182"/>
              <a:gd name="connsiteX1" fmla="*/ 268448 w 1132514"/>
              <a:gd name="connsiteY1" fmla="*/ 1166237 h 1208182"/>
              <a:gd name="connsiteX2" fmla="*/ 218114 w 1132514"/>
              <a:gd name="connsiteY2" fmla="*/ 1090736 h 1208182"/>
              <a:gd name="connsiteX3" fmla="*/ 184558 w 1132514"/>
              <a:gd name="connsiteY3" fmla="*/ 1040402 h 1208182"/>
              <a:gd name="connsiteX4" fmla="*/ 167780 w 1132514"/>
              <a:gd name="connsiteY4" fmla="*/ 1015235 h 1208182"/>
              <a:gd name="connsiteX5" fmla="*/ 142613 w 1132514"/>
              <a:gd name="connsiteY5" fmla="*/ 998457 h 1208182"/>
              <a:gd name="connsiteX6" fmla="*/ 125835 w 1132514"/>
              <a:gd name="connsiteY6" fmla="*/ 964901 h 1208182"/>
              <a:gd name="connsiteX7" fmla="*/ 100668 w 1132514"/>
              <a:gd name="connsiteY7" fmla="*/ 939735 h 1208182"/>
              <a:gd name="connsiteX8" fmla="*/ 67112 w 1132514"/>
              <a:gd name="connsiteY8" fmla="*/ 872623 h 1208182"/>
              <a:gd name="connsiteX9" fmla="*/ 50334 w 1132514"/>
              <a:gd name="connsiteY9" fmla="*/ 839067 h 1208182"/>
              <a:gd name="connsiteX10" fmla="*/ 33556 w 1132514"/>
              <a:gd name="connsiteY10" fmla="*/ 805511 h 1208182"/>
              <a:gd name="connsiteX11" fmla="*/ 16778 w 1132514"/>
              <a:gd name="connsiteY11" fmla="*/ 763566 h 1208182"/>
              <a:gd name="connsiteX12" fmla="*/ 0 w 1132514"/>
              <a:gd name="connsiteY12" fmla="*/ 696454 h 1208182"/>
              <a:gd name="connsiteX13" fmla="*/ 8389 w 1132514"/>
              <a:gd name="connsiteY13" fmla="*/ 528674 h 1208182"/>
              <a:gd name="connsiteX14" fmla="*/ 16778 w 1132514"/>
              <a:gd name="connsiteY14" fmla="*/ 503507 h 1208182"/>
              <a:gd name="connsiteX15" fmla="*/ 67112 w 1132514"/>
              <a:gd name="connsiteY15" fmla="*/ 444784 h 1208182"/>
              <a:gd name="connsiteX16" fmla="*/ 92279 w 1132514"/>
              <a:gd name="connsiteY16" fmla="*/ 428006 h 1208182"/>
              <a:gd name="connsiteX17" fmla="*/ 125835 w 1132514"/>
              <a:gd name="connsiteY17" fmla="*/ 402839 h 1208182"/>
              <a:gd name="connsiteX18" fmla="*/ 167780 w 1132514"/>
              <a:gd name="connsiteY18" fmla="*/ 386061 h 1208182"/>
              <a:gd name="connsiteX19" fmla="*/ 201336 w 1132514"/>
              <a:gd name="connsiteY19" fmla="*/ 369283 h 1208182"/>
              <a:gd name="connsiteX20" fmla="*/ 285226 w 1132514"/>
              <a:gd name="connsiteY20" fmla="*/ 335727 h 1208182"/>
              <a:gd name="connsiteX21" fmla="*/ 394283 w 1132514"/>
              <a:gd name="connsiteY21" fmla="*/ 318949 h 1208182"/>
              <a:gd name="connsiteX22" fmla="*/ 419450 w 1132514"/>
              <a:gd name="connsiteY22" fmla="*/ 310560 h 1208182"/>
              <a:gd name="connsiteX23" fmla="*/ 595619 w 1132514"/>
              <a:gd name="connsiteY23" fmla="*/ 318949 h 1208182"/>
              <a:gd name="connsiteX24" fmla="*/ 629175 w 1132514"/>
              <a:gd name="connsiteY24" fmla="*/ 369283 h 1208182"/>
              <a:gd name="connsiteX25" fmla="*/ 645953 w 1132514"/>
              <a:gd name="connsiteY25" fmla="*/ 444784 h 1208182"/>
              <a:gd name="connsiteX26" fmla="*/ 654342 w 1132514"/>
              <a:gd name="connsiteY26" fmla="*/ 503507 h 1208182"/>
              <a:gd name="connsiteX27" fmla="*/ 637564 w 1132514"/>
              <a:gd name="connsiteY27" fmla="*/ 671287 h 1208182"/>
              <a:gd name="connsiteX28" fmla="*/ 629175 w 1132514"/>
              <a:gd name="connsiteY28" fmla="*/ 696454 h 1208182"/>
              <a:gd name="connsiteX29" fmla="*/ 570452 w 1132514"/>
              <a:gd name="connsiteY29" fmla="*/ 771955 h 1208182"/>
              <a:gd name="connsiteX30" fmla="*/ 520118 w 1132514"/>
              <a:gd name="connsiteY30" fmla="*/ 805511 h 1208182"/>
              <a:gd name="connsiteX31" fmla="*/ 427839 w 1132514"/>
              <a:gd name="connsiteY31" fmla="*/ 797122 h 1208182"/>
              <a:gd name="connsiteX32" fmla="*/ 402672 w 1132514"/>
              <a:gd name="connsiteY32" fmla="*/ 788733 h 1208182"/>
              <a:gd name="connsiteX33" fmla="*/ 385894 w 1132514"/>
              <a:gd name="connsiteY33" fmla="*/ 763566 h 1208182"/>
              <a:gd name="connsiteX34" fmla="*/ 360727 w 1132514"/>
              <a:gd name="connsiteY34" fmla="*/ 746788 h 1208182"/>
              <a:gd name="connsiteX35" fmla="*/ 327171 w 1132514"/>
              <a:gd name="connsiteY35" fmla="*/ 696454 h 1208182"/>
              <a:gd name="connsiteX36" fmla="*/ 318782 w 1132514"/>
              <a:gd name="connsiteY36" fmla="*/ 671287 h 1208182"/>
              <a:gd name="connsiteX37" fmla="*/ 285226 w 1132514"/>
              <a:gd name="connsiteY37" fmla="*/ 620953 h 1208182"/>
              <a:gd name="connsiteX38" fmla="*/ 268448 w 1132514"/>
              <a:gd name="connsiteY38" fmla="*/ 562230 h 1208182"/>
              <a:gd name="connsiteX39" fmla="*/ 260059 w 1132514"/>
              <a:gd name="connsiteY39" fmla="*/ 537063 h 1208182"/>
              <a:gd name="connsiteX40" fmla="*/ 243281 w 1132514"/>
              <a:gd name="connsiteY40" fmla="*/ 478340 h 1208182"/>
              <a:gd name="connsiteX41" fmla="*/ 251670 w 1132514"/>
              <a:gd name="connsiteY41" fmla="*/ 327338 h 1208182"/>
              <a:gd name="connsiteX42" fmla="*/ 260059 w 1132514"/>
              <a:gd name="connsiteY42" fmla="*/ 293782 h 1208182"/>
              <a:gd name="connsiteX43" fmla="*/ 310393 w 1132514"/>
              <a:gd name="connsiteY43" fmla="*/ 193114 h 1208182"/>
              <a:gd name="connsiteX44" fmla="*/ 327171 w 1132514"/>
              <a:gd name="connsiteY44" fmla="*/ 167947 h 1208182"/>
              <a:gd name="connsiteX45" fmla="*/ 360727 w 1132514"/>
              <a:gd name="connsiteY45" fmla="*/ 142780 h 1208182"/>
              <a:gd name="connsiteX46" fmla="*/ 385894 w 1132514"/>
              <a:gd name="connsiteY46" fmla="*/ 126002 h 1208182"/>
              <a:gd name="connsiteX47" fmla="*/ 411061 w 1132514"/>
              <a:gd name="connsiteY47" fmla="*/ 100835 h 1208182"/>
              <a:gd name="connsiteX48" fmla="*/ 461395 w 1132514"/>
              <a:gd name="connsiteY48" fmla="*/ 84057 h 1208182"/>
              <a:gd name="connsiteX49" fmla="*/ 520118 w 1132514"/>
              <a:gd name="connsiteY49" fmla="*/ 67279 h 1208182"/>
              <a:gd name="connsiteX50" fmla="*/ 696287 w 1132514"/>
              <a:gd name="connsiteY50" fmla="*/ 75668 h 1208182"/>
              <a:gd name="connsiteX51" fmla="*/ 729842 w 1132514"/>
              <a:gd name="connsiteY51" fmla="*/ 100835 h 1208182"/>
              <a:gd name="connsiteX52" fmla="*/ 796954 w 1132514"/>
              <a:gd name="connsiteY52" fmla="*/ 151169 h 1208182"/>
              <a:gd name="connsiteX53" fmla="*/ 855677 w 1132514"/>
              <a:gd name="connsiteY53" fmla="*/ 235059 h 1208182"/>
              <a:gd name="connsiteX54" fmla="*/ 872455 w 1132514"/>
              <a:gd name="connsiteY54" fmla="*/ 285393 h 1208182"/>
              <a:gd name="connsiteX55" fmla="*/ 880844 w 1132514"/>
              <a:gd name="connsiteY55" fmla="*/ 310560 h 1208182"/>
              <a:gd name="connsiteX56" fmla="*/ 855677 w 1132514"/>
              <a:gd name="connsiteY56" fmla="*/ 411228 h 1208182"/>
              <a:gd name="connsiteX57" fmla="*/ 822121 w 1132514"/>
              <a:gd name="connsiteY57" fmla="*/ 461562 h 1208182"/>
              <a:gd name="connsiteX58" fmla="*/ 746620 w 1132514"/>
              <a:gd name="connsiteY58" fmla="*/ 428006 h 1208182"/>
              <a:gd name="connsiteX59" fmla="*/ 729842 w 1132514"/>
              <a:gd name="connsiteY59" fmla="*/ 377672 h 1208182"/>
              <a:gd name="connsiteX60" fmla="*/ 721453 w 1132514"/>
              <a:gd name="connsiteY60" fmla="*/ 352505 h 1208182"/>
              <a:gd name="connsiteX61" fmla="*/ 738231 w 1132514"/>
              <a:gd name="connsiteY61" fmla="*/ 142780 h 1208182"/>
              <a:gd name="connsiteX62" fmla="*/ 746620 w 1132514"/>
              <a:gd name="connsiteY62" fmla="*/ 117613 h 1208182"/>
              <a:gd name="connsiteX63" fmla="*/ 788565 w 1132514"/>
              <a:gd name="connsiteY63" fmla="*/ 75668 h 1208182"/>
              <a:gd name="connsiteX64" fmla="*/ 838899 w 1132514"/>
              <a:gd name="connsiteY64" fmla="*/ 58890 h 1208182"/>
              <a:gd name="connsiteX65" fmla="*/ 864066 w 1132514"/>
              <a:gd name="connsiteY65" fmla="*/ 42113 h 1208182"/>
              <a:gd name="connsiteX66" fmla="*/ 897622 w 1132514"/>
              <a:gd name="connsiteY66" fmla="*/ 33724 h 1208182"/>
              <a:gd name="connsiteX67" fmla="*/ 939567 w 1132514"/>
              <a:gd name="connsiteY67" fmla="*/ 25335 h 1208182"/>
              <a:gd name="connsiteX68" fmla="*/ 989901 w 1132514"/>
              <a:gd name="connsiteY68" fmla="*/ 16946 h 1208182"/>
              <a:gd name="connsiteX69" fmla="*/ 1015068 w 1132514"/>
              <a:gd name="connsiteY69" fmla="*/ 8557 h 1208182"/>
              <a:gd name="connsiteX70" fmla="*/ 1132514 w 1132514"/>
              <a:gd name="connsiteY70" fmla="*/ 168 h 1208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132514" h="1208182">
                <a:moveTo>
                  <a:pt x="285226" y="1208182"/>
                </a:moveTo>
                <a:cubicBezTo>
                  <a:pt x="279633" y="1194200"/>
                  <a:pt x="275659" y="1179457"/>
                  <a:pt x="268448" y="1166237"/>
                </a:cubicBezTo>
                <a:lnTo>
                  <a:pt x="218114" y="1090736"/>
                </a:lnTo>
                <a:lnTo>
                  <a:pt x="184558" y="1040402"/>
                </a:lnTo>
                <a:cubicBezTo>
                  <a:pt x="178965" y="1032013"/>
                  <a:pt x="176169" y="1020828"/>
                  <a:pt x="167780" y="1015235"/>
                </a:cubicBezTo>
                <a:lnTo>
                  <a:pt x="142613" y="998457"/>
                </a:lnTo>
                <a:cubicBezTo>
                  <a:pt x="137020" y="987272"/>
                  <a:pt x="133104" y="975077"/>
                  <a:pt x="125835" y="964901"/>
                </a:cubicBezTo>
                <a:cubicBezTo>
                  <a:pt x="118939" y="955247"/>
                  <a:pt x="107037" y="949744"/>
                  <a:pt x="100668" y="939735"/>
                </a:cubicBezTo>
                <a:cubicBezTo>
                  <a:pt x="87240" y="918634"/>
                  <a:pt x="78297" y="894994"/>
                  <a:pt x="67112" y="872623"/>
                </a:cubicBezTo>
                <a:lnTo>
                  <a:pt x="50334" y="839067"/>
                </a:lnTo>
                <a:cubicBezTo>
                  <a:pt x="44741" y="827882"/>
                  <a:pt x="38200" y="817122"/>
                  <a:pt x="33556" y="805511"/>
                </a:cubicBezTo>
                <a:cubicBezTo>
                  <a:pt x="27963" y="791529"/>
                  <a:pt x="21207" y="777959"/>
                  <a:pt x="16778" y="763566"/>
                </a:cubicBezTo>
                <a:cubicBezTo>
                  <a:pt x="9997" y="741527"/>
                  <a:pt x="0" y="696454"/>
                  <a:pt x="0" y="696454"/>
                </a:cubicBezTo>
                <a:cubicBezTo>
                  <a:pt x="2796" y="640527"/>
                  <a:pt x="3538" y="584460"/>
                  <a:pt x="8389" y="528674"/>
                </a:cubicBezTo>
                <a:cubicBezTo>
                  <a:pt x="9155" y="519864"/>
                  <a:pt x="12823" y="511416"/>
                  <a:pt x="16778" y="503507"/>
                </a:cubicBezTo>
                <a:cubicBezTo>
                  <a:pt x="27910" y="481243"/>
                  <a:pt x="49052" y="460264"/>
                  <a:pt x="67112" y="444784"/>
                </a:cubicBezTo>
                <a:cubicBezTo>
                  <a:pt x="74767" y="438223"/>
                  <a:pt x="84075" y="433866"/>
                  <a:pt x="92279" y="428006"/>
                </a:cubicBezTo>
                <a:cubicBezTo>
                  <a:pt x="103656" y="419879"/>
                  <a:pt x="113613" y="409629"/>
                  <a:pt x="125835" y="402839"/>
                </a:cubicBezTo>
                <a:cubicBezTo>
                  <a:pt x="138999" y="395526"/>
                  <a:pt x="154019" y="392177"/>
                  <a:pt x="167780" y="386061"/>
                </a:cubicBezTo>
                <a:cubicBezTo>
                  <a:pt x="179208" y="380982"/>
                  <a:pt x="189842" y="374209"/>
                  <a:pt x="201336" y="369283"/>
                </a:cubicBezTo>
                <a:cubicBezTo>
                  <a:pt x="229018" y="357419"/>
                  <a:pt x="255411" y="339986"/>
                  <a:pt x="285226" y="335727"/>
                </a:cubicBezTo>
                <a:cubicBezTo>
                  <a:pt x="303958" y="333051"/>
                  <a:pt x="373332" y="323605"/>
                  <a:pt x="394283" y="318949"/>
                </a:cubicBezTo>
                <a:cubicBezTo>
                  <a:pt x="402915" y="317031"/>
                  <a:pt x="411061" y="313356"/>
                  <a:pt x="419450" y="310560"/>
                </a:cubicBezTo>
                <a:cubicBezTo>
                  <a:pt x="478173" y="313356"/>
                  <a:pt x="539007" y="303098"/>
                  <a:pt x="595619" y="318949"/>
                </a:cubicBezTo>
                <a:cubicBezTo>
                  <a:pt x="615037" y="324386"/>
                  <a:pt x="629175" y="369283"/>
                  <a:pt x="629175" y="369283"/>
                </a:cubicBezTo>
                <a:cubicBezTo>
                  <a:pt x="636716" y="399448"/>
                  <a:pt x="640628" y="412834"/>
                  <a:pt x="645953" y="444784"/>
                </a:cubicBezTo>
                <a:cubicBezTo>
                  <a:pt x="649204" y="464288"/>
                  <a:pt x="651546" y="483933"/>
                  <a:pt x="654342" y="503507"/>
                </a:cubicBezTo>
                <a:cubicBezTo>
                  <a:pt x="649463" y="576697"/>
                  <a:pt x="652685" y="610802"/>
                  <a:pt x="637564" y="671287"/>
                </a:cubicBezTo>
                <a:cubicBezTo>
                  <a:pt x="635419" y="679866"/>
                  <a:pt x="633469" y="688724"/>
                  <a:pt x="629175" y="696454"/>
                </a:cubicBezTo>
                <a:cubicBezTo>
                  <a:pt x="615385" y="721276"/>
                  <a:pt x="594376" y="753347"/>
                  <a:pt x="570452" y="771955"/>
                </a:cubicBezTo>
                <a:cubicBezTo>
                  <a:pt x="554535" y="784335"/>
                  <a:pt x="520118" y="805511"/>
                  <a:pt x="520118" y="805511"/>
                </a:cubicBezTo>
                <a:cubicBezTo>
                  <a:pt x="489358" y="802715"/>
                  <a:pt x="458415" y="801490"/>
                  <a:pt x="427839" y="797122"/>
                </a:cubicBezTo>
                <a:cubicBezTo>
                  <a:pt x="419085" y="795871"/>
                  <a:pt x="409577" y="794257"/>
                  <a:pt x="402672" y="788733"/>
                </a:cubicBezTo>
                <a:cubicBezTo>
                  <a:pt x="394799" y="782435"/>
                  <a:pt x="393023" y="770695"/>
                  <a:pt x="385894" y="763566"/>
                </a:cubicBezTo>
                <a:cubicBezTo>
                  <a:pt x="378765" y="756437"/>
                  <a:pt x="369116" y="752381"/>
                  <a:pt x="360727" y="746788"/>
                </a:cubicBezTo>
                <a:cubicBezTo>
                  <a:pt x="349542" y="730010"/>
                  <a:pt x="333548" y="715584"/>
                  <a:pt x="327171" y="696454"/>
                </a:cubicBezTo>
                <a:cubicBezTo>
                  <a:pt x="324375" y="688065"/>
                  <a:pt x="323076" y="679017"/>
                  <a:pt x="318782" y="671287"/>
                </a:cubicBezTo>
                <a:cubicBezTo>
                  <a:pt x="308989" y="653660"/>
                  <a:pt x="291603" y="640083"/>
                  <a:pt x="285226" y="620953"/>
                </a:cubicBezTo>
                <a:cubicBezTo>
                  <a:pt x="265112" y="560611"/>
                  <a:pt x="289515" y="635966"/>
                  <a:pt x="268448" y="562230"/>
                </a:cubicBezTo>
                <a:cubicBezTo>
                  <a:pt x="266019" y="553727"/>
                  <a:pt x="262488" y="545566"/>
                  <a:pt x="260059" y="537063"/>
                </a:cubicBezTo>
                <a:cubicBezTo>
                  <a:pt x="238992" y="463327"/>
                  <a:pt x="263395" y="538682"/>
                  <a:pt x="243281" y="478340"/>
                </a:cubicBezTo>
                <a:cubicBezTo>
                  <a:pt x="246077" y="428006"/>
                  <a:pt x="247106" y="377543"/>
                  <a:pt x="251670" y="327338"/>
                </a:cubicBezTo>
                <a:cubicBezTo>
                  <a:pt x="252714" y="315856"/>
                  <a:pt x="256746" y="304825"/>
                  <a:pt x="260059" y="293782"/>
                </a:cubicBezTo>
                <a:cubicBezTo>
                  <a:pt x="279004" y="230633"/>
                  <a:pt x="271827" y="250963"/>
                  <a:pt x="310393" y="193114"/>
                </a:cubicBezTo>
                <a:cubicBezTo>
                  <a:pt x="315986" y="184725"/>
                  <a:pt x="319105" y="173996"/>
                  <a:pt x="327171" y="167947"/>
                </a:cubicBezTo>
                <a:cubicBezTo>
                  <a:pt x="338356" y="159558"/>
                  <a:pt x="349350" y="150907"/>
                  <a:pt x="360727" y="142780"/>
                </a:cubicBezTo>
                <a:cubicBezTo>
                  <a:pt x="368931" y="136920"/>
                  <a:pt x="378149" y="132457"/>
                  <a:pt x="385894" y="126002"/>
                </a:cubicBezTo>
                <a:cubicBezTo>
                  <a:pt x="395008" y="118407"/>
                  <a:pt x="400690" y="106597"/>
                  <a:pt x="411061" y="100835"/>
                </a:cubicBezTo>
                <a:cubicBezTo>
                  <a:pt x="426521" y="92246"/>
                  <a:pt x="444617" y="89650"/>
                  <a:pt x="461395" y="84057"/>
                </a:cubicBezTo>
                <a:cubicBezTo>
                  <a:pt x="497500" y="72022"/>
                  <a:pt x="477983" y="77813"/>
                  <a:pt x="520118" y="67279"/>
                </a:cubicBezTo>
                <a:cubicBezTo>
                  <a:pt x="578841" y="70075"/>
                  <a:pt x="638236" y="66380"/>
                  <a:pt x="696287" y="75668"/>
                </a:cubicBezTo>
                <a:cubicBezTo>
                  <a:pt x="710093" y="77877"/>
                  <a:pt x="717986" y="93425"/>
                  <a:pt x="729842" y="100835"/>
                </a:cubicBezTo>
                <a:cubicBezTo>
                  <a:pt x="779816" y="132069"/>
                  <a:pt x="751685" y="99433"/>
                  <a:pt x="796954" y="151169"/>
                </a:cubicBezTo>
                <a:cubicBezTo>
                  <a:pt x="807262" y="162949"/>
                  <a:pt x="853245" y="227762"/>
                  <a:pt x="855677" y="235059"/>
                </a:cubicBezTo>
                <a:lnTo>
                  <a:pt x="872455" y="285393"/>
                </a:lnTo>
                <a:lnTo>
                  <a:pt x="880844" y="310560"/>
                </a:lnTo>
                <a:cubicBezTo>
                  <a:pt x="876651" y="335719"/>
                  <a:pt x="870448" y="389071"/>
                  <a:pt x="855677" y="411228"/>
                </a:cubicBezTo>
                <a:lnTo>
                  <a:pt x="822121" y="461562"/>
                </a:lnTo>
                <a:cubicBezTo>
                  <a:pt x="786204" y="455576"/>
                  <a:pt x="765597" y="462164"/>
                  <a:pt x="746620" y="428006"/>
                </a:cubicBezTo>
                <a:cubicBezTo>
                  <a:pt x="738031" y="412546"/>
                  <a:pt x="735435" y="394450"/>
                  <a:pt x="729842" y="377672"/>
                </a:cubicBezTo>
                <a:lnTo>
                  <a:pt x="721453" y="352505"/>
                </a:lnTo>
                <a:cubicBezTo>
                  <a:pt x="727091" y="234108"/>
                  <a:pt x="716231" y="219782"/>
                  <a:pt x="738231" y="142780"/>
                </a:cubicBezTo>
                <a:cubicBezTo>
                  <a:pt x="740660" y="134277"/>
                  <a:pt x="742665" y="125522"/>
                  <a:pt x="746620" y="117613"/>
                </a:cubicBezTo>
                <a:cubicBezTo>
                  <a:pt x="757006" y="96840"/>
                  <a:pt x="766993" y="85255"/>
                  <a:pt x="788565" y="75668"/>
                </a:cubicBezTo>
                <a:cubicBezTo>
                  <a:pt x="804726" y="68485"/>
                  <a:pt x="824183" y="68700"/>
                  <a:pt x="838899" y="58890"/>
                </a:cubicBezTo>
                <a:cubicBezTo>
                  <a:pt x="847288" y="53298"/>
                  <a:pt x="854799" y="46084"/>
                  <a:pt x="864066" y="42113"/>
                </a:cubicBezTo>
                <a:cubicBezTo>
                  <a:pt x="874663" y="37571"/>
                  <a:pt x="886367" y="36225"/>
                  <a:pt x="897622" y="33724"/>
                </a:cubicBezTo>
                <a:cubicBezTo>
                  <a:pt x="911541" y="30631"/>
                  <a:pt x="925538" y="27886"/>
                  <a:pt x="939567" y="25335"/>
                </a:cubicBezTo>
                <a:cubicBezTo>
                  <a:pt x="956302" y="22292"/>
                  <a:pt x="973297" y="20636"/>
                  <a:pt x="989901" y="16946"/>
                </a:cubicBezTo>
                <a:cubicBezTo>
                  <a:pt x="998533" y="15028"/>
                  <a:pt x="1006368" y="10139"/>
                  <a:pt x="1015068" y="8557"/>
                </a:cubicBezTo>
                <a:cubicBezTo>
                  <a:pt x="1072653" y="-1913"/>
                  <a:pt x="1079115" y="168"/>
                  <a:pt x="1132514" y="1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="" xmlns:a16="http://schemas.microsoft.com/office/drawing/2014/main" id="{77843D41-E13E-4774-8BD3-0AFD09D719D4}"/>
              </a:ext>
            </a:extLst>
          </p:cNvPr>
          <p:cNvSpPr/>
          <p:nvPr/>
        </p:nvSpPr>
        <p:spPr>
          <a:xfrm>
            <a:off x="5075339" y="260059"/>
            <a:ext cx="369116" cy="478172"/>
          </a:xfrm>
          <a:custGeom>
            <a:avLst/>
            <a:gdLst>
              <a:gd name="connsiteX0" fmla="*/ 0 w 369116"/>
              <a:gd name="connsiteY0" fmla="*/ 0 h 478172"/>
              <a:gd name="connsiteX1" fmla="*/ 92279 w 369116"/>
              <a:gd name="connsiteY1" fmla="*/ 25167 h 478172"/>
              <a:gd name="connsiteX2" fmla="*/ 117446 w 369116"/>
              <a:gd name="connsiteY2" fmla="*/ 41945 h 478172"/>
              <a:gd name="connsiteX3" fmla="*/ 167780 w 369116"/>
              <a:gd name="connsiteY3" fmla="*/ 58723 h 478172"/>
              <a:gd name="connsiteX4" fmla="*/ 218114 w 369116"/>
              <a:gd name="connsiteY4" fmla="*/ 92279 h 478172"/>
              <a:gd name="connsiteX5" fmla="*/ 293615 w 369116"/>
              <a:gd name="connsiteY5" fmla="*/ 117446 h 478172"/>
              <a:gd name="connsiteX6" fmla="*/ 318782 w 369116"/>
              <a:gd name="connsiteY6" fmla="*/ 125835 h 478172"/>
              <a:gd name="connsiteX7" fmla="*/ 369116 w 369116"/>
              <a:gd name="connsiteY7" fmla="*/ 151002 h 478172"/>
              <a:gd name="connsiteX8" fmla="*/ 360727 w 369116"/>
              <a:gd name="connsiteY8" fmla="*/ 176169 h 478172"/>
              <a:gd name="connsiteX9" fmla="*/ 343949 w 369116"/>
              <a:gd name="connsiteY9" fmla="*/ 201335 h 478172"/>
              <a:gd name="connsiteX10" fmla="*/ 327171 w 369116"/>
              <a:gd name="connsiteY10" fmla="*/ 251669 h 478172"/>
              <a:gd name="connsiteX11" fmla="*/ 318782 w 369116"/>
              <a:gd name="connsiteY11" fmla="*/ 276836 h 478172"/>
              <a:gd name="connsiteX12" fmla="*/ 302004 w 369116"/>
              <a:gd name="connsiteY12" fmla="*/ 444616 h 478172"/>
              <a:gd name="connsiteX13" fmla="*/ 302004 w 369116"/>
              <a:gd name="connsiteY13" fmla="*/ 478172 h 4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9116" h="478172">
                <a:moveTo>
                  <a:pt x="0" y="0"/>
                </a:moveTo>
                <a:cubicBezTo>
                  <a:pt x="22511" y="4502"/>
                  <a:pt x="74033" y="13003"/>
                  <a:pt x="92279" y="25167"/>
                </a:cubicBezTo>
                <a:cubicBezTo>
                  <a:pt x="100668" y="30760"/>
                  <a:pt x="108233" y="37850"/>
                  <a:pt x="117446" y="41945"/>
                </a:cubicBezTo>
                <a:cubicBezTo>
                  <a:pt x="133607" y="49128"/>
                  <a:pt x="153065" y="48913"/>
                  <a:pt x="167780" y="58723"/>
                </a:cubicBezTo>
                <a:cubicBezTo>
                  <a:pt x="184558" y="69908"/>
                  <a:pt x="198984" y="85902"/>
                  <a:pt x="218114" y="92279"/>
                </a:cubicBezTo>
                <a:lnTo>
                  <a:pt x="293615" y="117446"/>
                </a:lnTo>
                <a:cubicBezTo>
                  <a:pt x="302004" y="120242"/>
                  <a:pt x="311424" y="120930"/>
                  <a:pt x="318782" y="125835"/>
                </a:cubicBezTo>
                <a:cubicBezTo>
                  <a:pt x="351307" y="147518"/>
                  <a:pt x="334384" y="139425"/>
                  <a:pt x="369116" y="151002"/>
                </a:cubicBezTo>
                <a:cubicBezTo>
                  <a:pt x="366320" y="159391"/>
                  <a:pt x="364682" y="168260"/>
                  <a:pt x="360727" y="176169"/>
                </a:cubicBezTo>
                <a:cubicBezTo>
                  <a:pt x="356218" y="185187"/>
                  <a:pt x="348044" y="192122"/>
                  <a:pt x="343949" y="201335"/>
                </a:cubicBezTo>
                <a:cubicBezTo>
                  <a:pt x="336766" y="217496"/>
                  <a:pt x="332764" y="234891"/>
                  <a:pt x="327171" y="251669"/>
                </a:cubicBezTo>
                <a:lnTo>
                  <a:pt x="318782" y="276836"/>
                </a:lnTo>
                <a:cubicBezTo>
                  <a:pt x="309652" y="349879"/>
                  <a:pt x="307135" y="362526"/>
                  <a:pt x="302004" y="444616"/>
                </a:cubicBezTo>
                <a:cubicBezTo>
                  <a:pt x="301306" y="455780"/>
                  <a:pt x="302004" y="466987"/>
                  <a:pt x="302004" y="47817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54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="" xmlns:a16="http://schemas.microsoft.com/office/drawing/2014/main" id="{7EA28051-4FCB-4C05-83F1-0E94A84993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/>
              <a:t>2.  </a:t>
            </a:r>
            <a:r>
              <a:rPr lang="ko-KR" altLang="en-US" sz="2000" dirty="0"/>
              <a:t>자유 공간 리스트</a:t>
            </a:r>
            <a:endParaRPr lang="en-US" altLang="ko-KR" sz="2000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91B6D82-0CA9-483B-BA9E-7E8013ED8BB4}"/>
              </a:ext>
            </a:extLst>
          </p:cNvPr>
          <p:cNvSpPr txBox="1"/>
          <p:nvPr/>
        </p:nvSpPr>
        <p:spPr>
          <a:xfrm>
            <a:off x="179512" y="1100692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단순 연결 리스트의 문제점 </a:t>
            </a:r>
            <a:r>
              <a:rPr lang="en-US" altLang="ko-KR" dirty="0"/>
              <a:t>: </a:t>
            </a:r>
            <a:r>
              <a:rPr lang="ko-KR" altLang="en-US" dirty="0"/>
              <a:t>연결리스트에서 삽입 연산을 위해서는 메모리에 새로운 노드가 </a:t>
            </a:r>
            <a:r>
              <a:rPr lang="ko-KR" altLang="en-US"/>
              <a:t>들어갈 </a:t>
            </a:r>
            <a:r>
              <a:rPr lang="ko-KR" altLang="en-US" smtClean="0"/>
              <a:t>공간을 할당받아야하고</a:t>
            </a:r>
            <a:r>
              <a:rPr lang="en-US" altLang="ko-KR" smtClean="0"/>
              <a:t>, </a:t>
            </a:r>
            <a:r>
              <a:rPr lang="ko-KR" altLang="en-US" smtClean="0"/>
              <a:t>삭제 연산시에는 노드에 대한 메모리공간을 해제 하는 작업을 해야한다</a:t>
            </a:r>
            <a:r>
              <a:rPr lang="en-US" altLang="ko-KR" smtClean="0"/>
              <a:t>.</a:t>
            </a:r>
          </a:p>
          <a:p>
            <a:r>
              <a:rPr lang="en-US" altLang="ko-KR"/>
              <a:t> </a:t>
            </a:r>
            <a:r>
              <a:rPr lang="ko-KR" altLang="en-US" smtClean="0"/>
              <a:t>이러한 작업을 일일이 처리하지 않는 대신에 미리 노드의 구조를 나누어 연결 리스트로 만들어서 새 노드가 필요할 때 할당 받아 사용하고 사용하지 않는 노드는 다시 리스트로 반환 할 수 있다면</a:t>
            </a:r>
            <a:r>
              <a:rPr lang="en-US" altLang="ko-KR" smtClean="0"/>
              <a:t>, </a:t>
            </a:r>
            <a:r>
              <a:rPr lang="ko-KR" altLang="en-US" smtClean="0"/>
              <a:t>연산 과정과 메모리 관리가 효율적으로 이루어 질수 있을 것이다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 </a:t>
            </a:r>
            <a:r>
              <a:rPr lang="ko-KR" altLang="en-US" smtClean="0"/>
              <a:t>라고 책에 적혀 있습니다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/>
              <a:t> </a:t>
            </a:r>
            <a:r>
              <a:rPr lang="ko-KR" altLang="en-US" smtClean="0"/>
              <a:t>자유 공간 리스트 </a:t>
            </a:r>
            <a:r>
              <a:rPr lang="en-US" altLang="ko-KR" smtClean="0"/>
              <a:t>: </a:t>
            </a:r>
            <a:r>
              <a:rPr lang="ko-KR" altLang="en-US" smtClean="0"/>
              <a:t>메모리를 사용하기전에 미리 노드로 나누어서 연결해놓은 리스트 이다</a:t>
            </a:r>
            <a:r>
              <a:rPr lang="en-US" altLang="ko-KR" smtClean="0"/>
              <a:t>.</a:t>
            </a:r>
          </a:p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B68AEBAD-3135-4F47-979F-2EB2D682E36C}"/>
              </a:ext>
            </a:extLst>
          </p:cNvPr>
          <p:cNvSpPr/>
          <p:nvPr/>
        </p:nvSpPr>
        <p:spPr>
          <a:xfrm>
            <a:off x="1967902" y="4293096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8FCE22A-9242-4540-9C05-229E0AE9636E}"/>
              </a:ext>
            </a:extLst>
          </p:cNvPr>
          <p:cNvSpPr/>
          <p:nvPr/>
        </p:nvSpPr>
        <p:spPr>
          <a:xfrm>
            <a:off x="1967902" y="5445224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첫번째 데이터의 </a:t>
            </a:r>
            <a:r>
              <a:rPr lang="ko-KR" altLang="en-US" sz="1000" dirty="0"/>
              <a:t>주소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BC50845-BDD3-4481-9FDA-CC201CC27516}"/>
              </a:ext>
            </a:extLst>
          </p:cNvPr>
          <p:cNvSpPr/>
          <p:nvPr/>
        </p:nvSpPr>
        <p:spPr>
          <a:xfrm>
            <a:off x="3336054" y="4293096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2F31A75B-F4D0-4D33-AA1C-5894F6A2E86A}"/>
              </a:ext>
            </a:extLst>
          </p:cNvPr>
          <p:cNvSpPr/>
          <p:nvPr/>
        </p:nvSpPr>
        <p:spPr>
          <a:xfrm>
            <a:off x="3336054" y="5445224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두번</a:t>
            </a:r>
            <a:r>
              <a:rPr lang="ko-KR" altLang="en-US" sz="1000"/>
              <a:t>째</a:t>
            </a:r>
            <a:r>
              <a:rPr lang="ko-KR" altLang="en-US" sz="1000" smtClean="0"/>
              <a:t> </a:t>
            </a:r>
            <a:r>
              <a:rPr lang="ko-KR" altLang="en-US" sz="1000"/>
              <a:t>데이터의 </a:t>
            </a:r>
            <a:r>
              <a:rPr lang="ko-KR" altLang="en-US" sz="1000" smtClean="0"/>
              <a:t>주소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BA004682-AEBA-4BDE-9B77-F4E7D5985913}"/>
              </a:ext>
            </a:extLst>
          </p:cNvPr>
          <p:cNvSpPr/>
          <p:nvPr/>
        </p:nvSpPr>
        <p:spPr>
          <a:xfrm>
            <a:off x="4710111" y="4293096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D704F575-CDA9-43B1-B6CF-75FC07228246}"/>
              </a:ext>
            </a:extLst>
          </p:cNvPr>
          <p:cNvSpPr/>
          <p:nvPr/>
        </p:nvSpPr>
        <p:spPr>
          <a:xfrm>
            <a:off x="4710111" y="5445224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세번째 데이터의 주소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30A1576-E8B0-47DA-AB91-CAE8187D3F8B}"/>
              </a:ext>
            </a:extLst>
          </p:cNvPr>
          <p:cNvSpPr/>
          <p:nvPr/>
        </p:nvSpPr>
        <p:spPr>
          <a:xfrm>
            <a:off x="6084168" y="4293096"/>
            <a:ext cx="1008112" cy="116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AF4F1451-6860-4AE7-A003-43C710305970}"/>
              </a:ext>
            </a:extLst>
          </p:cNvPr>
          <p:cNvSpPr/>
          <p:nvPr/>
        </p:nvSpPr>
        <p:spPr>
          <a:xfrm>
            <a:off x="6084168" y="5445224"/>
            <a:ext cx="10081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…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2880AD93-6573-42B8-888D-86EB240AC488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2976014" y="4874794"/>
            <a:ext cx="360040" cy="893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CD1D8B15-7496-48CD-A708-4C119627877C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4344166" y="4874794"/>
            <a:ext cx="365945" cy="893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0280ED50-E1ED-474D-B4FD-9E6ECB6664E1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5718223" y="4874794"/>
            <a:ext cx="365945" cy="893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25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1552</Words>
  <Application>Microsoft Office PowerPoint</Application>
  <PresentationFormat>화면 슬라이드 쇼(4:3)</PresentationFormat>
  <Paragraphs>314</Paragraphs>
  <Slides>17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연결 리스트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19910306 손원도</dc:title>
  <dc:creator>Microsoft Corporation</dc:creator>
  <cp:lastModifiedBy>Registered User</cp:lastModifiedBy>
  <cp:revision>77</cp:revision>
  <dcterms:created xsi:type="dcterms:W3CDTF">2006-10-05T04:04:58Z</dcterms:created>
  <dcterms:modified xsi:type="dcterms:W3CDTF">2019-05-20T05:48:19Z</dcterms:modified>
</cp:coreProperties>
</file>