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3" r:id="rId7"/>
    <p:sldId id="273" r:id="rId8"/>
    <p:sldId id="274" r:id="rId9"/>
    <p:sldId id="275" r:id="rId10"/>
    <p:sldId id="265" r:id="rId11"/>
    <p:sldId id="276" r:id="rId12"/>
    <p:sldId id="26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C6BFB-B079-44AE-97E8-5129691C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F5DC1-84CD-4E5D-809C-320F462AB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4153-A9C8-4A48-95D5-3E09FE44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71D47-55F3-4A9B-9473-D173547D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7F84D-D09A-414E-BB13-DCD8E9E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9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4F118-AA5A-4CC4-91E5-19C2020F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5CCAF-733B-4714-A565-F7807A918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08136-F71E-4706-A767-CD17173C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77267-3413-4B93-BD04-D5D98960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A25F4-0CFA-431F-8994-3ED42627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49DD36-8803-4837-8C8E-CD4830F5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63B84-0F2E-4A81-B188-9CF91595B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924D2-8F7D-4C6D-A98A-4B06DE61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03D87-4EDF-4682-AD67-4AD68CAD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0CABA-ED2C-4126-8F98-1B12FF4A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04A38-0DFE-42F0-813A-DA8D2288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53D50-B26D-4237-BDC8-60757BA7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CEBD4-BCEF-4174-A818-7179568B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92DD9-A63F-4BEF-9060-1338A628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FBA55-9697-4230-A4B2-AB5FDBA8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9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98459-E20C-4E52-BC9E-0F53700D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0C0B0-3D50-42B8-BB63-2120CA50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A2C72-B03B-4A14-8022-97F2EC59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61745-7DBB-4B27-BF0A-BA949C65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7F55D-C065-443C-BEEA-A6D42142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8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73336-98B2-46FC-BF39-DC403F99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56764-A637-4C83-A79F-9F6FF8FB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9900A-3332-4AEB-B3BF-C96C7D90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F5F39-2FA2-4086-BF89-5DEC5B7B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6E732-0FF3-4E66-BE4B-99FFCD8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32575-6EA3-4132-A556-D3E2A1FA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73DC-3093-47EA-B6F3-47EF1BFA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411CF-98A6-4F92-A547-8834D1B1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88F19-50AB-40F8-BB50-62E44B67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C4DD4-1EB3-49BE-B5A7-759593BF2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727815-0C26-4917-9B28-F72B2AD1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338D5-A0BB-416E-B918-F2F4CEE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B2D5B-A8CB-455E-9A66-6FFD15BF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84FB7-AC5C-434F-8742-B715555E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1A45-75FC-4EF3-B7EC-66C0CD2E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9EB708-015E-4127-9664-3DF984A2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689DBA-F829-4D6C-8F42-61218D65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86799-7B20-4A88-A21B-97C069B2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9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8E6A7-C1FA-42BA-9389-9C686A5E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1E9BA-1487-4DE5-82D3-EDD33A0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22A14-6296-4175-B546-89085342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75FE-5460-4958-A472-7CDAF45E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CA8C-1205-4692-9DA5-9F5755F1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CA36A-0F0C-4C62-9B96-011C6831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27799-4CFE-4106-99EA-F2726E9A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D88D9-F8CC-42BF-A5D0-3A6BC9AA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D5C72-8058-4F08-8B1F-731122BE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30A0-BBE3-47D8-AF71-A815DC02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3A8C3-4226-49F7-8997-67FE2674D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F52CF-7470-4B6D-96F5-A32802CD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53F4E-A66D-4CFE-B715-EC12A6C5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B3724-4AF2-4ED3-86D3-10F0E3A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677F2-8D73-4199-8EDA-FCAD462E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9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C1186-A44A-4F82-B76D-CE4EC313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BEA5B-3AA4-464B-A6B8-3555D3CC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7E9E8-98CC-403C-BB40-6EBB7CA4F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D782-89FF-496A-BFFA-B00F2CE0CFC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6F8C7-7FD6-4039-97D2-2CDAD15D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92614-7CAD-4EE6-9C5E-F175C5F27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1BA2-0F31-44D6-8EFF-6ADB4CF7F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DBC5-290A-41F4-A17C-8B4FC0D94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44643-0D46-49E8-9AAD-D393264D4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390810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7C393-79C5-4F45-B707-9D0E5E5F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35" y="1359384"/>
            <a:ext cx="8186530" cy="5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1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EF33A-7AF5-49A4-8AE2-804995C3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90" y="1510535"/>
            <a:ext cx="7755420" cy="49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30" y="499923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E25A20-EF38-45BF-9589-F1F0162E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2097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F4672A-2D61-472E-91EE-8BE8AC5160CE}"/>
              </a:ext>
            </a:extLst>
          </p:cNvPr>
          <p:cNvCxnSpPr/>
          <p:nvPr/>
        </p:nvCxnSpPr>
        <p:spPr>
          <a:xfrm flipH="1">
            <a:off x="8375374" y="1855304"/>
            <a:ext cx="980661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AB708D-F8C7-43C1-AFCF-77E549ED7A48}"/>
              </a:ext>
            </a:extLst>
          </p:cNvPr>
          <p:cNvSpPr txBox="1"/>
          <p:nvPr/>
        </p:nvSpPr>
        <p:spPr>
          <a:xfrm>
            <a:off x="6297438" y="937150"/>
            <a:ext cx="5894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 </a:t>
            </a:r>
            <a:r>
              <a:rPr lang="ko-KR" altLang="en-US" dirty="0"/>
              <a:t>기호로 처리</a:t>
            </a:r>
            <a:endParaRPr lang="en-US" altLang="ko-KR" dirty="0"/>
          </a:p>
          <a:p>
            <a:r>
              <a:rPr lang="ko-KR" altLang="en-US" u="sng" dirty="0"/>
              <a:t>나머지 값으로 </a:t>
            </a:r>
            <a:endParaRPr lang="en-US" altLang="ko-KR" u="sng" dirty="0"/>
          </a:p>
          <a:p>
            <a:r>
              <a:rPr lang="en-US" altLang="ko-KR" u="sng" dirty="0"/>
              <a:t>(</a:t>
            </a:r>
            <a:r>
              <a:rPr lang="ko-KR" altLang="en-US" u="sng" dirty="0"/>
              <a:t>마지막 인덱스가 첫번째 인덱스가 되는 마법이 </a:t>
            </a:r>
            <a:r>
              <a:rPr lang="ko-KR" altLang="en-US" u="sng" dirty="0" err="1"/>
              <a:t>일어남</a:t>
            </a:r>
            <a:r>
              <a:rPr lang="en-US" altLang="ko-KR" u="sng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28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64615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큐 생성 알고리즘 </a:t>
            </a:r>
            <a:r>
              <a:rPr lang="en-US" altLang="ko-KR" u="sng" dirty="0"/>
              <a:t>: Que </a:t>
            </a:r>
            <a:r>
              <a:rPr lang="ko-KR" altLang="en-US" u="sng" dirty="0"/>
              <a:t>구조체의 </a:t>
            </a:r>
            <a:r>
              <a:rPr lang="en-US" altLang="ko-KR" u="sng" dirty="0"/>
              <a:t>front</a:t>
            </a:r>
            <a:r>
              <a:rPr lang="ko-KR" altLang="en-US" u="sng" dirty="0"/>
              <a:t>와 </a:t>
            </a:r>
            <a:r>
              <a:rPr lang="en-US" altLang="ko-KR" u="sng" dirty="0"/>
              <a:t>rear</a:t>
            </a:r>
            <a:r>
              <a:rPr lang="ko-KR" altLang="en-US" u="sng" dirty="0"/>
              <a:t>를 </a:t>
            </a:r>
            <a:r>
              <a:rPr lang="en-US" altLang="ko-KR" u="sng" dirty="0"/>
              <a:t>0</a:t>
            </a:r>
            <a:r>
              <a:rPr lang="ko-KR" altLang="en-US" u="sng" dirty="0"/>
              <a:t>로 초기화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createQue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que-&gt;front = 0;</a:t>
            </a:r>
          </a:p>
          <a:p>
            <a:r>
              <a:rPr lang="en-US" altLang="ko-KR" b="1" dirty="0"/>
              <a:t>	que-&gt;rear = 0;</a:t>
            </a:r>
          </a:p>
          <a:p>
            <a:r>
              <a:rPr lang="en-US" altLang="ko-KR" b="1" dirty="0"/>
              <a:t>}</a:t>
            </a:r>
          </a:p>
          <a:p>
            <a:endParaRPr lang="en-US" altLang="ko-KR" dirty="0"/>
          </a:p>
          <a:p>
            <a:r>
              <a:rPr lang="ko-KR" altLang="en-US" u="sng" dirty="0"/>
              <a:t>공백 검사 알고리즘 </a:t>
            </a:r>
            <a:r>
              <a:rPr lang="en-US" altLang="ko-KR" u="sng" dirty="0"/>
              <a:t>: front == rear</a:t>
            </a:r>
            <a:r>
              <a:rPr lang="ko-KR" altLang="en-US" u="sng" dirty="0"/>
              <a:t>를 확인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isEmpty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if(que-&gt;front == que-&gt;rear){</a:t>
            </a:r>
          </a:p>
          <a:p>
            <a:r>
              <a:rPr lang="en-US" altLang="ko-KR" b="1" dirty="0"/>
              <a:t>		return true;</a:t>
            </a:r>
          </a:p>
          <a:p>
            <a:r>
              <a:rPr lang="en-US" altLang="ko-KR" b="1" dirty="0"/>
              <a:t>	}else{</a:t>
            </a:r>
          </a:p>
          <a:p>
            <a:r>
              <a:rPr lang="en-US" altLang="ko-KR" b="1" dirty="0"/>
              <a:t>		return false;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b="1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3CBAD-50EA-4316-A00E-2EF1C8DB67D4}"/>
              </a:ext>
            </a:extLst>
          </p:cNvPr>
          <p:cNvSpPr txBox="1"/>
          <p:nvPr/>
        </p:nvSpPr>
        <p:spPr>
          <a:xfrm>
            <a:off x="6092246" y="3617301"/>
            <a:ext cx="56684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포화 상태 검사 알고리즘 </a:t>
            </a:r>
            <a:r>
              <a:rPr lang="en-US" altLang="ko-KR" u="sng" dirty="0"/>
              <a:t>: rear+1 % n == front </a:t>
            </a:r>
            <a:r>
              <a:rPr lang="ko-KR" altLang="en-US" u="sng" dirty="0"/>
              <a:t>확인</a:t>
            </a:r>
            <a:endParaRPr lang="en-US" altLang="ko-KR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isFull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if(rear+1 % n == front){</a:t>
            </a:r>
          </a:p>
          <a:p>
            <a:r>
              <a:rPr lang="en-US" altLang="ko-KR" b="1" dirty="0"/>
              <a:t>		return true;</a:t>
            </a:r>
          </a:p>
          <a:p>
            <a:r>
              <a:rPr lang="en-US" altLang="ko-KR" b="1" dirty="0"/>
              <a:t>	}else{</a:t>
            </a:r>
          </a:p>
          <a:p>
            <a:r>
              <a:rPr lang="en-US" altLang="ko-KR" b="1" dirty="0"/>
              <a:t>		return false;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b="1" dirty="0"/>
              <a:t>}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F9C73-160F-4D96-BA81-95F91468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36" y="678567"/>
            <a:ext cx="4701126" cy="53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10863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큐 삽입 알고리즘 </a:t>
            </a:r>
            <a:r>
              <a:rPr lang="en-US" altLang="ko-KR" u="sng" dirty="0"/>
              <a:t>: </a:t>
            </a:r>
          </a:p>
          <a:p>
            <a:endParaRPr lang="en-US" altLang="ko-KR" u="sng" dirty="0"/>
          </a:p>
          <a:p>
            <a:r>
              <a:rPr lang="ko-KR" altLang="en-US" u="sng" dirty="0"/>
              <a:t>초화상태 검사 후 </a:t>
            </a:r>
            <a:r>
              <a:rPr lang="en-US" altLang="ko-KR" u="sng" dirty="0"/>
              <a:t>rear</a:t>
            </a:r>
            <a:r>
              <a:rPr lang="ko-KR" altLang="en-US" u="sng" dirty="0"/>
              <a:t>를 </a:t>
            </a:r>
            <a:r>
              <a:rPr lang="en-US" altLang="ko-KR" u="sng" dirty="0"/>
              <a:t>1</a:t>
            </a:r>
            <a:r>
              <a:rPr lang="ko-KR" altLang="en-US" u="sng" dirty="0"/>
              <a:t>증가 시키고</a:t>
            </a:r>
            <a:r>
              <a:rPr lang="en-US" altLang="ko-KR" u="sng" dirty="0"/>
              <a:t> n</a:t>
            </a:r>
            <a:r>
              <a:rPr lang="ko-KR" altLang="en-US" u="sng" dirty="0"/>
              <a:t>으로 나눈 나머지 값으로 지정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enQueue</a:t>
            </a:r>
            <a:r>
              <a:rPr lang="en-US" altLang="ko-KR" dirty="0"/>
              <a:t>(int data){</a:t>
            </a:r>
          </a:p>
          <a:p>
            <a:r>
              <a:rPr lang="en-US" altLang="ko-KR" dirty="0"/>
              <a:t>	if(!(</a:t>
            </a:r>
            <a:r>
              <a:rPr lang="en-US" altLang="ko-KR" dirty="0" err="1"/>
              <a:t>isFull</a:t>
            </a:r>
            <a:r>
              <a:rPr lang="en-US" altLang="ko-KR" dirty="0"/>
              <a:t>())){</a:t>
            </a:r>
          </a:p>
          <a:p>
            <a:r>
              <a:rPr lang="en-US" altLang="ko-KR" dirty="0"/>
              <a:t>		que-&gt;rear = ( ( que-&gt;rear + 1 ) % n);</a:t>
            </a:r>
          </a:p>
          <a:p>
            <a:r>
              <a:rPr lang="en-US" altLang="ko-KR" dirty="0"/>
              <a:t>		que-&gt;data[rear] = data;</a:t>
            </a:r>
          </a:p>
          <a:p>
            <a:r>
              <a:rPr lang="en-US" altLang="ko-KR" dirty="0"/>
              <a:t>	}else{</a:t>
            </a:r>
          </a:p>
          <a:p>
            <a:r>
              <a:rPr lang="en-US" altLang="ko-KR" dirty="0"/>
              <a:t>		//overflow(?)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B75040-C1FB-48AE-B522-95508AC7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64" y="3205814"/>
            <a:ext cx="3092601" cy="3212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50AB59-4C82-40E4-8C75-78876ADC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492" y="3625855"/>
            <a:ext cx="2472979" cy="24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10863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큐 삭제 알고리즘 </a:t>
            </a:r>
            <a:r>
              <a:rPr lang="en-US" altLang="ko-KR" u="sng" dirty="0"/>
              <a:t>: </a:t>
            </a:r>
          </a:p>
          <a:p>
            <a:endParaRPr lang="en-US" altLang="ko-KR" u="sng" dirty="0"/>
          </a:p>
          <a:p>
            <a:r>
              <a:rPr lang="ko-KR" altLang="en-US" u="sng" dirty="0"/>
              <a:t>가장 앞에 있는 원소를 삭제 해야 하므로</a:t>
            </a:r>
            <a:endParaRPr lang="en-US" altLang="ko-KR" u="sng" dirty="0"/>
          </a:p>
          <a:p>
            <a:r>
              <a:rPr lang="ko-KR" altLang="en-US" u="sng" dirty="0"/>
              <a:t>공백 확인 후 </a:t>
            </a:r>
            <a:r>
              <a:rPr lang="en-US" altLang="ko-KR" u="sng" dirty="0"/>
              <a:t>front</a:t>
            </a:r>
            <a:r>
              <a:rPr lang="ko-KR" altLang="en-US" u="sng" dirty="0"/>
              <a:t>를 </a:t>
            </a:r>
            <a:r>
              <a:rPr lang="en-US" altLang="ko-KR" u="sng" dirty="0"/>
              <a:t>1</a:t>
            </a:r>
            <a:r>
              <a:rPr lang="ko-KR" altLang="en-US" u="sng" dirty="0"/>
              <a:t>증가 시키고 그 자리에 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deQueue</a:t>
            </a:r>
            <a:r>
              <a:rPr lang="en-US" altLang="ko-KR" dirty="0"/>
              <a:t>(int data){</a:t>
            </a:r>
          </a:p>
          <a:p>
            <a:r>
              <a:rPr lang="en-US" altLang="ko-KR" dirty="0"/>
              <a:t>	if(!(</a:t>
            </a:r>
            <a:r>
              <a:rPr lang="en-US" altLang="ko-KR" dirty="0" err="1"/>
              <a:t>isEmpty</a:t>
            </a:r>
            <a:r>
              <a:rPr lang="en-US" altLang="ko-KR" dirty="0"/>
              <a:t>())){</a:t>
            </a:r>
          </a:p>
          <a:p>
            <a:r>
              <a:rPr lang="en-US" altLang="ko-KR" dirty="0"/>
              <a:t>		que-&gt;front = ( ( que-&gt;front + 1 ) % n);</a:t>
            </a:r>
          </a:p>
          <a:p>
            <a:r>
              <a:rPr lang="en-US" altLang="ko-KR" dirty="0"/>
              <a:t>		return que-&gt;data[front];</a:t>
            </a:r>
          </a:p>
          <a:p>
            <a:r>
              <a:rPr lang="en-US" altLang="ko-KR" dirty="0"/>
              <a:t>	}else{</a:t>
            </a:r>
          </a:p>
          <a:p>
            <a:r>
              <a:rPr lang="en-US" altLang="ko-KR" dirty="0"/>
              <a:t>		//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1ECD6-F966-43C1-9D9D-43259211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558" y="3332024"/>
            <a:ext cx="4116457" cy="3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0F059-54BD-4E6D-9CA0-B9A0D8AB0BB4}"/>
              </a:ext>
            </a:extLst>
          </p:cNvPr>
          <p:cNvSpPr txBox="1"/>
          <p:nvPr/>
        </p:nvSpPr>
        <p:spPr>
          <a:xfrm>
            <a:off x="869954" y="4343156"/>
            <a:ext cx="522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먼저 큐에 들어 온 첫번째 원소가 </a:t>
            </a:r>
            <a:r>
              <a:rPr lang="en-US" altLang="ko-KR" dirty="0"/>
              <a:t>Front</a:t>
            </a:r>
            <a:r>
              <a:rPr lang="ko-KR" altLang="en-US" dirty="0"/>
              <a:t>원소</a:t>
            </a:r>
            <a:endParaRPr lang="en-US" altLang="ko-KR" dirty="0"/>
          </a:p>
          <a:p>
            <a:r>
              <a:rPr lang="ko-KR" altLang="en-US" dirty="0"/>
              <a:t>가장 늦게 큐에 들어 온 마지막 원소가 </a:t>
            </a:r>
            <a:r>
              <a:rPr lang="en-US" altLang="ko-KR" dirty="0"/>
              <a:t>Rear </a:t>
            </a:r>
            <a:r>
              <a:rPr lang="ko-KR" altLang="en-US" dirty="0"/>
              <a:t>원소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선입</a:t>
            </a:r>
            <a:r>
              <a:rPr lang="en-US" altLang="ko-KR" dirty="0"/>
              <a:t> </a:t>
            </a:r>
            <a:r>
              <a:rPr lang="ko-KR" altLang="en-US" dirty="0"/>
              <a:t>선출 구조 </a:t>
            </a:r>
            <a:r>
              <a:rPr lang="en-US" altLang="ko-KR" dirty="0"/>
              <a:t>(FIFO, First-In-First-Out)</a:t>
            </a:r>
          </a:p>
          <a:p>
            <a:endParaRPr lang="en-US" altLang="ko-KR" dirty="0"/>
          </a:p>
          <a:p>
            <a:r>
              <a:rPr lang="ko-KR" altLang="en-US" dirty="0"/>
              <a:t>삽입 연산 </a:t>
            </a:r>
            <a:r>
              <a:rPr lang="en-US" altLang="ko-KR" dirty="0"/>
              <a:t>: </a:t>
            </a:r>
            <a:r>
              <a:rPr lang="ko-KR" altLang="en-US" dirty="0" err="1"/>
              <a:t>인큐</a:t>
            </a:r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 연산 </a:t>
            </a:r>
            <a:r>
              <a:rPr lang="en-US" altLang="ko-KR" dirty="0"/>
              <a:t>: </a:t>
            </a:r>
            <a:r>
              <a:rPr lang="ko-KR" altLang="en-US" dirty="0" err="1"/>
              <a:t>디큐</a:t>
            </a:r>
            <a:r>
              <a:rPr lang="en-US" altLang="ko-KR" dirty="0"/>
              <a:t>(</a:t>
            </a:r>
            <a:r>
              <a:rPr lang="en-US" altLang="ko-KR" dirty="0" err="1"/>
              <a:t>deQueue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E066A-0EC5-494B-B56B-38879A15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72" y="1476306"/>
            <a:ext cx="8968856" cy="24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C49E8-80FA-433B-A7F0-A3424721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027906"/>
            <a:ext cx="703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DE0A1-2CB7-4912-AA49-3DAEF438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730250"/>
            <a:ext cx="6143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0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8965D-738B-44A3-92FC-907F9A04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094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E6EAB-AD7E-475F-AE2D-438B3EFC2885}"/>
              </a:ext>
            </a:extLst>
          </p:cNvPr>
          <p:cNvSpPr txBox="1"/>
          <p:nvPr/>
        </p:nvSpPr>
        <p:spPr>
          <a:xfrm>
            <a:off x="6665843" y="373797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-1 : </a:t>
            </a:r>
            <a:r>
              <a:rPr lang="ko-KR" altLang="en-US" b="1" u="sng" dirty="0"/>
              <a:t>저장된 자료가 없음을 의미</a:t>
            </a:r>
            <a:endParaRPr lang="en-US" altLang="ko-KR" b="1" u="sng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40112E-B700-4CD9-AE55-7CFC35C7D2D3}"/>
              </a:ext>
            </a:extLst>
          </p:cNvPr>
          <p:cNvCxnSpPr/>
          <p:nvPr/>
        </p:nvCxnSpPr>
        <p:spPr>
          <a:xfrm flipH="1">
            <a:off x="5764696" y="3949148"/>
            <a:ext cx="861391" cy="2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64615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큐 생성 알고리즘 </a:t>
            </a:r>
            <a:r>
              <a:rPr lang="en-US" altLang="ko-KR" u="sng" dirty="0"/>
              <a:t>: Que </a:t>
            </a:r>
            <a:r>
              <a:rPr lang="ko-KR" altLang="en-US" u="sng" dirty="0"/>
              <a:t>구조체의 </a:t>
            </a:r>
            <a:r>
              <a:rPr lang="en-US" altLang="ko-KR" u="sng" dirty="0"/>
              <a:t>front</a:t>
            </a:r>
            <a:r>
              <a:rPr lang="ko-KR" altLang="en-US" u="sng" dirty="0"/>
              <a:t>와 </a:t>
            </a:r>
            <a:r>
              <a:rPr lang="en-US" altLang="ko-KR" u="sng" dirty="0"/>
              <a:t>rear</a:t>
            </a:r>
            <a:r>
              <a:rPr lang="ko-KR" altLang="en-US" u="sng" dirty="0"/>
              <a:t>를 </a:t>
            </a:r>
            <a:r>
              <a:rPr lang="en-US" altLang="ko-KR" u="sng" dirty="0"/>
              <a:t>-1</a:t>
            </a:r>
            <a:r>
              <a:rPr lang="ko-KR" altLang="en-US" u="sng" dirty="0"/>
              <a:t>로 초기화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createQue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que-&gt;front = -1;</a:t>
            </a:r>
          </a:p>
          <a:p>
            <a:r>
              <a:rPr lang="en-US" altLang="ko-KR" b="1" dirty="0"/>
              <a:t>	que-&gt;rear = -1;</a:t>
            </a:r>
          </a:p>
          <a:p>
            <a:r>
              <a:rPr lang="en-US" altLang="ko-KR" b="1" dirty="0"/>
              <a:t>}</a:t>
            </a:r>
          </a:p>
          <a:p>
            <a:endParaRPr lang="en-US" altLang="ko-KR" dirty="0"/>
          </a:p>
          <a:p>
            <a:r>
              <a:rPr lang="ko-KR" altLang="en-US" u="sng" dirty="0"/>
              <a:t>공백 검사 알고리즘 </a:t>
            </a:r>
            <a:r>
              <a:rPr lang="en-US" altLang="ko-KR" u="sng" dirty="0"/>
              <a:t>: front = rear</a:t>
            </a:r>
            <a:r>
              <a:rPr lang="ko-KR" altLang="en-US" u="sng" dirty="0"/>
              <a:t>를 확인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isEmpty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if(que-&gt;front == que-&gt;rear){</a:t>
            </a:r>
          </a:p>
          <a:p>
            <a:r>
              <a:rPr lang="en-US" altLang="ko-KR" b="1" dirty="0"/>
              <a:t>		return true;</a:t>
            </a:r>
          </a:p>
          <a:p>
            <a:r>
              <a:rPr lang="en-US" altLang="ko-KR" b="1" dirty="0"/>
              <a:t>	}else{</a:t>
            </a:r>
          </a:p>
          <a:p>
            <a:r>
              <a:rPr lang="en-US" altLang="ko-KR" b="1" dirty="0"/>
              <a:t>		return false;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b="1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3CBAD-50EA-4316-A00E-2EF1C8DB67D4}"/>
              </a:ext>
            </a:extLst>
          </p:cNvPr>
          <p:cNvSpPr txBox="1"/>
          <p:nvPr/>
        </p:nvSpPr>
        <p:spPr>
          <a:xfrm>
            <a:off x="6092246" y="3617301"/>
            <a:ext cx="40366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포화 상태 검사 알고리즘 </a:t>
            </a:r>
            <a:r>
              <a:rPr lang="en-US" altLang="ko-KR" u="sng" dirty="0"/>
              <a:t>: rear = n-1</a:t>
            </a:r>
          </a:p>
          <a:p>
            <a:endParaRPr lang="en-US" altLang="ko-KR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isFull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if(rear == n-1){</a:t>
            </a:r>
          </a:p>
          <a:p>
            <a:r>
              <a:rPr lang="en-US" altLang="ko-KR" b="1" dirty="0"/>
              <a:t>		return true;</a:t>
            </a:r>
          </a:p>
          <a:p>
            <a:r>
              <a:rPr lang="en-US" altLang="ko-KR" b="1" dirty="0"/>
              <a:t>	}else{</a:t>
            </a:r>
          </a:p>
          <a:p>
            <a:r>
              <a:rPr lang="en-US" altLang="ko-KR" b="1" dirty="0"/>
              <a:t>		return false;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b="1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8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10863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큐 삽입 알고리즘 </a:t>
            </a:r>
            <a:r>
              <a:rPr lang="en-US" altLang="ko-KR" u="sng" dirty="0"/>
              <a:t>: </a:t>
            </a:r>
          </a:p>
          <a:p>
            <a:endParaRPr lang="en-US" altLang="ko-KR" u="sng" dirty="0"/>
          </a:p>
          <a:p>
            <a:r>
              <a:rPr lang="ko-KR" altLang="en-US" u="sng" dirty="0"/>
              <a:t>마지막 원소 뒤에 삽입해야 하므로</a:t>
            </a:r>
            <a:r>
              <a:rPr lang="en-US" altLang="ko-KR" u="sng" dirty="0"/>
              <a:t>, </a:t>
            </a:r>
          </a:p>
          <a:p>
            <a:r>
              <a:rPr lang="ko-KR" altLang="en-US" u="sng" dirty="0"/>
              <a:t>초화상태 </a:t>
            </a:r>
            <a:r>
              <a:rPr lang="ko-KR" altLang="en-US" u="sng" dirty="0" err="1"/>
              <a:t>검사후</a:t>
            </a:r>
            <a:r>
              <a:rPr lang="ko-KR" altLang="en-US" u="sng" dirty="0"/>
              <a:t> </a:t>
            </a:r>
            <a:r>
              <a:rPr lang="en-US" altLang="ko-KR" u="sng" dirty="0"/>
              <a:t>rear</a:t>
            </a:r>
            <a:r>
              <a:rPr lang="ko-KR" altLang="en-US" u="sng" dirty="0"/>
              <a:t>를 </a:t>
            </a:r>
            <a:r>
              <a:rPr lang="en-US" altLang="ko-KR" u="sng" dirty="0"/>
              <a:t>1</a:t>
            </a:r>
            <a:r>
              <a:rPr lang="ko-KR" altLang="en-US" u="sng" dirty="0"/>
              <a:t>증가 시키고 </a:t>
            </a:r>
            <a:r>
              <a:rPr lang="en-US" altLang="ko-KR" u="sng" dirty="0"/>
              <a:t>Que</a:t>
            </a:r>
            <a:r>
              <a:rPr lang="ko-KR" altLang="en-US" u="sng" dirty="0"/>
              <a:t>의 </a:t>
            </a:r>
            <a:r>
              <a:rPr lang="en-US" altLang="ko-KR" u="sng" dirty="0"/>
              <a:t>[rear]</a:t>
            </a:r>
            <a:r>
              <a:rPr lang="ko-KR" altLang="en-US" u="sng" dirty="0"/>
              <a:t> 인덱스에 </a:t>
            </a:r>
            <a:r>
              <a:rPr lang="en-US" altLang="ko-KR" u="sng" dirty="0"/>
              <a:t>data</a:t>
            </a:r>
            <a:r>
              <a:rPr lang="ko-KR" altLang="en-US" u="sng" dirty="0"/>
              <a:t>저장</a:t>
            </a:r>
            <a:endParaRPr lang="en-US" altLang="ko-KR" u="sng" dirty="0"/>
          </a:p>
          <a:p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enQueue</a:t>
            </a:r>
            <a:r>
              <a:rPr lang="en-US" altLang="ko-KR" dirty="0"/>
              <a:t>(int data){</a:t>
            </a:r>
          </a:p>
          <a:p>
            <a:r>
              <a:rPr lang="en-US" altLang="ko-KR" dirty="0"/>
              <a:t>	if(!(</a:t>
            </a:r>
            <a:r>
              <a:rPr lang="en-US" altLang="ko-KR" dirty="0" err="1"/>
              <a:t>isFull</a:t>
            </a:r>
            <a:r>
              <a:rPr lang="en-US" altLang="ko-KR" dirty="0"/>
              <a:t>())){</a:t>
            </a:r>
          </a:p>
          <a:p>
            <a:r>
              <a:rPr lang="en-US" altLang="ko-KR" dirty="0"/>
              <a:t>		que-&gt;rear = que-&gt;rear + 1;</a:t>
            </a:r>
          </a:p>
          <a:p>
            <a:r>
              <a:rPr lang="en-US" altLang="ko-KR" dirty="0"/>
              <a:t>		que-&gt;data[rear] = data;</a:t>
            </a:r>
          </a:p>
          <a:p>
            <a:r>
              <a:rPr lang="en-US" altLang="ko-KR" dirty="0"/>
              <a:t>	}else{</a:t>
            </a:r>
          </a:p>
          <a:p>
            <a:r>
              <a:rPr lang="en-US" altLang="ko-KR" dirty="0"/>
              <a:t>		//overflow(?)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</p:spTree>
    <p:extLst>
      <p:ext uri="{BB962C8B-B14F-4D97-AF65-F5344CB8AC3E}">
        <p14:creationId xmlns:p14="http://schemas.microsoft.com/office/powerpoint/2010/main" val="33312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10863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큐 삭제 알고리즘 </a:t>
            </a:r>
            <a:r>
              <a:rPr lang="en-US" altLang="ko-KR" u="sng" dirty="0"/>
              <a:t>: </a:t>
            </a:r>
          </a:p>
          <a:p>
            <a:endParaRPr lang="en-US" altLang="ko-KR" u="sng" dirty="0"/>
          </a:p>
          <a:p>
            <a:r>
              <a:rPr lang="ko-KR" altLang="en-US" u="sng" dirty="0"/>
              <a:t>가장 앞에 있는 원소를 삭제 해야 하므로</a:t>
            </a:r>
            <a:endParaRPr lang="en-US" altLang="ko-KR" u="sng" dirty="0"/>
          </a:p>
          <a:p>
            <a:r>
              <a:rPr lang="ko-KR" altLang="en-US" u="sng" dirty="0"/>
              <a:t>공백 확인 후 </a:t>
            </a:r>
            <a:r>
              <a:rPr lang="en-US" altLang="ko-KR" u="sng" dirty="0"/>
              <a:t>front</a:t>
            </a:r>
            <a:r>
              <a:rPr lang="ko-KR" altLang="en-US" u="sng" dirty="0"/>
              <a:t>를 </a:t>
            </a:r>
            <a:r>
              <a:rPr lang="en-US" altLang="ko-KR" u="sng" dirty="0"/>
              <a:t>1</a:t>
            </a:r>
            <a:r>
              <a:rPr lang="ko-KR" altLang="en-US" u="sng" dirty="0"/>
              <a:t>증가 시키고 그 자리에 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deQueue</a:t>
            </a:r>
            <a:r>
              <a:rPr lang="en-US" altLang="ko-KR" dirty="0"/>
              <a:t>(int data){</a:t>
            </a:r>
          </a:p>
          <a:p>
            <a:r>
              <a:rPr lang="en-US" altLang="ko-KR" dirty="0"/>
              <a:t>	if(!(</a:t>
            </a:r>
            <a:r>
              <a:rPr lang="en-US" altLang="ko-KR" dirty="0" err="1"/>
              <a:t>isEmpty</a:t>
            </a:r>
            <a:r>
              <a:rPr lang="en-US" altLang="ko-KR" dirty="0"/>
              <a:t>())){</a:t>
            </a:r>
          </a:p>
          <a:p>
            <a:r>
              <a:rPr lang="en-US" altLang="ko-KR" dirty="0"/>
              <a:t>		que-&gt;front = que-&gt;front + 1;</a:t>
            </a:r>
          </a:p>
          <a:p>
            <a:r>
              <a:rPr lang="en-US" altLang="ko-KR" dirty="0"/>
              <a:t>		return que-&gt;data[front];</a:t>
            </a:r>
          </a:p>
          <a:p>
            <a:r>
              <a:rPr lang="en-US" altLang="ko-KR" dirty="0"/>
              <a:t>	}else{</a:t>
            </a:r>
          </a:p>
          <a:p>
            <a:r>
              <a:rPr lang="en-US" altLang="ko-KR" dirty="0"/>
              <a:t>		//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</p:spTree>
    <p:extLst>
      <p:ext uri="{BB962C8B-B14F-4D97-AF65-F5344CB8AC3E}">
        <p14:creationId xmlns:p14="http://schemas.microsoft.com/office/powerpoint/2010/main" val="35793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6C54-D797-4BE1-B6F7-C122100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399F6-9D0B-4466-8B0B-6D761E2D51D5}"/>
              </a:ext>
            </a:extLst>
          </p:cNvPr>
          <p:cNvSpPr txBox="1"/>
          <p:nvPr/>
        </p:nvSpPr>
        <p:spPr>
          <a:xfrm>
            <a:off x="838200" y="1690688"/>
            <a:ext cx="10863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큐 검색 알고리즘 </a:t>
            </a:r>
            <a:r>
              <a:rPr lang="en-US" altLang="ko-KR" u="sng" dirty="0"/>
              <a:t>peek() : </a:t>
            </a:r>
            <a:r>
              <a:rPr lang="ko-KR" altLang="en-US" u="sng" dirty="0"/>
              <a:t>첫번째 원소를 반환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int peek(){</a:t>
            </a:r>
          </a:p>
          <a:p>
            <a:r>
              <a:rPr lang="en-US" altLang="ko-KR" dirty="0"/>
              <a:t>	if(!(</a:t>
            </a:r>
            <a:r>
              <a:rPr lang="en-US" altLang="ko-KR" dirty="0" err="1"/>
              <a:t>isEmpty</a:t>
            </a:r>
            <a:r>
              <a:rPr lang="en-US" altLang="ko-KR" dirty="0"/>
              <a:t>())){</a:t>
            </a:r>
          </a:p>
          <a:p>
            <a:r>
              <a:rPr lang="en-US" altLang="ko-KR" dirty="0"/>
              <a:t>		return que-&gt;data[que-&gt;front+1];</a:t>
            </a:r>
          </a:p>
          <a:p>
            <a:r>
              <a:rPr lang="en-US" altLang="ko-KR" dirty="0"/>
              <a:t>	}else{</a:t>
            </a:r>
          </a:p>
          <a:p>
            <a:r>
              <a:rPr lang="en-US" altLang="ko-KR" dirty="0"/>
              <a:t>		//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11C47-8D96-459B-AFDB-54C0BE58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86" y="1136434"/>
            <a:ext cx="3092602" cy="17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5F484-6781-44DF-9183-875C342BE9BD}"/>
              </a:ext>
            </a:extLst>
          </p:cNvPr>
          <p:cNvSpPr txBox="1"/>
          <p:nvPr/>
        </p:nvSpPr>
        <p:spPr>
          <a:xfrm>
            <a:off x="8105486" y="7538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que</a:t>
            </a:r>
            <a:r>
              <a:rPr lang="ko-KR" altLang="en-US" dirty="0"/>
              <a:t>를 가정</a:t>
            </a:r>
          </a:p>
        </p:txBody>
      </p:sp>
    </p:spTree>
    <p:extLst>
      <p:ext uri="{BB962C8B-B14F-4D97-AF65-F5344CB8AC3E}">
        <p14:creationId xmlns:p14="http://schemas.microsoft.com/office/powerpoint/2010/main" val="12411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312</Words>
  <Application>Microsoft Office PowerPoint</Application>
  <PresentationFormat>와이드스크린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큐</vt:lpstr>
      <vt:lpstr>큐</vt:lpstr>
      <vt:lpstr>큐</vt:lpstr>
      <vt:lpstr>큐</vt:lpstr>
      <vt:lpstr>선형 큐</vt:lpstr>
      <vt:lpstr>선형 큐</vt:lpstr>
      <vt:lpstr>선형 큐</vt:lpstr>
      <vt:lpstr>선형 큐</vt:lpstr>
      <vt:lpstr>선형 큐</vt:lpstr>
      <vt:lpstr>원형 큐</vt:lpstr>
      <vt:lpstr>원형 큐</vt:lpstr>
      <vt:lpstr>원형 큐</vt:lpstr>
      <vt:lpstr>원형 큐</vt:lpstr>
      <vt:lpstr>원형 큐</vt:lpstr>
      <vt:lpstr>원형 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큐</dc:title>
  <dc:creator>손원도</dc:creator>
  <cp:lastModifiedBy>손원도</cp:lastModifiedBy>
  <cp:revision>14</cp:revision>
  <dcterms:created xsi:type="dcterms:W3CDTF">2019-06-12T14:47:45Z</dcterms:created>
  <dcterms:modified xsi:type="dcterms:W3CDTF">2019-06-12T15:46:19Z</dcterms:modified>
</cp:coreProperties>
</file>