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46" d="100"/>
          <a:sy n="46" d="100"/>
        </p:scale>
        <p:origin x="98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48DDF-8E5B-4CBC-A505-1062508AA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4AD8F5-5065-426A-8377-2CD449E3C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C2303-EFC7-462E-B4B1-8314FBC9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EA308-2F09-4EB0-AE77-E3668F2D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EF865-9E64-4749-9D54-4BB81F1F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09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E2AD6-1E1A-4D96-93F6-476C9474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D1C66F-5A03-4E88-8C05-36CF67CF4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9322E-F533-4D0E-8C5C-B797FA5B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C04B3-A309-4B3F-8769-61E1C644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04196-05D6-4981-B479-8064EE3E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98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58C475-4628-48D6-B67B-9183D7EEC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038228-540A-47A8-BB27-64491510F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8B5CF-F5D4-4562-806C-B622D7DC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CB0B3-019B-41ED-BC5F-8D474F1E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E91C6-49A7-4860-A1D2-E9AFD5F0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1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B7054-D756-4BFD-B4D4-99C70A0F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C7489-EE9E-4066-A933-8CBC10E14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BB436-7AD4-46F5-8135-E3C3ABD2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F91EA-316F-4FC4-B8EC-BFDC2C22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2DC87-0C53-426F-89D5-096C263D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3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AA453-63B1-4C19-9FEE-23FDBEAE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4D0F9-9BF6-4AAD-959B-F455355B6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29198-5C6F-448F-B2DB-7597DE99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295B1-E90F-44FF-9ECB-122D0FA9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A8673-2512-4187-8726-5F6DE997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8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DE62A-3780-4495-95A0-DDE14271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85200-1564-48A0-991E-C639299A2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C5B917-98A2-489B-A3E0-D465FEF92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9CA94D-F038-4F73-B4E8-4F089984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03C09-A669-416B-9988-341BACE3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AA345-0850-43AC-80FD-11FDCAF4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65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433AA-6777-4BBA-BA98-6F51287C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61EC8-8647-4BB7-8CE2-C35FE735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E506ED-8A0F-4DAE-89CA-6B8CF9BEF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BC2217-DCF5-45B1-B1C6-D90813CB9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32E4CC-603C-4DD1-AB0E-B556BA070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8D0B3A-8B29-421D-9986-A6FBDAFD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9662D1-A3D9-49FA-AD69-CC94755F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F1A630-6CA4-46E2-BD64-B14E738F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38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2B293-E34B-4C75-80E2-7C09C682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04A944-C27D-4DDF-B4C0-8CFB6FE3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4DCD49-4651-4492-A5A6-81E2CE07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FB7E5C-BDDC-4812-BC55-83CFF742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57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D53F02-8852-4F83-A971-B500F1FE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DDADB3-FD89-40B8-A7B4-AE021685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71C2D6-85A6-4700-ABE6-5EB91341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95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837DB-90BC-4FD9-9B3A-B23D38FD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EC0E4-5ABF-4E50-B4B5-00A5B641B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7373E9-5E5C-4D98-A9D1-6D0E901DA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CB58FA-DB2E-4F06-BA61-B47263AD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DD4F54-7B50-43EA-9C65-CA31630C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159F3D-A381-4E20-858D-73FCFB5C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6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BA368-1888-442A-8462-0D2450B7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E80CDB-DD5E-4C57-9476-754778F82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866791-52A7-4F7B-9B64-1A309F243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27B38-2377-4E4A-9F4A-E14905D6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84C-54CB-416E-A76D-8133586F07EE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ADD3-51FE-4156-9FEF-435BDF43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A4AF8A-FB80-48C7-91B9-591B32A6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3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8BC0F4-9CA0-4A84-9006-0329A35D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E42962-8516-41A4-8513-766DCAF4D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8828A-3D29-4EF2-A2D0-E0514CA18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EA84C-54CB-416E-A76D-8133586F07EE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7093F-075F-453F-B320-B92902950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6D9F5-CA79-44AB-94A0-6BBACF39A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8DCFC-9D57-4280-A443-903E48F94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94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FC50F-0764-443A-A44D-6381A99C1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트리 정렬</a:t>
            </a:r>
            <a:r>
              <a:rPr lang="en-US" altLang="ko-KR" dirty="0"/>
              <a:t>, </a:t>
            </a:r>
            <a:r>
              <a:rPr lang="ko-KR" altLang="en-US" dirty="0"/>
              <a:t>이진 트리 검색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6456B4-BEE3-474A-BCDA-769780EEF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손 원도</a:t>
            </a:r>
          </a:p>
        </p:txBody>
      </p:sp>
    </p:spTree>
    <p:extLst>
      <p:ext uri="{BB962C8B-B14F-4D97-AF65-F5344CB8AC3E}">
        <p14:creationId xmlns:p14="http://schemas.microsoft.com/office/powerpoint/2010/main" val="378737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89C6E-AC6B-48A1-8BC9-518C0AEA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트리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9730B-DFEE-41A6-9CB9-3864F261B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트리 정렬</a:t>
            </a:r>
            <a:r>
              <a:rPr lang="en-US" altLang="ko-KR" dirty="0"/>
              <a:t>(tree sort) </a:t>
            </a:r>
          </a:p>
          <a:p>
            <a:r>
              <a:rPr lang="en-US" altLang="ko-KR" dirty="0"/>
              <a:t>8</a:t>
            </a:r>
            <a:r>
              <a:rPr lang="ko-KR" altLang="en-US" dirty="0"/>
              <a:t>장의 이진 탐색 트리를 이용하여 정렬하는 방법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트리 정렬 수행 방법 </a:t>
            </a:r>
            <a:endParaRPr lang="en-US" altLang="ko-KR" dirty="0"/>
          </a:p>
          <a:p>
            <a:pPr marL="514350" indent="-514350">
              <a:buAutoNum type="arabicParenBoth"/>
            </a:pPr>
            <a:r>
              <a:rPr lang="ko-KR" altLang="en-US" dirty="0"/>
              <a:t>정렬할 원소들을 이진 탐색 트리로 구성 </a:t>
            </a:r>
            <a:endParaRPr lang="en-US" altLang="ko-KR" dirty="0"/>
          </a:p>
          <a:p>
            <a:pPr marL="514350" indent="-514350">
              <a:buAutoNum type="arabicParenBoth"/>
            </a:pPr>
            <a:r>
              <a:rPr lang="ko-KR" altLang="en-US" dirty="0"/>
              <a:t>이진 탐색 트리를 중위 우선 순회 방법으로 원소들을 꺼내면 오름차순 정렬이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81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89C6E-AC6B-48A1-8BC9-518C0AEA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트리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9730B-DFEE-41A6-9CB9-3864F261B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Both"/>
            </a:pPr>
            <a:endParaRPr lang="en-US" altLang="ko-KR" dirty="0"/>
          </a:p>
          <a:p>
            <a:pPr marL="514350" indent="-514350">
              <a:buAutoNum type="arabicParenBoth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* </a:t>
            </a:r>
            <a:r>
              <a:rPr lang="ko-KR" altLang="en-US" dirty="0"/>
              <a:t>이진 탐색 트리 </a:t>
            </a:r>
            <a:r>
              <a:rPr lang="en-US" altLang="ko-KR" dirty="0"/>
              <a:t>: </a:t>
            </a:r>
            <a:r>
              <a:rPr lang="ko-KR" altLang="en-US" dirty="0"/>
              <a:t>루트 노드를 기준으로 왼쪽 서브 트리는 루트 노드보다 키 값이 작은 원소들로 구성</a:t>
            </a:r>
            <a:r>
              <a:rPr lang="en-US" altLang="ko-KR" dirty="0"/>
              <a:t>. </a:t>
            </a:r>
            <a:r>
              <a:rPr lang="ko-KR" altLang="en-US" dirty="0"/>
              <a:t>오른쪽 서브 트리는 루트 노드보다 키 값이 큰 원소도로 구성한 이진 트리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* </a:t>
            </a:r>
            <a:r>
              <a:rPr lang="ko-KR" altLang="en-US" dirty="0"/>
              <a:t>중위 우선 순회 </a:t>
            </a:r>
            <a:r>
              <a:rPr lang="en-US" altLang="ko-KR" dirty="0"/>
              <a:t>: </a:t>
            </a:r>
            <a:r>
              <a:rPr lang="ko-KR" altLang="en-US" dirty="0"/>
              <a:t>왼쪽 자손</a:t>
            </a:r>
            <a:r>
              <a:rPr lang="en-US" altLang="ko-KR" dirty="0"/>
              <a:t>, </a:t>
            </a:r>
            <a:r>
              <a:rPr lang="ko-KR" altLang="en-US" dirty="0"/>
              <a:t>루트</a:t>
            </a:r>
            <a:r>
              <a:rPr lang="en-US" altLang="ko-KR" dirty="0"/>
              <a:t>, </a:t>
            </a:r>
            <a:r>
              <a:rPr lang="ko-KR" altLang="en-US" dirty="0"/>
              <a:t>오른쪽 자손 순으로 순회한다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310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트리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4660A-AF2E-4419-A259-75D27E97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트리 정렬 수행 과정 </a:t>
            </a:r>
            <a:endParaRPr lang="en-US" altLang="ko-KR" dirty="0"/>
          </a:p>
          <a:p>
            <a:r>
              <a:rPr lang="ko-KR" altLang="en-US" dirty="0"/>
              <a:t>정렬되지 않은 </a:t>
            </a:r>
            <a:r>
              <a:rPr lang="en-US" altLang="ko-KR" dirty="0"/>
              <a:t>{69, 10, 30, 2, 16, 8, 31, 22}</a:t>
            </a:r>
            <a:r>
              <a:rPr lang="ko-KR" altLang="en-US" dirty="0"/>
              <a:t>의 자료들을 트리 정 </a:t>
            </a:r>
            <a:r>
              <a:rPr lang="ko-KR" altLang="en-US" dirty="0" err="1"/>
              <a:t>렬</a:t>
            </a:r>
            <a:r>
              <a:rPr lang="ko-KR" altLang="en-US" dirty="0"/>
              <a:t> 방법으로 정렬하는 과정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① </a:t>
            </a:r>
            <a:r>
              <a:rPr lang="ko-KR" altLang="en-US" dirty="0"/>
              <a:t>원소가 </a:t>
            </a:r>
            <a:r>
              <a:rPr lang="en-US" altLang="ko-KR" dirty="0"/>
              <a:t>8</a:t>
            </a:r>
            <a:r>
              <a:rPr lang="ko-KR" altLang="en-US" dirty="0"/>
              <a:t>개를 차례대로 트리에 삽입하여 이진 탐색 트리 구성 ② 이진 탐색 트리를 중위 우선 순회 방법으로 순회하면서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219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트리 정렬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1C4E4E4-A045-4D7D-901B-F76AEE689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9661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380A8D-2BA3-4D26-9B54-922778CF9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67312"/>
            <a:ext cx="6019800" cy="114907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FD7D28B-9472-4B97-A567-855949FA5DE5}"/>
              </a:ext>
            </a:extLst>
          </p:cNvPr>
          <p:cNvCxnSpPr>
            <a:cxnSpLocks/>
          </p:cNvCxnSpPr>
          <p:nvPr/>
        </p:nvCxnSpPr>
        <p:spPr>
          <a:xfrm flipH="1">
            <a:off x="6858000" y="5323520"/>
            <a:ext cx="1061883" cy="418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127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트리 정렬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DD8267F-8AFB-45CA-AFB0-CC6CC0F83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10515600" cy="466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7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DF80-6AA5-40AD-8D3A-05AC152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u="sng" dirty="0"/>
              <a:t>이전 트리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4660A-AF2E-4419-A259-75D27E97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이진 탐색 트리를 이용 하여 검색하는 방법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이진 탐색 트리 </a:t>
            </a:r>
            <a:r>
              <a:rPr lang="en-US" altLang="ko-KR" dirty="0"/>
              <a:t>: </a:t>
            </a:r>
            <a:r>
              <a:rPr lang="ko-KR" altLang="en-US" dirty="0"/>
              <a:t>루트 노드를 기준으로 왼쪽 서브 트리는 루트 노드보다 키 값이 작은 원소들로 구성</a:t>
            </a:r>
            <a:r>
              <a:rPr lang="en-US" altLang="ko-KR" dirty="0"/>
              <a:t>. </a:t>
            </a:r>
            <a:r>
              <a:rPr lang="ko-KR" altLang="en-US" dirty="0"/>
              <a:t>오른쪽 서브 트리는 루트 노드보다 키 값이 큰 원소도로 구성한 이진 트리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이진 탐색 트리의 특성을 이용하여 쉽게 검색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삭제 연산에 대해 항상 이진 탐색 트리를 재구성 </a:t>
            </a:r>
            <a:r>
              <a:rPr lang="ko-KR" altLang="en-US"/>
              <a:t>하여 </a:t>
            </a:r>
            <a:r>
              <a:rPr lang="ko-KR" altLang="en-US" dirty="0"/>
              <a:t>유</a:t>
            </a:r>
            <a:r>
              <a:rPr lang="ko-KR" altLang="en-US"/>
              <a:t>지해야 </a:t>
            </a:r>
            <a:r>
              <a:rPr lang="ko-KR" altLang="en-US" dirty="0"/>
              <a:t>하는 문제가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551BE93B-F4FC-4DAB-9302-749000646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639259"/>
              </p:ext>
            </p:extLst>
          </p:nvPr>
        </p:nvGraphicFramePr>
        <p:xfrm>
          <a:off x="9074439" y="365125"/>
          <a:ext cx="2279361" cy="1541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포장기 셸 개체" showAsIcon="1" r:id="rId3" imgW="877680" imgH="594000" progId="Package">
                  <p:embed/>
                </p:oleObj>
              </mc:Choice>
              <mc:Fallback>
                <p:oleObj name="포장기 셸 개체" showAsIcon="1" r:id="rId3" imgW="877680" imgH="594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74439" y="365125"/>
                        <a:ext cx="2279361" cy="1541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340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228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Office 테마</vt:lpstr>
      <vt:lpstr>패키지</vt:lpstr>
      <vt:lpstr>트리 정렬, 이진 트리 검색</vt:lpstr>
      <vt:lpstr>트리 정렬</vt:lpstr>
      <vt:lpstr>트리 정렬</vt:lpstr>
      <vt:lpstr>트리 정렬</vt:lpstr>
      <vt:lpstr>트리 정렬</vt:lpstr>
      <vt:lpstr>트리 정렬</vt:lpstr>
      <vt:lpstr>이전 트리 검색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정렬</dc:title>
  <dc:creator>손원도</dc:creator>
  <cp:lastModifiedBy>손원도</cp:lastModifiedBy>
  <cp:revision>34</cp:revision>
  <dcterms:created xsi:type="dcterms:W3CDTF">2019-06-18T15:51:01Z</dcterms:created>
  <dcterms:modified xsi:type="dcterms:W3CDTF">2019-07-03T15:28:38Z</dcterms:modified>
</cp:coreProperties>
</file>