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15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61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9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245A-2B92-9B42-B39A-43EAF40FDEB4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13755C-B6CE-8741-81EF-5C6111002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1BE5-8E99-A74E-B1E3-11408718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44" y="1946728"/>
            <a:ext cx="9588726" cy="17402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CS-472: Web Application Programming</a:t>
            </a:r>
            <a:br>
              <a:rPr lang="en-US" sz="3600" dirty="0"/>
            </a:br>
            <a:r>
              <a:rPr lang="en-US" sz="3600" dirty="0"/>
              <a:t>Project: Hotel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F3B7-841D-D642-ABC2-CCFC4C7B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4343401"/>
            <a:ext cx="3866016" cy="1560262"/>
          </a:xfrm>
        </p:spPr>
        <p:txBody>
          <a:bodyPr>
            <a:normAutofit/>
          </a:bodyPr>
          <a:lstStyle/>
          <a:p>
            <a:r>
              <a:rPr lang="en-US" dirty="0"/>
              <a:t>Professors: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Keith Levi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Mahmoud Salem Mohamed </a:t>
            </a:r>
            <a:r>
              <a:rPr lang="en-US" dirty="0" err="1"/>
              <a:t>Gibily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9CE977-ABD8-2548-9F9B-CB4882534325}"/>
              </a:ext>
            </a:extLst>
          </p:cNvPr>
          <p:cNvSpPr txBox="1">
            <a:spLocks/>
          </p:cNvSpPr>
          <p:nvPr/>
        </p:nvSpPr>
        <p:spPr>
          <a:xfrm>
            <a:off x="6666707" y="4343401"/>
            <a:ext cx="3866016" cy="1560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Minh Sang Nguyen – 987019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Efrem </a:t>
            </a:r>
            <a:r>
              <a:rPr lang="en-US" dirty="0" err="1"/>
              <a:t>Tekle</a:t>
            </a:r>
            <a:r>
              <a:rPr lang="en-US" dirty="0"/>
              <a:t> - 109623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Habtom</a:t>
            </a:r>
            <a:r>
              <a:rPr lang="en-US" dirty="0"/>
              <a:t> Abraha </a:t>
            </a:r>
            <a:r>
              <a:rPr lang="en-US" dirty="0" err="1"/>
              <a:t>Gebre</a:t>
            </a:r>
            <a:r>
              <a:rPr lang="en-US" dirty="0"/>
              <a:t> -109641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14E80D2-3A8F-504E-A03D-373F7CAFFFF2}"/>
              </a:ext>
            </a:extLst>
          </p:cNvPr>
          <p:cNvSpPr txBox="1">
            <a:spLocks/>
          </p:cNvSpPr>
          <p:nvPr/>
        </p:nvSpPr>
        <p:spPr>
          <a:xfrm>
            <a:off x="2329542" y="391196"/>
            <a:ext cx="7489371" cy="730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MAHARISHI UNIVERSITY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16945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9896-C3A6-B347-9AC2-21BC9D39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1EE1-7660-BD47-89BD-B00B1333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Hotel Management System is the web application use for managing various hotel processes such as booking the room, check in/check out the room, room payment,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Kết quả hình ảnh cho hotel management system">
            <a:extLst>
              <a:ext uri="{FF2B5EF4-FFF2-40B4-BE49-F238E27FC236}">
                <a16:creationId xmlns:a16="http://schemas.microsoft.com/office/drawing/2014/main" id="{BC5F379F-080A-974B-969D-7AE29FECC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8709"/>
            <a:ext cx="4555277" cy="256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891-315C-334F-A1C8-E30F52D4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90BB-046F-0A41-B070-C58D2458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577" y="1502218"/>
            <a:ext cx="8915400" cy="463721"/>
          </a:xfrm>
        </p:spPr>
        <p:txBody>
          <a:bodyPr/>
          <a:lstStyle/>
          <a:p>
            <a:r>
              <a:rPr lang="en-US" dirty="0"/>
              <a:t>We use the tools and technologies through out the course including:</a:t>
            </a:r>
          </a:p>
          <a:p>
            <a:endParaRPr lang="en-US" dirty="0"/>
          </a:p>
        </p:txBody>
      </p:sp>
      <p:pic>
        <p:nvPicPr>
          <p:cNvPr id="4" name="Picture 2" descr="Kết quả hình ảnh cho HTML5 image">
            <a:extLst>
              <a:ext uri="{FF2B5EF4-FFF2-40B4-BE49-F238E27FC236}">
                <a16:creationId xmlns:a16="http://schemas.microsoft.com/office/drawing/2014/main" id="{C62D8883-6B7D-9545-A06C-F77D83FD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23" y="3647171"/>
            <a:ext cx="1471450" cy="14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ết quả hình ảnh cho css3 image">
            <a:extLst>
              <a:ext uri="{FF2B5EF4-FFF2-40B4-BE49-F238E27FC236}">
                <a16:creationId xmlns:a16="http://schemas.microsoft.com/office/drawing/2014/main" id="{74FA64A3-1131-5B42-8B02-041F8DAF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14" y="3679561"/>
            <a:ext cx="1497724" cy="14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ình ảnh có liên quan">
            <a:extLst>
              <a:ext uri="{FF2B5EF4-FFF2-40B4-BE49-F238E27FC236}">
                <a16:creationId xmlns:a16="http://schemas.microsoft.com/office/drawing/2014/main" id="{58BD4C88-D7A4-8F46-9FC8-E262279E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88" y="3573143"/>
            <a:ext cx="1710559" cy="17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jquery image">
            <a:extLst>
              <a:ext uri="{FF2B5EF4-FFF2-40B4-BE49-F238E27FC236}">
                <a16:creationId xmlns:a16="http://schemas.microsoft.com/office/drawing/2014/main" id="{C1D2DEFB-BC97-1143-9341-837BB1B8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64" y="3615266"/>
            <a:ext cx="1413641" cy="14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ết quả hình ảnh cho servlet logo">
            <a:extLst>
              <a:ext uri="{FF2B5EF4-FFF2-40B4-BE49-F238E27FC236}">
                <a16:creationId xmlns:a16="http://schemas.microsoft.com/office/drawing/2014/main" id="{4F187709-022B-664B-A845-A1CEE35B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56" y="5238224"/>
            <a:ext cx="2437338" cy="15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ết quả hình ảnh cho json logo">
            <a:extLst>
              <a:ext uri="{FF2B5EF4-FFF2-40B4-BE49-F238E27FC236}">
                <a16:creationId xmlns:a16="http://schemas.microsoft.com/office/drawing/2014/main" id="{62A16178-A06D-3046-B937-99E8A00A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77" y="5430779"/>
            <a:ext cx="2837609" cy="11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Kết quả hình ảnh cho intellij icon">
            <a:extLst>
              <a:ext uri="{FF2B5EF4-FFF2-40B4-BE49-F238E27FC236}">
                <a16:creationId xmlns:a16="http://schemas.microsoft.com/office/drawing/2014/main" id="{AC8C59BA-0244-8641-B4CA-A913C648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830582"/>
            <a:ext cx="1710560" cy="17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ết quả hình ảnh cho tomcat icon">
            <a:extLst>
              <a:ext uri="{FF2B5EF4-FFF2-40B4-BE49-F238E27FC236}">
                <a16:creationId xmlns:a16="http://schemas.microsoft.com/office/drawing/2014/main" id="{9A67C2C9-31BB-D24A-B986-0E23DC48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455" y="2126814"/>
            <a:ext cx="2020928" cy="134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ình ảnh có liên quan">
            <a:extLst>
              <a:ext uri="{FF2B5EF4-FFF2-40B4-BE49-F238E27FC236}">
                <a16:creationId xmlns:a16="http://schemas.microsoft.com/office/drawing/2014/main" id="{E655BD95-9250-0C4C-9468-880EEC94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61" y="5490407"/>
            <a:ext cx="2306516" cy="114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Kết quả hình ảnh cho chrome devtool logo">
            <a:extLst>
              <a:ext uri="{FF2B5EF4-FFF2-40B4-BE49-F238E27FC236}">
                <a16:creationId xmlns:a16="http://schemas.microsoft.com/office/drawing/2014/main" id="{59E59898-2CAE-2D4E-935C-3848089E7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27" y="2126814"/>
            <a:ext cx="2762722" cy="12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592-2E6A-9F45-886E-7C00E3BD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612AF-1747-114A-81C3-69007449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00122"/>
            <a:ext cx="7404100" cy="54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1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9C26-4B52-4E44-A71C-EEA2FAA2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5122" name="Picture 2" descr="Kết quả hình ảnh cho demonstration icon">
            <a:extLst>
              <a:ext uri="{FF2B5EF4-FFF2-40B4-BE49-F238E27FC236}">
                <a16:creationId xmlns:a16="http://schemas.microsoft.com/office/drawing/2014/main" id="{43EDF60B-CE2B-D649-BA63-1D7486D5A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24" y="1799896"/>
            <a:ext cx="1275255" cy="127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ết quả hình ảnh cho q and a icon">
            <a:extLst>
              <a:ext uri="{FF2B5EF4-FFF2-40B4-BE49-F238E27FC236}">
                <a16:creationId xmlns:a16="http://schemas.microsoft.com/office/drawing/2014/main" id="{A618FCE7-0254-1D45-8A9B-0E2EA496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52" y="3586656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EF7-4A5D-4541-AE55-EFD1E58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0322-FE00-CD4A-8CC8-7379D24A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002"/>
            <a:ext cx="8915400" cy="1513490"/>
          </a:xfrm>
        </p:spPr>
        <p:txBody>
          <a:bodyPr/>
          <a:lstStyle/>
          <a:p>
            <a:r>
              <a:rPr lang="en-US" dirty="0"/>
              <a:t>Use application context for storing necessary global variables</a:t>
            </a:r>
          </a:p>
          <a:p>
            <a:r>
              <a:rPr lang="en-US" dirty="0"/>
              <a:t>Use cookie and session effectively in Login/Logout function</a:t>
            </a:r>
          </a:p>
          <a:p>
            <a:r>
              <a:rPr lang="en-US" dirty="0"/>
              <a:t>Maintain data while navigating between pages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78716C-85FE-7949-8166-7BF329B7884A}"/>
              </a:ext>
            </a:extLst>
          </p:cNvPr>
          <p:cNvSpPr txBox="1">
            <a:spLocks/>
          </p:cNvSpPr>
          <p:nvPr/>
        </p:nvSpPr>
        <p:spPr>
          <a:xfrm>
            <a:off x="2585499" y="3429000"/>
            <a:ext cx="8911687" cy="946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functionalities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61639F-23B5-B244-9E7A-F3F66EA8FE8B}"/>
              </a:ext>
            </a:extLst>
          </p:cNvPr>
          <p:cNvSpPr txBox="1">
            <a:spLocks/>
          </p:cNvSpPr>
          <p:nvPr/>
        </p:nvSpPr>
        <p:spPr>
          <a:xfrm>
            <a:off x="2585499" y="4414526"/>
            <a:ext cx="8915400" cy="151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more details for room booking</a:t>
            </a:r>
          </a:p>
          <a:p>
            <a:r>
              <a:rPr lang="en-US" dirty="0"/>
              <a:t>Add more business and policies for Booking Form</a:t>
            </a:r>
          </a:p>
          <a:p>
            <a:r>
              <a:rPr lang="en-US" dirty="0"/>
              <a:t>Utilize more information in check-in/check-out function</a:t>
            </a:r>
          </a:p>
        </p:txBody>
      </p:sp>
    </p:spTree>
    <p:extLst>
      <p:ext uri="{BB962C8B-B14F-4D97-AF65-F5344CB8AC3E}">
        <p14:creationId xmlns:p14="http://schemas.microsoft.com/office/powerpoint/2010/main" val="280563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ảnh có liên quan">
            <a:extLst>
              <a:ext uri="{FF2B5EF4-FFF2-40B4-BE49-F238E27FC236}">
                <a16:creationId xmlns:a16="http://schemas.microsoft.com/office/drawing/2014/main" id="{1C026613-4047-7E49-AA73-18484C2D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76350"/>
            <a:ext cx="76454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88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{5CA30C86-B810-724A-A21A-6B6D306BB729}tf10001069</Template>
  <TotalTime>1603</TotalTime>
  <Words>137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CS-472: Web Application Programming Project: Hotel Management System</vt:lpstr>
      <vt:lpstr>Introduction</vt:lpstr>
      <vt:lpstr>Technologies</vt:lpstr>
      <vt:lpstr>Use Case Diagram</vt:lpstr>
      <vt:lpstr>Demonstration</vt:lpstr>
      <vt:lpstr>What we learned?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CS-472: Web Application Programming Project: Hotel Management System</dc:title>
  <dc:creator>Sandy Nguyen</dc:creator>
  <cp:lastModifiedBy>Sandy Nguyen</cp:lastModifiedBy>
  <cp:revision>20</cp:revision>
  <dcterms:created xsi:type="dcterms:W3CDTF">2019-08-15T15:03:42Z</dcterms:created>
  <dcterms:modified xsi:type="dcterms:W3CDTF">2019-08-16T17:46:49Z</dcterms:modified>
</cp:coreProperties>
</file>