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61" r:id="rId4"/>
    <p:sldId id="264" r:id="rId5"/>
    <p:sldId id="272" r:id="rId6"/>
    <p:sldId id="273" r:id="rId7"/>
    <p:sldId id="269" r:id="rId8"/>
    <p:sldId id="270" r:id="rId9"/>
    <p:sldId id="271" r:id="rId10"/>
    <p:sldId id="266" r:id="rId11"/>
    <p:sldId id="267" r:id="rId12"/>
    <p:sldId id="268" r:id="rId13"/>
    <p:sldId id="257" r:id="rId14"/>
    <p:sldId id="263" r:id="rId15"/>
    <p:sldId id="262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9C39-FAF1-4508-8A2C-CF88C70F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4F5B2-C2E4-4122-84BD-068B2253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6CDF-F761-4B7F-ACE8-564DB979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1D07-9859-4836-A7B5-545C0132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D693-6008-47E6-8DAE-1F6344EE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981-1AC9-46BD-860A-814BCA34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B4CF-123D-4371-9F06-58C87ACA4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092E-81E5-4F8A-90B9-4C6DE776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8C49-D134-4732-AF50-C1F1652E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42DC-49FE-4FFD-B940-BEB54FAA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01491-44E2-4DF1-8FFD-AD3309264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F0DB-E6CD-485B-B54D-0072CA49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081E-9F5B-4470-9096-C482857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9AC0-9A7F-445F-B73C-C139ED9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AEA3-6DEA-4B5B-9B89-4A143E46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328-A593-4D74-968A-AD80EAA2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FF95-BBCA-498F-94A6-B1C479A2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CD21-309B-4D0A-A396-04DABED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E5C9-3578-48D7-A336-6671CE5F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A7DE-CCF4-4A61-90E5-3544E34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2CA1-73A1-48F5-A988-FE08B5F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81FE-503A-4ECC-A418-9C1D294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3BC1-7B80-4B15-8BCF-76FDEC11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C430-B849-497E-B71B-33A2F87A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FE92-1EFB-40CD-AC02-4965B2D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2511-665E-4A72-85A6-8598A610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186C-D36B-4CAC-8C85-D92CC8000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DA2D-B945-477F-B808-79BA1F53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9AC2A-8036-48D7-98B0-0C0F1052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28E4-CC43-41A1-9A76-955E293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49A8-2C8B-4F21-A8DF-B2CB7C3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ED1F-8C0B-4095-B125-6B4B6865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2267-E26E-4E7A-B282-20206BFB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D48EB-3F23-4446-AA09-942B6E1F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D5A8D-B5E1-4BA4-8654-C723B4C5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5F36-760C-4CDD-B64D-8EDB81A4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5D2E-863D-4980-8FB2-F0CA0487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7F4C3-F47D-4F07-861A-EFF774B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9F075-0653-4EB9-A563-2837441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6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A468-2624-4A18-BD8B-1742362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32420-2436-4D5A-A014-4DA0D3E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927C6-84CA-4D1B-83E9-07BEC0FF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33C3-241A-4902-BE96-6A6E473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41EF9-5185-4D08-B3C6-B7C825D1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B0436-DC21-42BF-90C8-3D6E62F9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1973-006F-45E4-9BA2-B603F93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DF96-E6B2-484A-8439-18DF8F29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6515-A2BC-485E-B484-3232C4AE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0FF21-5B73-4CCB-A7A2-D4C7EA59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191B-EFD3-468A-B072-534A776E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15EE-9991-4EBD-9A2C-3015EBF8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B136-C20F-4FF0-983F-078D89D6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6F90-0AAF-4B30-919F-0D8AA3EA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2DDE8-DD7F-495B-895C-3E11627E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DD8B7-4002-4F0D-B55D-D9292F7F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0205-60AD-4BA8-AAA7-E75A1596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EE61-BE75-4F55-B7AC-288129C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C699-28EB-4ACD-966A-1470F76D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DA104-6E46-4A16-86CF-B3E2C87F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71DD-7245-4E87-BA11-ACFCC2C8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6E8-D8D2-4D19-A60D-473E43AB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9C5A-D596-413D-B45B-D7DCD01A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D888-17FC-4B64-B55A-08786E4EC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14BB78-9F67-44EA-BBDD-2F1A1B36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Elaboration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5261-F168-4EAC-8830-7685DAAF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4"/>
                </a:solidFill>
              </a:rPr>
              <a:t>Presented By: </a:t>
            </a: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Ger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J’enderson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Liz Wronski</a:t>
            </a:r>
          </a:p>
        </p:txBody>
      </p:sp>
    </p:spTree>
    <p:extLst>
      <p:ext uri="{BB962C8B-B14F-4D97-AF65-F5344CB8AC3E}">
        <p14:creationId xmlns:p14="http://schemas.microsoft.com/office/powerpoint/2010/main" val="395154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FE5EE5-E2EA-4666-B61E-B4E4DD28B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6830" y="423050"/>
            <a:ext cx="5622576" cy="59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5203E5-B070-45CA-8519-2B0C5B8C9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805" y="786585"/>
            <a:ext cx="6694311" cy="49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73F3D-5313-41A8-97E2-AC8649858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2844" y="1012725"/>
            <a:ext cx="6702272" cy="41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0EA52-27B7-4C37-8720-A1862F17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61" y="825909"/>
            <a:ext cx="9044942" cy="5004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</a:t>
            </a:r>
            <a:b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324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41FB1-8A55-42D5-9D76-C9558C44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03" y="806246"/>
            <a:ext cx="9003231" cy="4951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</a:t>
            </a:r>
          </a:p>
        </p:txBody>
      </p:sp>
    </p:spTree>
    <p:extLst>
      <p:ext uri="{BB962C8B-B14F-4D97-AF65-F5344CB8AC3E}">
        <p14:creationId xmlns:p14="http://schemas.microsoft.com/office/powerpoint/2010/main" val="294777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4B8A0-A43B-4160-A3EC-BBD6C7CF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65" y="897507"/>
            <a:ext cx="8882435" cy="5062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</p:spTree>
    <p:extLst>
      <p:ext uri="{BB962C8B-B14F-4D97-AF65-F5344CB8AC3E}">
        <p14:creationId xmlns:p14="http://schemas.microsoft.com/office/powerpoint/2010/main" val="127388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AE3CC368-BC18-43E9-9520-32FF19963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8876" y="321177"/>
            <a:ext cx="6896240" cy="63273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746B36-9D8F-4D7A-9942-60C02C23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Updated Use Case</a:t>
            </a:r>
          </a:p>
        </p:txBody>
      </p:sp>
    </p:spTree>
    <p:extLst>
      <p:ext uri="{BB962C8B-B14F-4D97-AF65-F5344CB8AC3E}">
        <p14:creationId xmlns:p14="http://schemas.microsoft.com/office/powerpoint/2010/main" val="404933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52436D2-BBA4-4B2A-B9C1-7FE4A21C25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9DDA169-1DB9-41D8-B3A6-0ACB15DA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2708E-A598-4F1E-BBEE-D6420663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5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D2388-DC44-4420-A8E2-95EA72CE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273D-471B-4717-900D-5D37B146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Since there are many components involved in a functioning catering company, there needs to be a centralized system for organization and communication.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want to create a management system to process catering orders and organize them in a way for multiple entities of the catering team to access and use.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5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05EA-3AEC-4051-A776-1DEBB5E9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7C4-2323-47E4-9452-E4C4F246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catering management system will allow for customer orders to be effortlessly entered into an database where the information can then be accessed by other users of the system. In-depth Information about each order will be communicated through the system.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451B10A6-51D2-4E5D-ABB7-85B36BAE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279096"/>
            <a:ext cx="11322406" cy="4274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959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Model</a:t>
            </a:r>
          </a:p>
        </p:txBody>
      </p:sp>
      <p:pic>
        <p:nvPicPr>
          <p:cNvPr id="6" name="Content Placeholder 3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11C93E5F-9654-44BC-B8F1-B3AA86DA4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8" y="256323"/>
            <a:ext cx="12118023" cy="399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B06F2A3-AC9E-4E26-9163-441555FF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32" y="382503"/>
            <a:ext cx="6849441" cy="590764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F68B4A-D559-45B4-8B54-9FDB7655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146323"/>
            <a:ext cx="3348227" cy="804240"/>
          </a:xfr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b" anchorCtr="1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Model </a:t>
            </a:r>
          </a:p>
        </p:txBody>
      </p:sp>
    </p:spTree>
    <p:extLst>
      <p:ext uri="{BB962C8B-B14F-4D97-AF65-F5344CB8AC3E}">
        <p14:creationId xmlns:p14="http://schemas.microsoft.com/office/powerpoint/2010/main" val="125021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4F3628-ADB5-4777-A44D-4E867B50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71" y="1994717"/>
            <a:ext cx="7909151" cy="2926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</p:spTree>
    <p:extLst>
      <p:ext uri="{BB962C8B-B14F-4D97-AF65-F5344CB8AC3E}">
        <p14:creationId xmlns:p14="http://schemas.microsoft.com/office/powerpoint/2010/main" val="337662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FFFFFF"/>
                </a:solidFill>
              </a:rPr>
              <a:t>Kitchen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86EC1-5E85-42F5-818A-42883029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82" y="2074362"/>
            <a:ext cx="7564696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E7F90-BD78-4DDA-9874-53483DF6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97" y="1834388"/>
            <a:ext cx="8023122" cy="30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142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Project Elaboration  Phase 1</vt:lpstr>
      <vt:lpstr>Vision</vt:lpstr>
      <vt:lpstr>Scope </vt:lpstr>
      <vt:lpstr>Domain Model</vt:lpstr>
      <vt:lpstr>Design Model</vt:lpstr>
      <vt:lpstr>Data Model </vt:lpstr>
      <vt:lpstr>Use Case Storyboard ____________  Event Planner</vt:lpstr>
      <vt:lpstr>Use Case Storyboard ____________  Kitchen</vt:lpstr>
      <vt:lpstr>Use Case Storyboard ____________  Delivery Driver</vt:lpstr>
      <vt:lpstr>System Sequence Diagram  Event Planner</vt:lpstr>
      <vt:lpstr>System Sequence Diagram  Kitchen </vt:lpstr>
      <vt:lpstr>System Sequence Diagram  Delivery Driver</vt:lpstr>
      <vt:lpstr>Sequence Diagram ___________  Event Planner</vt:lpstr>
      <vt:lpstr>Sequence Diagram __________  Kitchen</vt:lpstr>
      <vt:lpstr>Sequence Diagram ____________  Delivery Driver</vt:lpstr>
      <vt:lpstr>Updated Use Case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Elaboration: Phase 1</dc:title>
  <dc:creator>Liz Wronski</dc:creator>
  <cp:lastModifiedBy>Liz Wronski</cp:lastModifiedBy>
  <cp:revision>16</cp:revision>
  <dcterms:created xsi:type="dcterms:W3CDTF">2018-03-13T15:20:17Z</dcterms:created>
  <dcterms:modified xsi:type="dcterms:W3CDTF">2018-03-20T18:19:07Z</dcterms:modified>
</cp:coreProperties>
</file>