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72" r:id="rId6"/>
    <p:sldId id="285" r:id="rId7"/>
    <p:sldId id="286" r:id="rId8"/>
    <p:sldId id="287" r:id="rId9"/>
    <p:sldId id="288" r:id="rId10"/>
    <p:sldId id="289" r:id="rId11"/>
    <p:sldId id="280" r:id="rId12"/>
    <p:sldId id="282" r:id="rId13"/>
    <p:sldId id="283" r:id="rId14"/>
    <p:sldId id="284" r:id="rId15"/>
    <p:sldId id="279" r:id="rId16"/>
    <p:sldId id="277" r:id="rId17"/>
    <p:sldId id="278" r:id="rId18"/>
    <p:sldId id="273" r:id="rId19"/>
    <p:sldId id="269" r:id="rId20"/>
    <p:sldId id="270" r:id="rId21"/>
    <p:sldId id="271" r:id="rId22"/>
    <p:sldId id="266" r:id="rId23"/>
    <p:sldId id="267" r:id="rId24"/>
    <p:sldId id="268" r:id="rId25"/>
    <p:sldId id="257" r:id="rId26"/>
    <p:sldId id="263" r:id="rId27"/>
    <p:sldId id="262" r:id="rId28"/>
    <p:sldId id="275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C39-FAF1-4508-8A2C-CF88C70F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F5B2-C2E4-4122-84BD-068B2253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6CDF-F761-4B7F-ACE8-564DB979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1D07-9859-4836-A7B5-545C0132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D693-6008-47E6-8DAE-1F6344EE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D981-1AC9-46BD-860A-814BCA34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4CF-123D-4371-9F06-58C87ACA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092E-81E5-4F8A-90B9-4C6DE776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8C49-D134-4732-AF50-C1F1652E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42DC-49FE-4FFD-B940-BEB54FA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1491-44E2-4DF1-8FFD-AD3309264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CF0DB-E6CD-485B-B54D-0072CA49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081E-9F5B-4470-9096-C482857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9AC0-9A7F-445F-B73C-C139ED9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BAEA3-6DEA-4B5B-9B89-4A143E46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328-A593-4D74-968A-AD80EAA2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FF95-BBCA-498F-94A6-B1C479A2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CD21-309B-4D0A-A396-04DABED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E5C9-3578-48D7-A336-6671CE5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CA7DE-CCF4-4A61-90E5-3544E344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2CA1-73A1-48F5-A988-FE08B5F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81FE-503A-4ECC-A418-9C1D294A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3BC1-7B80-4B15-8BCF-76FDEC11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C430-B849-497E-B71B-33A2F87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FE92-1EFB-40CD-AC02-4965B2DF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8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2511-665E-4A72-85A6-8598A610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186C-D36B-4CAC-8C85-D92CC8000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DA2D-B945-477F-B808-79BA1F53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AC2A-8036-48D7-98B0-0C0F1052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28E4-CC43-41A1-9A76-955E293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49A8-2C8B-4F21-A8DF-B2CB7C3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ED1F-8C0B-4095-B125-6B4B6865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267-E26E-4E7A-B282-20206BFB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48EB-3F23-4446-AA09-942B6E1F0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D5A8D-B5E1-4BA4-8654-C723B4C5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5F36-760C-4CDD-B64D-8EDB81A4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5D2E-863D-4980-8FB2-F0CA0487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F4C3-F47D-4F07-861A-EFF774B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9F075-0653-4EB9-A563-283744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A468-2624-4A18-BD8B-1742362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32420-2436-4D5A-A014-4DA0D3E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27C6-84CA-4D1B-83E9-07BEC0F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733C3-241A-4902-BE96-6A6E473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8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1EF9-5185-4D08-B3C6-B7C825D1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B0436-DC21-42BF-90C8-3D6E62F9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1973-006F-45E4-9BA2-B603F93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4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DF96-E6B2-484A-8439-18DF8F29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6515-A2BC-485E-B484-3232C4AE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0FF21-5B73-4CCB-A7A2-D4C7EA59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191B-EFD3-468A-B072-534A776E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15EE-9991-4EBD-9A2C-3015EBF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B136-C20F-4FF0-983F-078D89D6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6F90-0AAF-4B30-919F-0D8AA3EA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2DDE8-DD7F-495B-895C-3E11627E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DD8B7-4002-4F0D-B55D-D9292F7F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0205-60AD-4BA8-AAA7-E75A1596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FEE61-BE75-4F55-B7AC-288129C3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C699-28EB-4ACD-966A-1470F76D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DA104-6E46-4A16-86CF-B3E2C87F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71DD-7245-4E87-BA11-ACFCC2C8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6E8-D8D2-4D19-A60D-473E43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C5A-D596-413D-B45B-D7DCD01A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888-17FC-4B64-B55A-08786E4E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4BB78-9F67-44EA-BBDD-2F1A1B36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Elaboration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05261-F168-4EAC-8830-7685DAAFB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4"/>
                </a:solidFill>
              </a:rPr>
              <a:t>Presented By: </a:t>
            </a: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Ger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 err="1">
                <a:solidFill>
                  <a:schemeClr val="accent4"/>
                </a:solidFill>
              </a:rPr>
              <a:t>J’enderson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Xiong</a:t>
            </a:r>
            <a:endParaRPr lang="en-US" sz="2000" dirty="0">
              <a:solidFill>
                <a:schemeClr val="accent4"/>
              </a:solidFill>
            </a:endParaRPr>
          </a:p>
          <a:p>
            <a:pPr algn="r"/>
            <a:r>
              <a:rPr lang="en-US" sz="2000" dirty="0">
                <a:solidFill>
                  <a:schemeClr val="accent4"/>
                </a:solidFill>
              </a:rPr>
              <a:t>Liz Wronski</a:t>
            </a:r>
          </a:p>
        </p:txBody>
      </p:sp>
    </p:spTree>
    <p:extLst>
      <p:ext uri="{BB962C8B-B14F-4D97-AF65-F5344CB8AC3E}">
        <p14:creationId xmlns:p14="http://schemas.microsoft.com/office/powerpoint/2010/main" val="395154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AD7EF-CD84-45B2-B006-DE217A11A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444" y="467256"/>
            <a:ext cx="3906762" cy="576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9AE56-86A2-405A-A8F6-9032C220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1914"/>
            <a:ext cx="4092951" cy="162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9914-E371-432D-B283-C6D020EB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071" y="2862843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New Order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8C91A4F-490D-4C2C-8B07-61AFC24CE09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279" r="2060" b="-4"/>
          <a:stretch/>
        </p:blipFill>
        <p:spPr>
          <a:xfrm>
            <a:off x="2633612" y="307731"/>
            <a:ext cx="686967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Each of the employee objects contain the same attributes, demonstrating polymorphism</a:t>
            </a:r>
          </a:p>
        </p:txBody>
      </p:sp>
    </p:spTree>
    <p:extLst>
      <p:ext uri="{BB962C8B-B14F-4D97-AF65-F5344CB8AC3E}">
        <p14:creationId xmlns:p14="http://schemas.microsoft.com/office/powerpoint/2010/main" val="142327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D65958-3D33-4705-9C83-6092BEA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816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Singleton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79D3-4B1D-4D5F-8AE2-ED75197B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0383" y="5815702"/>
            <a:ext cx="9144000" cy="66210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1900" kern="1200" dirty="0" err="1">
                <a:solidFill>
                  <a:srgbClr val="77CBEF"/>
                </a:solidFill>
                <a:latin typeface="+mn-lt"/>
                <a:ea typeface="+mn-ea"/>
                <a:cs typeface="+mn-cs"/>
              </a:rPr>
              <a:t>Orderlist</a:t>
            </a:r>
            <a:r>
              <a:rPr lang="en-US" sz="1900" kern="1200" dirty="0">
                <a:solidFill>
                  <a:srgbClr val="77CBEF"/>
                </a:solidFill>
                <a:latin typeface="+mn-lt"/>
                <a:ea typeface="+mn-ea"/>
                <a:cs typeface="+mn-cs"/>
              </a:rPr>
              <a:t> is a singleton of the system. This sole instance is easily accessible by the kitchen staff and delivery drivers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1AEAB60-949B-41C3-B508-B405DC4B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58" y="377351"/>
            <a:ext cx="9032595" cy="3929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72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1BE77-81C2-4B66-93B8-B46673905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025" y="492573"/>
            <a:ext cx="5277138" cy="5880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DA51A7-CBCA-47F5-BA7B-A426EB69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138F-6D0A-4FED-9856-BF7F5471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 Planner is the creates new Customers and new Orders </a:t>
            </a:r>
          </a:p>
        </p:txBody>
      </p:sp>
    </p:spTree>
    <p:extLst>
      <p:ext uri="{BB962C8B-B14F-4D97-AF65-F5344CB8AC3E}">
        <p14:creationId xmlns:p14="http://schemas.microsoft.com/office/powerpoint/2010/main" val="3554324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35977B-2660-4A55-8CC4-4BF5B0DC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991191"/>
            <a:ext cx="6553545" cy="28835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C5EF67-FB75-432E-A070-087C6E3B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A36-1990-47EE-A6D5-CEFB89F7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 is the Information Expert for OrderList. </a:t>
            </a:r>
          </a:p>
        </p:txBody>
      </p:sp>
    </p:spTree>
    <p:extLst>
      <p:ext uri="{BB962C8B-B14F-4D97-AF65-F5344CB8AC3E}">
        <p14:creationId xmlns:p14="http://schemas.microsoft.com/office/powerpoint/2010/main" val="135700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943B46-0DF4-4A70-A248-45220F67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064E-C4A3-4617-9DB0-C0A253C5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3" y="2888250"/>
            <a:ext cx="5229198" cy="3560175"/>
          </a:xfrm>
        </p:spPr>
        <p:txBody>
          <a:bodyPr anchor="t">
            <a:normAutofit/>
          </a:bodyPr>
          <a:lstStyle/>
          <a:p>
            <a:pPr marL="457200" lvl="1" indent="0" algn="ctr">
              <a:buNone/>
            </a:pPr>
            <a:r>
              <a:rPr lang="en-US" sz="2800" u="sng" dirty="0"/>
              <a:t>Introduction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Vision:</a:t>
            </a:r>
            <a:r>
              <a:rPr lang="en-US" sz="1700" dirty="0"/>
              <a:t> Create a management system to process catering orders and organize them in a way for multiple employees to access and use them.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b="1" dirty="0"/>
              <a:t>Scope:</a:t>
            </a:r>
            <a:r>
              <a:rPr lang="en-US" sz="1700" dirty="0"/>
              <a:t> The system will allow for orders to be organized in a database where the information can be accessed by other users of the system.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F5FC3-467B-4017-A53C-717994A9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4831289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Representation</a:t>
            </a:r>
          </a:p>
          <a:p>
            <a:pPr marL="0" indent="0" algn="ctr">
              <a:buNone/>
            </a:pPr>
            <a:endParaRPr lang="en-US" sz="1200" dirty="0"/>
          </a:p>
          <a:p>
            <a:r>
              <a:rPr lang="en-US" sz="1800" dirty="0"/>
              <a:t>The document represents the system architecture through several views including Use Case, Logical, Process, and Deployment.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0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DE4F21-8E0D-44B9-9BAF-4A4FF09E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37E6-6FB9-466A-B754-CCAF99CD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11" y="2888250"/>
            <a:ext cx="5164656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Architectural Goals and Constraints</a:t>
            </a:r>
          </a:p>
          <a:p>
            <a:pPr marL="0" indent="0" algn="ctr">
              <a:buNone/>
            </a:pPr>
            <a:endParaRPr lang="en-US" sz="2000" dirty="0"/>
          </a:p>
          <a:p>
            <a:pPr lvl="1"/>
            <a:r>
              <a:rPr lang="en-US" sz="1800" dirty="0"/>
              <a:t>High performance interface that can handle multiple personnel use at the same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Database is dependable, showing order updates in real time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Security of the system is up-to-date ensuring protection of employee and customer data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83B10-4AB3-4AA8-934B-13C675AA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0" y="2888250"/>
            <a:ext cx="5164653" cy="32458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Use Case View</a:t>
            </a:r>
          </a:p>
          <a:p>
            <a:pPr lvl="0"/>
            <a:r>
              <a:rPr lang="en-US" sz="1700" dirty="0"/>
              <a:t>Describes the sequences of iterations between objects and between processes.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Event Planner</a:t>
            </a:r>
            <a:r>
              <a:rPr lang="en-US" sz="1700" dirty="0"/>
              <a:t>: creates new customer and a new order connected to that customer</a:t>
            </a:r>
          </a:p>
          <a:p>
            <a:pPr marL="457200" lvl="1" indent="0">
              <a:buNone/>
            </a:pPr>
            <a:endParaRPr lang="en-US" sz="17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Kitchen Staff</a:t>
            </a:r>
            <a:r>
              <a:rPr lang="en-US" sz="1700" dirty="0"/>
              <a:t>: accesses all orders through the order list for production</a:t>
            </a:r>
          </a:p>
          <a:p>
            <a:pPr lvl="1"/>
            <a:endParaRPr lang="en-US" sz="17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700" b="1" dirty="0"/>
              <a:t>Delivery Driver</a:t>
            </a:r>
            <a:r>
              <a:rPr lang="en-US" sz="1700" dirty="0"/>
              <a:t>: accesses all orders through order list for delivery times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545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24370A-ED09-4EC6-9193-E780C6CC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595959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Architecture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5E-185F-497A-9968-9E0EF7243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7" y="2888250"/>
            <a:ext cx="5402790" cy="316965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Logical View</a:t>
            </a:r>
          </a:p>
          <a:p>
            <a:pPr lvl="0"/>
            <a:r>
              <a:rPr lang="en-US" sz="1600" dirty="0"/>
              <a:t>As shown in the Design Model, the management system is made up of several packages including</a:t>
            </a:r>
          </a:p>
          <a:p>
            <a:pPr marL="0" lvl="0" indent="0">
              <a:buNone/>
            </a:pPr>
            <a:endParaRPr lang="en-US" sz="1050" dirty="0"/>
          </a:p>
          <a:p>
            <a:pPr lvl="1"/>
            <a:r>
              <a:rPr lang="en-US" sz="1600" b="1" dirty="0"/>
              <a:t>Employees</a:t>
            </a:r>
            <a:r>
              <a:rPr lang="en-US" sz="1600" dirty="0"/>
              <a:t>: Event Planner, Kitchen Staff, Delivery Drivers</a:t>
            </a:r>
          </a:p>
          <a:p>
            <a:pPr lvl="1"/>
            <a:r>
              <a:rPr lang="en-US" sz="1600" b="1" dirty="0"/>
              <a:t>Customer</a:t>
            </a:r>
            <a:r>
              <a:rPr lang="en-US" sz="1600" dirty="0"/>
              <a:t>: Person purchasing the product</a:t>
            </a:r>
          </a:p>
          <a:p>
            <a:pPr lvl="1"/>
            <a:r>
              <a:rPr lang="en-US" sz="1600" b="1" dirty="0"/>
              <a:t>Item</a:t>
            </a:r>
            <a:r>
              <a:rPr lang="en-US" sz="1600" dirty="0"/>
              <a:t>: Item to be added to the order</a:t>
            </a:r>
          </a:p>
          <a:p>
            <a:pPr lvl="1"/>
            <a:r>
              <a:rPr lang="en-US" sz="1600" b="1" dirty="0"/>
              <a:t>Order</a:t>
            </a:r>
            <a:r>
              <a:rPr lang="en-US" sz="1600" dirty="0"/>
              <a:t>: A single order for one customer</a:t>
            </a:r>
          </a:p>
          <a:p>
            <a:pPr lvl="1"/>
            <a:r>
              <a:rPr lang="en-US" sz="1600" b="1" dirty="0" err="1"/>
              <a:t>OrderList</a:t>
            </a:r>
            <a:r>
              <a:rPr lang="en-US" sz="1600" dirty="0"/>
              <a:t>: A list of all orders in the system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6AB43-2645-4208-A05E-B0945341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Process View</a:t>
            </a:r>
          </a:p>
          <a:p>
            <a:r>
              <a:rPr lang="en-US" sz="1600" dirty="0"/>
              <a:t>Deals with the dynamic aspects of the system and how each process communicates with each other</a:t>
            </a:r>
          </a:p>
          <a:p>
            <a:endParaRPr lang="en-US" sz="1900" dirty="0"/>
          </a:p>
          <a:p>
            <a:pPr marL="0" indent="0" algn="ctr">
              <a:buNone/>
            </a:pPr>
            <a:r>
              <a:rPr lang="en-US" sz="2400" u="sng" dirty="0"/>
              <a:t>Deployment View</a:t>
            </a:r>
          </a:p>
          <a:p>
            <a:r>
              <a:rPr lang="en-US" sz="1600" dirty="0"/>
              <a:t>Physical deployment of processes and components to processing nodes, and network configuration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29201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D00979-8F5E-42CB-8570-3F4BABAD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2F68B4A-D559-45B4-8B54-9FDB7655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 </a:t>
            </a:r>
          </a:p>
        </p:txBody>
      </p:sp>
    </p:spTree>
    <p:extLst>
      <p:ext uri="{BB962C8B-B14F-4D97-AF65-F5344CB8AC3E}">
        <p14:creationId xmlns:p14="http://schemas.microsoft.com/office/powerpoint/2010/main" val="125021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4F3628-ADB5-4777-A44D-4E867B50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1" y="1994717"/>
            <a:ext cx="7909151" cy="2926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</p:spTree>
    <p:extLst>
      <p:ext uri="{BB962C8B-B14F-4D97-AF65-F5344CB8AC3E}">
        <p14:creationId xmlns:p14="http://schemas.microsoft.com/office/powerpoint/2010/main" val="337662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2388-DC44-4420-A8E2-95EA72C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273D-471B-4717-900D-5D37B146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Since there are many components involved in a functioning catering company, there needs to be a centralized system for organization and communication.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want to create a management system to process catering orders and organize them in a way for multiple entities of the catering team to access and use.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5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FFFFFF"/>
                </a:solidFill>
              </a:rPr>
              <a:t>Kitchen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86EC1-5E85-42F5-818A-42883029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82" y="2074362"/>
            <a:ext cx="7564696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BD0A4-3C32-4072-B351-0957CF70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27" y="2211828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Storyboard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E7F90-BD78-4DDA-9874-53483DF6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97" y="1834388"/>
            <a:ext cx="8023122" cy="3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3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177165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6FDDE-92B9-441A-BDCC-8D509D8C9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982" y="321177"/>
            <a:ext cx="6086781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C749A6-AB36-4ADF-B904-D3956FCF5F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3" y="997527"/>
            <a:ext cx="6133006" cy="46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D60239-8CB4-410A-BC9B-6BA24B2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67163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Sequence Diagram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45ED-7A24-4433-AF52-BCFB239DEE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96" y="803564"/>
            <a:ext cx="665052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39" y="207436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Planner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A5E0-3AE4-4905-A4FA-C9F8E821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10" y="481780"/>
            <a:ext cx="7875209" cy="63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8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7F896-0945-4685-B1B2-CA1797D42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16595" y="707922"/>
            <a:ext cx="8061468" cy="49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7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2030-3FEC-47D7-B39C-8EEE6B7C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____________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4736C-0D67-4228-9C7A-2CF3540E93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942" y="639114"/>
            <a:ext cx="8369709" cy="53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746B36-9D8F-4D7A-9942-60C02C23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Updated 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96AA2D-B3F3-4691-A48D-C1CBE432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015" y="0"/>
            <a:ext cx="7380985" cy="6693031"/>
          </a:xfrm>
        </p:spPr>
      </p:pic>
    </p:spTree>
    <p:extLst>
      <p:ext uri="{BB962C8B-B14F-4D97-AF65-F5344CB8AC3E}">
        <p14:creationId xmlns:p14="http://schemas.microsoft.com/office/powerpoint/2010/main" val="404933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52436D2-BBA4-4B2A-B9C1-7FE4A21C25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9DDA169-1DB9-41D8-B3A6-0ACB15DA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2708E-A598-4F1E-BBEE-D6420663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05EA-3AEC-4051-A776-1DEBB5E9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7C4-2323-47E4-9452-E4C4F246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catering management system will allow for customer orders to be effortlessly entered into an database where the information can then be accessed by other users of the system. In-depth Information about each order will be communicated through the system.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B327-7F56-4CA5-9A2F-C58554BB8B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6544" y="914400"/>
            <a:ext cx="6452027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17AF0-1B53-4831-A6BB-7FB9A2B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3FDA4-7AFF-44B0-B2A8-DE97F20F97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782" y="914400"/>
            <a:ext cx="5486766" cy="48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605494DE-B078-4D87-BB01-C84320618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B0088EA-2032-4DF5-B1BB-AE1C0DDF8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13" y="0"/>
            <a:ext cx="21774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7989F-2B2E-4FB3-90A7-C08FE4A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09CA22-385C-4AA2-96A7-0691B9C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Employee Registration</a:t>
            </a:r>
          </a:p>
        </p:txBody>
      </p:sp>
    </p:spTree>
    <p:extLst>
      <p:ext uri="{BB962C8B-B14F-4D97-AF65-F5344CB8AC3E}">
        <p14:creationId xmlns:p14="http://schemas.microsoft.com/office/powerpoint/2010/main" val="203260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05494DE-B078-4D87-BB01-C84320618D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76B0-CD8C-4661-95C8-A9F2CE7CD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FF60E2B-3919-423C-B1FF-56CDE66811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74563-DC5E-419E-AA90-519B9B9B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45171"/>
            <a:ext cx="6806392" cy="6823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7989F-2B2E-4FB3-90A7-C08FE4A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550" y="1122363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  <a:endParaRPr lang="en-US" sz="4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09CA22-385C-4AA2-96A7-0691B9C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549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New Order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4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5E0C2-4B42-4524-A8C3-27C8883C7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912560"/>
            <a:ext cx="11496821" cy="2787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64F5D-7B5D-486F-AAA6-8DB2EAB6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5299588"/>
            <a:ext cx="11139854" cy="1042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</a:t>
            </a:r>
            <a:b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Registration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2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B664F5D-7B5D-486F-AAA6-8DB2EAB6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5299588"/>
            <a:ext cx="11139854" cy="1042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</a:t>
            </a:r>
            <a:b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dirty="0">
                <a:solidFill>
                  <a:srgbClr val="FFFFFF"/>
                </a:solidFill>
              </a:rPr>
              <a:t>Login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DAAFFEC-CE36-453F-9DA7-B67F66F21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4202"/>
            <a:ext cx="10515600" cy="25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487</Words>
  <Application>Microsoft Office PowerPoint</Application>
  <PresentationFormat>Widescreen</PresentationFormat>
  <Paragraphs>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Project Elaboration  Phase 3</vt:lpstr>
      <vt:lpstr>Vision</vt:lpstr>
      <vt:lpstr>Scope </vt:lpstr>
      <vt:lpstr>Domain Model</vt:lpstr>
      <vt:lpstr>Design Model</vt:lpstr>
      <vt:lpstr>Activity Diagram</vt:lpstr>
      <vt:lpstr>Activity Diagram</vt:lpstr>
      <vt:lpstr>State Diagram Customer Registration</vt:lpstr>
      <vt:lpstr>State Diagram Login</vt:lpstr>
      <vt:lpstr>State Diagram</vt:lpstr>
      <vt:lpstr>Polymorphism</vt:lpstr>
      <vt:lpstr>Singleton</vt:lpstr>
      <vt:lpstr>Creator</vt:lpstr>
      <vt:lpstr>Information Expert</vt:lpstr>
      <vt:lpstr>Software Architecture Document</vt:lpstr>
      <vt:lpstr>Software Architecture Document</vt:lpstr>
      <vt:lpstr>Software Architecture Document</vt:lpstr>
      <vt:lpstr>Data Model </vt:lpstr>
      <vt:lpstr>Use Case Storyboard ____________  Event Planner</vt:lpstr>
      <vt:lpstr>Use Case Storyboard ____________  Kitchen</vt:lpstr>
      <vt:lpstr>Use Case Storyboard ____________  Delivery Driver</vt:lpstr>
      <vt:lpstr>System Sequence Diagram  Event Planner</vt:lpstr>
      <vt:lpstr>System Sequence Diagram  Kitchen </vt:lpstr>
      <vt:lpstr>System Sequence Diagram  Delivery Driver</vt:lpstr>
      <vt:lpstr>Sequence Diagram ___________  Event Planner</vt:lpstr>
      <vt:lpstr>Sequence Diagram __________  Kitchen</vt:lpstr>
      <vt:lpstr>Sequence Diagram ____________  Delivery Driver</vt:lpstr>
      <vt:lpstr>Updated Use Case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Elaboration: Phase 1</dc:title>
  <dc:creator>Liz Wronski</dc:creator>
  <cp:lastModifiedBy>Liz Wronski</cp:lastModifiedBy>
  <cp:revision>46</cp:revision>
  <dcterms:created xsi:type="dcterms:W3CDTF">2018-03-13T15:20:17Z</dcterms:created>
  <dcterms:modified xsi:type="dcterms:W3CDTF">2018-04-25T23:27:01Z</dcterms:modified>
</cp:coreProperties>
</file>