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72" r:id="rId6"/>
    <p:sldId id="279" r:id="rId7"/>
    <p:sldId id="277" r:id="rId8"/>
    <p:sldId id="278" r:id="rId9"/>
    <p:sldId id="273" r:id="rId10"/>
    <p:sldId id="269" r:id="rId11"/>
    <p:sldId id="270" r:id="rId12"/>
    <p:sldId id="271" r:id="rId13"/>
    <p:sldId id="266" r:id="rId14"/>
    <p:sldId id="267" r:id="rId15"/>
    <p:sldId id="268" r:id="rId16"/>
    <p:sldId id="257" r:id="rId17"/>
    <p:sldId id="263" r:id="rId18"/>
    <p:sldId id="26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C39-FAF1-4508-8A2C-CF88C70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F5B2-C2E4-4122-84BD-068B2253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6CDF-F761-4B7F-ACE8-564DB979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1D07-9859-4836-A7B5-545C0132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693-6008-47E6-8DAE-1F6344E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81-1AC9-46BD-860A-814BCA3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4CF-123D-4371-9F06-58C87ACA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092E-81E5-4F8A-90B9-4C6DE77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C49-D134-4732-AF50-C1F1652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2DC-49FE-4FFD-B940-BEB54FA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1491-44E2-4DF1-8FFD-AD330926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F0DB-E6CD-485B-B54D-0072CA49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081E-9F5B-4470-9096-C482857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9AC0-9A7F-445F-B73C-C139ED9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AEA3-6DEA-4B5B-9B89-4A143E46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328-A593-4D74-968A-AD80EAA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F95-BBCA-498F-94A6-B1C479A2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CD21-309B-4D0A-A396-04DABE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E5C9-3578-48D7-A336-6671CE5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A7DE-CCF4-4A61-90E5-3544E34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CA1-73A1-48F5-A988-FE08B5F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1FE-503A-4ECC-A418-9C1D294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BC1-7B80-4B15-8BCF-76FDEC1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C430-B849-497E-B71B-33A2F87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FE92-1EFB-40CD-AC02-4965B2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511-665E-4A72-85A6-8598A61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186C-D36B-4CAC-8C85-D92CC800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DA2D-B945-477F-B808-79BA1F53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AC2A-8036-48D7-98B0-0C0F105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28E4-CC43-41A1-9A76-955E293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49A8-2C8B-4F21-A8DF-B2CB7C3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D1F-8C0B-4095-B125-6B4B686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267-E26E-4E7A-B282-20206BFB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48EB-3F23-4446-AA09-942B6E1F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D5A8D-B5E1-4BA4-8654-C723B4C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5F36-760C-4CDD-B64D-8EDB81A4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5D2E-863D-4980-8FB2-F0CA0487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F4C3-F47D-4F07-861A-EFF774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F075-0653-4EB9-A563-283744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468-2624-4A18-BD8B-1742362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32420-2436-4D5A-A014-4DA0D3E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27C6-84CA-4D1B-83E9-07BEC0F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3C3-241A-4902-BE96-6A6E473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1EF9-5185-4D08-B3C6-B7C825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436-DC21-42BF-90C8-3D6E62F9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1973-006F-45E4-9BA2-B603F93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F96-E6B2-484A-8439-18DF8F2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6515-A2BC-485E-B484-3232C4AE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FF21-5B73-4CCB-A7A2-D4C7EA5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191B-EFD3-468A-B072-534A776E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15EE-9991-4EBD-9A2C-3015EBF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B136-C20F-4FF0-983F-078D89D6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F90-0AAF-4B30-919F-0D8AA3EA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DDE8-DD7F-495B-895C-3E11627E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D8B7-4002-4F0D-B55D-D9292F7F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205-60AD-4BA8-AAA7-E75A1596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E61-BE75-4F55-B7AC-288129C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C699-28EB-4ACD-966A-1470F7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A104-6E46-4A16-86CF-B3E2C8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71DD-7245-4E87-BA11-ACFCC2C8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6E8-D8D2-4D19-A60D-473E43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C5A-D596-413D-B45B-D7DCD01A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888-17FC-4B64-B55A-08786E4E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4BB78-9F67-44EA-BBDD-2F1A1B36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Elaboration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5261-F168-4EAC-8830-7685DAAF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Ger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J’enderson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Liz Wronski</a:t>
            </a:r>
          </a:p>
        </p:txBody>
      </p:sp>
    </p:spTree>
    <p:extLst>
      <p:ext uri="{BB962C8B-B14F-4D97-AF65-F5344CB8AC3E}">
        <p14:creationId xmlns:p14="http://schemas.microsoft.com/office/powerpoint/2010/main" val="39515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4F3628-ADB5-4777-A44D-4E867B5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1" y="1994717"/>
            <a:ext cx="7909151" cy="29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337662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</a:rPr>
              <a:t>Kitchen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86EC1-5E85-42F5-818A-4288302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82" y="2074362"/>
            <a:ext cx="7564696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F90-BD78-4DDA-9874-53483DF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834388"/>
            <a:ext cx="8023122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91D5BC-335A-42E1-BE15-55BD5CEEA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413" y="492573"/>
            <a:ext cx="5634362" cy="58807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165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144165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5203E5-B070-45CA-8519-2B0C5B8C9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805" y="786585"/>
            <a:ext cx="6694311" cy="49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73F3D-5313-41A8-97E2-AC8649858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2844" y="1012725"/>
            <a:ext cx="6702272" cy="41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39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BEB5C-6210-4F48-A860-B408EDB3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2" y="337007"/>
            <a:ext cx="8713509" cy="61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8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6689-DFC7-4243-B358-DE44D0AD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332" y="621634"/>
            <a:ext cx="8371002" cy="57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7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212FE-C4EA-4F7E-9277-F6C89C7E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72" y="612742"/>
            <a:ext cx="8555364" cy="55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746B36-9D8F-4D7A-9942-60C02C2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96AA2D-B3F3-4691-A48D-C1CBE4328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015" y="0"/>
            <a:ext cx="7380985" cy="6693031"/>
          </a:xfrm>
        </p:spPr>
      </p:pic>
    </p:spTree>
    <p:extLst>
      <p:ext uri="{BB962C8B-B14F-4D97-AF65-F5344CB8AC3E}">
        <p14:creationId xmlns:p14="http://schemas.microsoft.com/office/powerpoint/2010/main" val="404933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2388-DC44-4420-A8E2-95EA72C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273D-471B-4717-900D-5D37B146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Since there are many components involved in a functioning catering company, there needs to be a centralized system for organization and communication.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want to create a management system to process catering orders and organize them in a way for multiple entities of the catering team to access and use.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5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2436D2-BBA4-4B2A-B9C1-7FE4A21C25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DDA169-1DB9-41D8-B3A6-0ACB15DA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708E-A598-4F1E-BBEE-D642066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05EA-3AEC-4051-A776-1DEBB5E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7C4-2323-47E4-9452-E4C4F246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catering management system will allow for customer orders to be effortlessly entered into an database where the information can then be accessed by other users of the system. In-depth Information about each order will be communicated through the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EB2E68D6-9379-4DA9-A504-2BB52A9E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34433"/>
            <a:ext cx="6553545" cy="499707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959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3C59A57-6343-4B13-9502-D1E4E9E4A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33027"/>
            <a:ext cx="6553545" cy="57998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Model</a:t>
            </a:r>
          </a:p>
        </p:txBody>
      </p:sp>
    </p:spTree>
    <p:extLst>
      <p:ext uri="{BB962C8B-B14F-4D97-AF65-F5344CB8AC3E}">
        <p14:creationId xmlns:p14="http://schemas.microsoft.com/office/powerpoint/2010/main" val="37146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943B46-0DF4-4A70-A248-45220F6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64E-C4A3-4617-9DB0-C0A253C5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33" y="2888250"/>
            <a:ext cx="5229198" cy="3560175"/>
          </a:xfrm>
        </p:spPr>
        <p:txBody>
          <a:bodyPr anchor="t">
            <a:normAutofit/>
          </a:bodyPr>
          <a:lstStyle/>
          <a:p>
            <a:pPr marL="457200" lvl="1" indent="0" algn="ctr">
              <a:buNone/>
            </a:pPr>
            <a:r>
              <a:rPr lang="en-US" sz="2800" u="sng" dirty="0"/>
              <a:t>Introduction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Vision:</a:t>
            </a:r>
            <a:r>
              <a:rPr lang="en-US" sz="1700" dirty="0"/>
              <a:t> Create a management system to process catering orders and organize them in a way for multiple employees to access and use them.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Scope:</a:t>
            </a:r>
            <a:r>
              <a:rPr lang="en-US" sz="1700" dirty="0"/>
              <a:t> The system will allow for orders to be organized in a database where the information can be accessed by other users of the system.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5FC3-467B-4017-A53C-717994A9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4831289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Representation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1800" dirty="0"/>
              <a:t>The document represents the system architecture through several views including Use Case, Logical, Process, and Deployment.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0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DE4F21-8E0D-44B9-9BAF-4A4FF09E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E6-6FB9-466A-B754-CCAF99CD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11" y="2888250"/>
            <a:ext cx="5164656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Goals and Constraints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sz="1800" dirty="0"/>
              <a:t>High performance interface that can handle multiple personnel use at the same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Database is dependable, showing order updates in real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Security of the system is up-to-date ensuring protection of employee and customer data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3B10-4AB3-4AA8-934B-13C675AA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5164653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Use Case View</a:t>
            </a:r>
          </a:p>
          <a:p>
            <a:pPr lvl="0"/>
            <a:r>
              <a:rPr lang="en-US" sz="1700" dirty="0"/>
              <a:t>Describes the sequences of iterations between objects and between processes.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Event Planner</a:t>
            </a:r>
            <a:r>
              <a:rPr lang="en-US" sz="1700" dirty="0"/>
              <a:t>: creates new customer and a new order connected to that customer</a:t>
            </a:r>
          </a:p>
          <a:p>
            <a:pPr marL="457200" lvl="1" indent="0">
              <a:buNone/>
            </a:pP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Kitchen Staff</a:t>
            </a:r>
            <a:r>
              <a:rPr lang="en-US" sz="1700" dirty="0"/>
              <a:t>: accesses all orders through the order list for production</a:t>
            </a:r>
          </a:p>
          <a:p>
            <a:pPr lvl="1"/>
            <a:endParaRPr lang="en-US" sz="17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Delivery Driver</a:t>
            </a:r>
            <a:r>
              <a:rPr lang="en-US" sz="1700" dirty="0"/>
              <a:t>: accesses all orders through order list for delivery times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545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24370A-ED09-4EC6-9193-E780C6CC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45E-185F-497A-9968-9E0EF7243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7" y="2888250"/>
            <a:ext cx="5402790" cy="31696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 View</a:t>
            </a:r>
          </a:p>
          <a:p>
            <a:pPr lvl="0"/>
            <a:r>
              <a:rPr lang="en-US" sz="1600" dirty="0"/>
              <a:t>As shown in the Design Model, the management system is made up of several packages including</a:t>
            </a:r>
          </a:p>
          <a:p>
            <a:pPr marL="0" lvl="0" indent="0">
              <a:buNone/>
            </a:pPr>
            <a:endParaRPr lang="en-US" sz="1050" dirty="0"/>
          </a:p>
          <a:p>
            <a:pPr lvl="1"/>
            <a:r>
              <a:rPr lang="en-US" sz="1600" b="1" dirty="0"/>
              <a:t>Employees</a:t>
            </a:r>
            <a:r>
              <a:rPr lang="en-US" sz="1600" dirty="0"/>
              <a:t>: Event Planner, Kitchen Staff, Delivery Drivers</a:t>
            </a:r>
          </a:p>
          <a:p>
            <a:pPr lvl="1"/>
            <a:r>
              <a:rPr lang="en-US" sz="1600" b="1" dirty="0"/>
              <a:t>Customer</a:t>
            </a:r>
            <a:r>
              <a:rPr lang="en-US" sz="1600" dirty="0"/>
              <a:t>: Person purchasing the product</a:t>
            </a:r>
          </a:p>
          <a:p>
            <a:pPr lvl="1"/>
            <a:r>
              <a:rPr lang="en-US" sz="1600" b="1" dirty="0"/>
              <a:t>Item</a:t>
            </a:r>
            <a:r>
              <a:rPr lang="en-US" sz="1600" dirty="0"/>
              <a:t>: Item to be added to the order</a:t>
            </a:r>
          </a:p>
          <a:p>
            <a:pPr lvl="1"/>
            <a:r>
              <a:rPr lang="en-US" sz="1600" b="1" dirty="0"/>
              <a:t>Order</a:t>
            </a:r>
            <a:r>
              <a:rPr lang="en-US" sz="1600" dirty="0"/>
              <a:t>: A single order for one customer</a:t>
            </a:r>
          </a:p>
          <a:p>
            <a:pPr lvl="1"/>
            <a:r>
              <a:rPr lang="en-US" sz="1600" b="1" dirty="0" err="1"/>
              <a:t>OrderList</a:t>
            </a:r>
            <a:r>
              <a:rPr lang="en-US" sz="1600" dirty="0"/>
              <a:t>: A list of all orders in the system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AB43-2645-4208-A05E-B0945341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Process View</a:t>
            </a:r>
          </a:p>
          <a:p>
            <a:r>
              <a:rPr lang="en-US" sz="1600" dirty="0"/>
              <a:t>Deals with the dynamic aspects of the system and how each process communicates with each other</a:t>
            </a:r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2400" u="sng" dirty="0"/>
              <a:t>Deployment View</a:t>
            </a:r>
          </a:p>
          <a:p>
            <a:r>
              <a:rPr lang="en-US" sz="1600" dirty="0"/>
              <a:t>Physical deployment of processes and components to processing nodes, and network configuration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29201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D00979-8F5E-42CB-8570-3F4BABA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2F68B4A-D559-45B4-8B54-9FDB7655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125021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415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Project Elaboration  Phase 1</vt:lpstr>
      <vt:lpstr>Vision</vt:lpstr>
      <vt:lpstr>Scope </vt:lpstr>
      <vt:lpstr>Domain Model</vt:lpstr>
      <vt:lpstr>Design Model</vt:lpstr>
      <vt:lpstr>Software Architecture Document</vt:lpstr>
      <vt:lpstr>Software Architecture Document</vt:lpstr>
      <vt:lpstr>Software Architecture Document</vt:lpstr>
      <vt:lpstr>Data Model </vt:lpstr>
      <vt:lpstr>Use Case Storyboard ____________  Event Planner</vt:lpstr>
      <vt:lpstr>Use Case Storyboard ____________  Kitchen</vt:lpstr>
      <vt:lpstr>Use Case Storyboard ____________  Delivery Driver</vt:lpstr>
      <vt:lpstr>System Sequence Diagram  Event Planner</vt:lpstr>
      <vt:lpstr>System Sequence Diagram  Kitchen </vt:lpstr>
      <vt:lpstr>System Sequence Diagram  Delivery Driver</vt:lpstr>
      <vt:lpstr>Sequence Diagram ___________  Event Planner</vt:lpstr>
      <vt:lpstr>Sequence Diagram __________  Kitchen</vt:lpstr>
      <vt:lpstr>Sequence Diagram ____________  Delivery Driver</vt:lpstr>
      <vt:lpstr>Updated Use 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Elaboration: Phase 1</dc:title>
  <dc:creator>Liz Wronski</dc:creator>
  <cp:lastModifiedBy>J'enderson Xiong</cp:lastModifiedBy>
  <cp:revision>28</cp:revision>
  <dcterms:created xsi:type="dcterms:W3CDTF">2018-03-13T15:20:17Z</dcterms:created>
  <dcterms:modified xsi:type="dcterms:W3CDTF">2018-03-21T20:28:18Z</dcterms:modified>
</cp:coreProperties>
</file>