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968B-A26B-4621-9EEC-C6F55FAC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4365-D019-4809-8D5C-97FA33DE5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44CF-918E-4B45-B9FC-95955A0E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E72B-4E2A-4EF9-B9EC-A4FEA1F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34CC-1555-490E-8F64-0027E97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3852-6087-4127-B171-82D65D3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0944-DA43-421C-9F6B-6533B8E7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1507-1F93-4E5C-AFB1-DA9EAC19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5C42-1C6A-499B-954B-08E1B6F3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B9D0-D4ED-49A8-ABF3-406131F3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F106D-772A-43B2-ACCA-969D53DE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5B15-918A-4FBF-A46B-CF578A7F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052-5A83-46A1-A717-87E2EFF4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BDB3-71D5-44C8-AA65-FFE8381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64B-08FD-493D-AA97-44900B1C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C950-7D25-4C6F-A602-1BD4F525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6C1C-D49D-47F4-8CE4-9AE5687C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2802-4EBB-48EA-9669-D50DBC2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03AE-7FA8-4B8B-9530-869CD12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B9F8-DA58-4B6A-B777-8A76AC0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EFA-E484-40FB-8D73-1A98969E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0BF9-3C80-4D90-A0D3-9A4B0458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EC9E-448E-4C25-A422-44DED59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F653-02FE-4C92-B510-E67E02A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D45A-EF7A-45BF-B32A-38217751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A786-1335-4CC9-8BBF-81CA573E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D448-3C78-4CD3-B460-25F98E84C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6886-120A-4F7B-9CF4-490A3300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3B0B-CAD9-492D-A63C-DD958FF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41BB5-776A-4ACE-951F-938578E9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B500-F40B-4307-B3CB-5E8777D6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3AAE-CF2B-4AE0-8D1A-69084AA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37259-E44A-4114-B355-9E5C4C8C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4630-CB38-4721-BB1D-9AFB0278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53808-F314-4727-9D3D-5CB271CB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C2803-317A-45C0-89B7-CF35D36F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B98B-C98F-4FC5-B436-BF476693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68725-F66B-414E-8301-4F3CE6A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CBDB9-A180-4D09-93EC-090592EF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1768-0D2B-4B06-8D2F-B4EA7AE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C2D89-6903-4F63-9190-E0BD215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FE4-B4AF-4219-8B60-6ACD35B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2499-D3A3-4BBE-961C-56047C7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B0F61-9053-4CE2-B69F-CA8B02E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EFAC5-87EE-42CF-8339-25B05D33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4711-F295-49C3-9062-86C55DCF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482-8DF1-4C65-BF2C-98318AF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D21F-024D-4693-980B-93653DBB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12C0-6A21-4DE4-8713-4B744034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8220-BCB9-4F0B-A5F1-38E61EC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57E8-82DC-40F5-867A-487CBB7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00A38-358C-4C67-B36A-4C94DF41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8519-D689-4774-8C52-9416575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14B2A-1C2D-4801-A333-C9382665D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4302-4035-4C2E-A0C4-E940878BB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DA5A-2365-4875-B6C5-CF8D9456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05AB-F3CE-49C0-8F2E-3DE6FAF2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DD83-5E98-4E63-B657-0C101692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303F-7ACA-4644-A84B-BCE8B674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96DB-A3B7-4DD4-923A-EA5CE1EAD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0BCD-A363-4E0E-9D38-0739A9816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1634-D346-4320-B53A-646A860C98E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A3C1-B54E-46EC-B363-452C14CA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F2BF-EE42-4C56-877C-31AA40C1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E0D4-A157-43AE-B0B8-74ECCCA9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481779-24A8-4639-AFA0-F1890AA186A4}"/>
              </a:ext>
            </a:extLst>
          </p:cNvPr>
          <p:cNvSpPr/>
          <p:nvPr/>
        </p:nvSpPr>
        <p:spPr>
          <a:xfrm>
            <a:off x="2867487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4CDD6-B608-4697-AED8-FB6B464F032C}"/>
              </a:ext>
            </a:extLst>
          </p:cNvPr>
          <p:cNvSpPr/>
          <p:nvPr/>
        </p:nvSpPr>
        <p:spPr>
          <a:xfrm>
            <a:off x="2867487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Welcome Page</a:t>
            </a:r>
          </a:p>
        </p:txBody>
      </p:sp>
      <p:pic>
        <p:nvPicPr>
          <p:cNvPr id="7" name="Picture 2" descr="https://lh6.googleusercontent.com/DDXMYcqpZPxOvZbTHCHWqXDFWuu6_okTFiTheGgNqxq7yGaT9_ln2SmnCdc_KHkJyHcY7d4qaQtRelO4MP8-HKoteAFz6x7i4QAAIXnHWyvdAR57mi0UZlX7n8o494A35z72b11t41A">
            <a:extLst>
              <a:ext uri="{FF2B5EF4-FFF2-40B4-BE49-F238E27FC236}">
                <a16:creationId xmlns:a16="http://schemas.microsoft.com/office/drawing/2014/main" id="{12EFB462-37F2-4464-B5EC-DEF5BDBD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7" y="981075"/>
            <a:ext cx="354477" cy="7054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2CDA0-67BE-477C-B7A1-D9B77A83FA2B}"/>
              </a:ext>
            </a:extLst>
          </p:cNvPr>
          <p:cNvCxnSpPr/>
          <p:nvPr/>
        </p:nvCxnSpPr>
        <p:spPr>
          <a:xfrm>
            <a:off x="1562562" y="1287262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31F8B-9F50-408C-8D65-C7E34DC23646}"/>
              </a:ext>
            </a:extLst>
          </p:cNvPr>
          <p:cNvSpPr txBox="1"/>
          <p:nvPr/>
        </p:nvSpPr>
        <p:spPr>
          <a:xfrm>
            <a:off x="488272" y="1686503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A0E5B-3DFC-41F0-B6F7-BC94B496381D}"/>
              </a:ext>
            </a:extLst>
          </p:cNvPr>
          <p:cNvSpPr/>
          <p:nvPr/>
        </p:nvSpPr>
        <p:spPr>
          <a:xfrm>
            <a:off x="6096000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ADE7F-E2BF-4779-84C7-F96EF0223DE5}"/>
              </a:ext>
            </a:extLst>
          </p:cNvPr>
          <p:cNvSpPr/>
          <p:nvPr/>
        </p:nvSpPr>
        <p:spPr>
          <a:xfrm>
            <a:off x="6096000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5C661-F44A-4BD0-A1BB-64FBF37B01A9}"/>
              </a:ext>
            </a:extLst>
          </p:cNvPr>
          <p:cNvSpPr/>
          <p:nvPr/>
        </p:nvSpPr>
        <p:spPr>
          <a:xfrm>
            <a:off x="6276513" y="1146514"/>
            <a:ext cx="1438182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5484B-B9F0-4327-A621-1B82EF0EC90B}"/>
              </a:ext>
            </a:extLst>
          </p:cNvPr>
          <p:cNvSpPr/>
          <p:nvPr/>
        </p:nvSpPr>
        <p:spPr>
          <a:xfrm>
            <a:off x="6276513" y="1452146"/>
            <a:ext cx="143818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B2B22-2404-4460-81DC-1982D007D4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25266" y="1287262"/>
            <a:ext cx="147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59BD5-3DC3-41E6-B281-0AA5E600A016}"/>
              </a:ext>
            </a:extLst>
          </p:cNvPr>
          <p:cNvSpPr/>
          <p:nvPr/>
        </p:nvSpPr>
        <p:spPr>
          <a:xfrm>
            <a:off x="9296552" y="825623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4BC0-A1B8-4357-B089-70996E81949E}"/>
              </a:ext>
            </a:extLst>
          </p:cNvPr>
          <p:cNvSpPr/>
          <p:nvPr/>
        </p:nvSpPr>
        <p:spPr>
          <a:xfrm>
            <a:off x="9296552" y="825623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Customized 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A28C2-629B-491F-916B-34178CB2263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7853779" y="1287262"/>
            <a:ext cx="144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9DD2B6-4546-4BD6-8B43-1CC704C2A595}"/>
              </a:ext>
            </a:extLst>
          </p:cNvPr>
          <p:cNvSpPr/>
          <p:nvPr/>
        </p:nvSpPr>
        <p:spPr>
          <a:xfrm>
            <a:off x="9499107" y="1146514"/>
            <a:ext cx="1380629" cy="6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C5986-CE63-472D-BE82-C1D325E08E0F}"/>
              </a:ext>
            </a:extLst>
          </p:cNvPr>
          <p:cNvSpPr/>
          <p:nvPr/>
        </p:nvSpPr>
        <p:spPr>
          <a:xfrm>
            <a:off x="934084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CCC7C-73E5-4597-81DB-8244EF2B13EB}"/>
              </a:ext>
            </a:extLst>
          </p:cNvPr>
          <p:cNvSpPr/>
          <p:nvPr/>
        </p:nvSpPr>
        <p:spPr>
          <a:xfrm>
            <a:off x="9340847" y="3552541"/>
            <a:ext cx="175777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Result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19C0090-E25B-4312-8510-B218ADFF4056}"/>
              </a:ext>
            </a:extLst>
          </p:cNvPr>
          <p:cNvSpPr/>
          <p:nvPr/>
        </p:nvSpPr>
        <p:spPr>
          <a:xfrm>
            <a:off x="9623394" y="3879542"/>
            <a:ext cx="1180730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B4A0FD-F6E2-49D0-8095-D3374C9C08B7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0189422" y="1748895"/>
            <a:ext cx="30315" cy="18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662D0-F32D-4AC9-AB44-6EB15B692AA5}"/>
              </a:ext>
            </a:extLst>
          </p:cNvPr>
          <p:cNvSpPr/>
          <p:nvPr/>
        </p:nvSpPr>
        <p:spPr>
          <a:xfrm>
            <a:off x="6093040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F1345F83-BF16-4B2D-A5AD-7585969641AC}"/>
              </a:ext>
            </a:extLst>
          </p:cNvPr>
          <p:cNvSpPr/>
          <p:nvPr/>
        </p:nvSpPr>
        <p:spPr>
          <a:xfrm>
            <a:off x="6096000" y="3552541"/>
            <a:ext cx="1757779" cy="239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Order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0D5838C-6CCB-4DC6-9B4C-DA72217A2C51}"/>
              </a:ext>
            </a:extLst>
          </p:cNvPr>
          <p:cNvSpPr/>
          <p:nvPr/>
        </p:nvSpPr>
        <p:spPr>
          <a:xfrm>
            <a:off x="6427433" y="3879542"/>
            <a:ext cx="110083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D4CB2-BBE1-4532-AE32-B15308628866}"/>
              </a:ext>
            </a:extLst>
          </p:cNvPr>
          <p:cNvCxnSpPr>
            <a:stCxn id="25" idx="1"/>
            <a:endCxn id="33" idx="3"/>
          </p:cNvCxnSpPr>
          <p:nvPr/>
        </p:nvCxnSpPr>
        <p:spPr>
          <a:xfrm flipH="1">
            <a:off x="7850819" y="4014186"/>
            <a:ext cx="149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6F63C-9396-491E-97CF-407AC0CAD0B8}"/>
              </a:ext>
            </a:extLst>
          </p:cNvPr>
          <p:cNvSpPr/>
          <p:nvPr/>
        </p:nvSpPr>
        <p:spPr>
          <a:xfrm>
            <a:off x="2867487" y="3552547"/>
            <a:ext cx="1757779" cy="9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F487EC8-DAA9-4AA8-B5F6-E7B67AEDC489}"/>
              </a:ext>
            </a:extLst>
          </p:cNvPr>
          <p:cNvSpPr/>
          <p:nvPr/>
        </p:nvSpPr>
        <p:spPr>
          <a:xfrm>
            <a:off x="2861237" y="3552541"/>
            <a:ext cx="1757779" cy="239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Confirmation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35B6C-ED54-4C2E-883F-4EB41F8CAAF3}"/>
              </a:ext>
            </a:extLst>
          </p:cNvPr>
          <p:cNvCxnSpPr>
            <a:stCxn id="33" idx="1"/>
            <a:endCxn id="42" idx="3"/>
          </p:cNvCxnSpPr>
          <p:nvPr/>
        </p:nvCxnSpPr>
        <p:spPr>
          <a:xfrm flipH="1">
            <a:off x="4625266" y="4014186"/>
            <a:ext cx="146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0DA7852-2D35-4744-A396-670738446D4D}"/>
              </a:ext>
            </a:extLst>
          </p:cNvPr>
          <p:cNvSpPr/>
          <p:nvPr/>
        </p:nvSpPr>
        <p:spPr>
          <a:xfrm>
            <a:off x="3187083" y="3879542"/>
            <a:ext cx="1143681" cy="596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6CCE841-BD21-4DEC-A28F-50CB55C12EB8}"/>
              </a:ext>
            </a:extLst>
          </p:cNvPr>
          <p:cNvSpPr/>
          <p:nvPr/>
        </p:nvSpPr>
        <p:spPr>
          <a:xfrm>
            <a:off x="3069862" y="1208099"/>
            <a:ext cx="1340528" cy="540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 xiong</dc:creator>
  <cp:lastModifiedBy>ger xiong</cp:lastModifiedBy>
  <cp:revision>2</cp:revision>
  <dcterms:created xsi:type="dcterms:W3CDTF">2018-03-18T22:26:10Z</dcterms:created>
  <dcterms:modified xsi:type="dcterms:W3CDTF">2018-03-18T22:40:09Z</dcterms:modified>
</cp:coreProperties>
</file>