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5" r:id="rId7"/>
    <p:sldId id="286" r:id="rId8"/>
    <p:sldId id="280" r:id="rId9"/>
    <p:sldId id="282" r:id="rId10"/>
    <p:sldId id="283" r:id="rId11"/>
    <p:sldId id="284" r:id="rId12"/>
    <p:sldId id="279" r:id="rId13"/>
    <p:sldId id="277" r:id="rId14"/>
    <p:sldId id="278" r:id="rId15"/>
    <p:sldId id="273" r:id="rId16"/>
    <p:sldId id="269" r:id="rId17"/>
    <p:sldId id="270" r:id="rId18"/>
    <p:sldId id="271" r:id="rId19"/>
    <p:sldId id="266" r:id="rId20"/>
    <p:sldId id="267" r:id="rId21"/>
    <p:sldId id="268" r:id="rId22"/>
    <p:sldId id="257" r:id="rId23"/>
    <p:sldId id="263" r:id="rId24"/>
    <p:sldId id="262" r:id="rId25"/>
    <p:sldId id="27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is the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OrderList.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A5E0-3AE4-4905-A4FA-C9F8E821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481780"/>
            <a:ext cx="7875209" cy="63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AA2D-B3F3-4691-A48D-C1CBE432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015" y="0"/>
            <a:ext cx="7380985" cy="6693031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B327-7F56-4CA5-9A2F-C58554BB8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914400"/>
            <a:ext cx="6452027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3FDA4-7AFF-44B0-B2A8-DE97F20F97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782" y="914400"/>
            <a:ext cx="5486766" cy="48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605494DE-B078-4D87-BB01-C84320618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B0088EA-2032-4DF5-B1BB-AE1C0DDF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13" y="0"/>
            <a:ext cx="21774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7989F-2B2E-4FB3-90A7-C08FE4A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09CA22-385C-4AA2-96A7-0691B9C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 Registration</a:t>
            </a:r>
          </a:p>
        </p:txBody>
      </p:sp>
    </p:spTree>
    <p:extLst>
      <p:ext uri="{BB962C8B-B14F-4D97-AF65-F5344CB8AC3E}">
        <p14:creationId xmlns:p14="http://schemas.microsoft.com/office/powerpoint/2010/main" val="203260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05494DE-B078-4D87-BB01-C84320618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74563-DC5E-419E-AA90-519B9B9B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45171"/>
            <a:ext cx="6806392" cy="6823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7989F-2B2E-4FB3-90A7-C08FE4A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09CA22-385C-4AA2-96A7-0691B9C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New Order</a:t>
            </a:r>
          </a:p>
        </p:txBody>
      </p:sp>
    </p:spTree>
    <p:extLst>
      <p:ext uri="{BB962C8B-B14F-4D97-AF65-F5344CB8AC3E}">
        <p14:creationId xmlns:p14="http://schemas.microsoft.com/office/powerpoint/2010/main" val="20644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479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Project Elaboration  Phase 3</vt:lpstr>
      <vt:lpstr>Vision</vt:lpstr>
      <vt:lpstr>Scope </vt:lpstr>
      <vt:lpstr>Domain Model</vt:lpstr>
      <vt:lpstr>Design Model</vt:lpstr>
      <vt:lpstr>Activity Diagram</vt:lpstr>
      <vt:lpstr>Activity Diagram</vt:lpstr>
      <vt:lpstr>Polymorphism</vt:lpstr>
      <vt:lpstr>Singleton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43</cp:revision>
  <dcterms:created xsi:type="dcterms:W3CDTF">2018-03-13T15:20:17Z</dcterms:created>
  <dcterms:modified xsi:type="dcterms:W3CDTF">2018-04-24T12:31:57Z</dcterms:modified>
</cp:coreProperties>
</file>