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0" r:id="rId7"/>
    <p:sldId id="282" r:id="rId8"/>
    <p:sldId id="287" r:id="rId9"/>
    <p:sldId id="288" r:id="rId10"/>
    <p:sldId id="286" r:id="rId11"/>
    <p:sldId id="283" r:id="rId12"/>
    <p:sldId id="284" r:id="rId13"/>
    <p:sldId id="279" r:id="rId14"/>
    <p:sldId id="277" r:id="rId15"/>
    <p:sldId id="278" r:id="rId16"/>
    <p:sldId id="273" r:id="rId17"/>
    <p:sldId id="269" r:id="rId18"/>
    <p:sldId id="270" r:id="rId19"/>
    <p:sldId id="271" r:id="rId20"/>
    <p:sldId id="266" r:id="rId21"/>
    <p:sldId id="267" r:id="rId22"/>
    <p:sldId id="268" r:id="rId23"/>
    <p:sldId id="257" r:id="rId24"/>
    <p:sldId id="263" r:id="rId25"/>
    <p:sldId id="262" r:id="rId26"/>
    <p:sldId id="285" r:id="rId27"/>
    <p:sldId id="27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Strategy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8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By implementing strategy design pattern, order prices can be adjusted to reflect certain promos or discounts while adding new pricing strategies can be done without sacrificing cohesion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7B5DF8-1BC7-4385-80C0-EB285D38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93" y="0"/>
            <a:ext cx="6271150" cy="4514531"/>
          </a:xfrm>
        </p:spPr>
      </p:pic>
    </p:spTree>
    <p:extLst>
      <p:ext uri="{BB962C8B-B14F-4D97-AF65-F5344CB8AC3E}">
        <p14:creationId xmlns:p14="http://schemas.microsoft.com/office/powerpoint/2010/main" val="246593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is the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OrderList.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5361-C2CD-43E5-ACE4-64D4178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4" y="214488"/>
            <a:ext cx="8782756" cy="64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B233-7823-470C-80D4-6180FE0B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55" y="0"/>
            <a:ext cx="581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9360D-7984-402B-9588-669A863C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196" y="697065"/>
            <a:ext cx="7234804" cy="5427776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E983-E716-4E72-AAD7-A800525E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95" y="-1"/>
            <a:ext cx="72739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660E3-414A-4D42-9713-B8DB4EDB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21" y="754144"/>
            <a:ext cx="7267585" cy="5429840"/>
          </a:xfr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 with varying task specific 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081657-3788-4643-992D-45EA1C31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6" y="766598"/>
            <a:ext cx="7768628" cy="5324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896BA-A435-45E0-9898-A3632514D038}"/>
              </a:ext>
            </a:extLst>
          </p:cNvPr>
          <p:cNvSpPr txBox="1"/>
          <p:nvPr/>
        </p:nvSpPr>
        <p:spPr>
          <a:xfrm>
            <a:off x="655093" y="443432"/>
            <a:ext cx="159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10217-3BD7-43C1-A122-B7A4171832EB}"/>
              </a:ext>
            </a:extLst>
          </p:cNvPr>
          <p:cNvSpPr txBox="1"/>
          <p:nvPr/>
        </p:nvSpPr>
        <p:spPr>
          <a:xfrm>
            <a:off x="248936" y="1828800"/>
            <a:ext cx="413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or method that returns objects</a:t>
            </a:r>
          </a:p>
          <a:p>
            <a:r>
              <a:rPr lang="en-US" dirty="0"/>
              <a:t>of a varying prototype or class from some </a:t>
            </a:r>
          </a:p>
          <a:p>
            <a:r>
              <a:rPr lang="en-US" dirty="0"/>
              <a:t>method 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98760-50E5-421A-86CE-8CC191C69EDF}"/>
              </a:ext>
            </a:extLst>
          </p:cNvPr>
          <p:cNvSpPr txBox="1"/>
          <p:nvPr/>
        </p:nvSpPr>
        <p:spPr>
          <a:xfrm>
            <a:off x="248936" y="3644206"/>
            <a:ext cx="413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Interfaces that accept a constructor </a:t>
            </a:r>
          </a:p>
          <a:p>
            <a:r>
              <a:rPr lang="en-US" dirty="0"/>
              <a:t>can also in general accept a factory method.</a:t>
            </a:r>
          </a:p>
        </p:txBody>
      </p:sp>
    </p:spTree>
    <p:extLst>
      <p:ext uri="{BB962C8B-B14F-4D97-AF65-F5344CB8AC3E}">
        <p14:creationId xmlns:p14="http://schemas.microsoft.com/office/powerpoint/2010/main" val="177397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503F83-87A4-4941-B0BF-45DD9950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08" y="705204"/>
            <a:ext cx="8742303" cy="49765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B233C5-FE17-4FAD-A05E-A0DB1DE9E08E}"/>
              </a:ext>
            </a:extLst>
          </p:cNvPr>
          <p:cNvCxnSpPr/>
          <p:nvPr/>
        </p:nvCxnSpPr>
        <p:spPr>
          <a:xfrm>
            <a:off x="6202017" y="1246596"/>
            <a:ext cx="1639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93BE3-4B24-4E70-8F1B-F5FD7478C418}"/>
              </a:ext>
            </a:extLst>
          </p:cNvPr>
          <p:cNvCxnSpPr/>
          <p:nvPr/>
        </p:nvCxnSpPr>
        <p:spPr>
          <a:xfrm>
            <a:off x="6202017" y="2031023"/>
            <a:ext cx="1904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BA4490-A175-4006-9D1E-16D5C92812AA}"/>
              </a:ext>
            </a:extLst>
          </p:cNvPr>
          <p:cNvSpPr txBox="1"/>
          <p:nvPr/>
        </p:nvSpPr>
        <p:spPr>
          <a:xfrm>
            <a:off x="641443" y="382038"/>
            <a:ext cx="245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Singleton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DE854-7213-449F-ACB5-C52E338156A1}"/>
              </a:ext>
            </a:extLst>
          </p:cNvPr>
          <p:cNvSpPr txBox="1"/>
          <p:nvPr/>
        </p:nvSpPr>
        <p:spPr>
          <a:xfrm>
            <a:off x="518615" y="2429302"/>
            <a:ext cx="379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object is needed to </a:t>
            </a:r>
          </a:p>
          <a:p>
            <a:r>
              <a:rPr lang="en-US" dirty="0"/>
              <a:t>coordinate action across the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578AD-873B-4C6A-A889-77AD12CAD7A2}"/>
              </a:ext>
            </a:extLst>
          </p:cNvPr>
          <p:cNvSpPr txBox="1"/>
          <p:nvPr/>
        </p:nvSpPr>
        <p:spPr>
          <a:xfrm>
            <a:off x="518614" y="3778623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CMS will operate more efficiently when </a:t>
            </a:r>
          </a:p>
          <a:p>
            <a:r>
              <a:rPr lang="en-US" dirty="0"/>
              <a:t>only one object existed.</a:t>
            </a:r>
          </a:p>
        </p:txBody>
      </p:sp>
    </p:spTree>
    <p:extLst>
      <p:ext uri="{BB962C8B-B14F-4D97-AF65-F5344CB8AC3E}">
        <p14:creationId xmlns:p14="http://schemas.microsoft.com/office/powerpoint/2010/main" val="337368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562</Words>
  <Application>Microsoft Office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Project Elaboration  Phase 2</vt:lpstr>
      <vt:lpstr>Vision</vt:lpstr>
      <vt:lpstr>Scope </vt:lpstr>
      <vt:lpstr>Domain Model</vt:lpstr>
      <vt:lpstr>Design Model</vt:lpstr>
      <vt:lpstr>Polymorphism</vt:lpstr>
      <vt:lpstr>Singleton</vt:lpstr>
      <vt:lpstr>PowerPoint Presentation</vt:lpstr>
      <vt:lpstr>PowerPoint Presentation</vt:lpstr>
      <vt:lpstr>Strategy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Sequence Diagram ____________  Administrator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ger xiong</cp:lastModifiedBy>
  <cp:revision>49</cp:revision>
  <dcterms:created xsi:type="dcterms:W3CDTF">2018-03-13T15:20:17Z</dcterms:created>
  <dcterms:modified xsi:type="dcterms:W3CDTF">2018-04-04T22:09:54Z</dcterms:modified>
</cp:coreProperties>
</file>