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0" r:id="rId7"/>
    <p:sldId id="282" r:id="rId8"/>
    <p:sldId id="291" r:id="rId9"/>
    <p:sldId id="295" r:id="rId10"/>
    <p:sldId id="296" r:id="rId11"/>
    <p:sldId id="292" r:id="rId12"/>
    <p:sldId id="293" r:id="rId13"/>
    <p:sldId id="286" r:id="rId14"/>
    <p:sldId id="289" r:id="rId15"/>
    <p:sldId id="290" r:id="rId16"/>
    <p:sldId id="283" r:id="rId17"/>
    <p:sldId id="284" r:id="rId18"/>
    <p:sldId id="279" r:id="rId19"/>
    <p:sldId id="277" r:id="rId20"/>
    <p:sldId id="278" r:id="rId21"/>
    <p:sldId id="273" r:id="rId22"/>
    <p:sldId id="269" r:id="rId23"/>
    <p:sldId id="270" r:id="rId24"/>
    <p:sldId id="271" r:id="rId25"/>
    <p:sldId id="266" r:id="rId26"/>
    <p:sldId id="267" r:id="rId27"/>
    <p:sldId id="268" r:id="rId28"/>
    <p:sldId id="285" r:id="rId29"/>
    <p:sldId id="257" r:id="rId30"/>
    <p:sldId id="263" r:id="rId31"/>
    <p:sldId id="262" r:id="rId32"/>
    <p:sldId id="275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7A011-1451-45CE-9038-D8DAAC6D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75" y="464864"/>
            <a:ext cx="39842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EF3072-6FDD-4CCD-98D4-3EA087A5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FF534-E0B9-4B54-B16E-CC906F15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New Order</a:t>
            </a:r>
          </a:p>
        </p:txBody>
      </p:sp>
    </p:spTree>
    <p:extLst>
      <p:ext uri="{BB962C8B-B14F-4D97-AF65-F5344CB8AC3E}">
        <p14:creationId xmlns:p14="http://schemas.microsoft.com/office/powerpoint/2010/main" val="3721756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C184-45EE-4EB8-9400-396AF513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18" y="492573"/>
            <a:ext cx="1867152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3EEB61-62C6-47EB-B2E7-D16CE40F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06EC-B434-4577-B97C-FD6A46D2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Employee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7800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9ACFD-DB5D-43A0-80B4-0F07C20A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48" y="492573"/>
            <a:ext cx="5866092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E4C6D0-4650-47B3-8713-BFEAFE7A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91CD7-C040-4A0A-9117-E81C4B9A1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New Order</a:t>
            </a:r>
          </a:p>
        </p:txBody>
      </p:sp>
    </p:spTree>
    <p:extLst>
      <p:ext uri="{BB962C8B-B14F-4D97-AF65-F5344CB8AC3E}">
        <p14:creationId xmlns:p14="http://schemas.microsoft.com/office/powerpoint/2010/main" val="383348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Strategy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8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By implementing strategy design pattern, order prices can be adjusted to reflect certain promos or discounts while adding new pricing strategies can be done without sacrificing cohesion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A3F61-2BCB-4314-A0E4-95DDFC14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55" y="190929"/>
            <a:ext cx="6545717" cy="42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76434-03CD-4D0F-A46C-FDF1D1F5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58" y="1156552"/>
            <a:ext cx="6965358" cy="4544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8EA63-5B9C-4236-ACDD-6C2D7664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8E405-A340-4700-A4A4-2DF82B27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function or method that returns objects of a varying prototype or class from some method call.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Interfaces that accept a constructor can also in general accept a factory method.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2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8EA63-5B9C-4236-ACDD-6C2D7664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Singleton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8E405-A340-4700-A4A4-2DF82B27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one object is needed to coordinate action across the system.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CMS will operate more efficiently when only one object existed.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F9420C-263A-4454-9FDB-F258104D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908" y="1282148"/>
            <a:ext cx="7273434" cy="42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4B233-7823-470C-80D4-6180FE0BA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7" r="1" b="1"/>
          <a:stretch/>
        </p:blipFill>
        <p:spPr>
          <a:xfrm>
            <a:off x="5186080" y="273296"/>
            <a:ext cx="5862342" cy="65847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134297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116207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5361-C2CD-43E5-ACE4-64D4178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4" y="214488"/>
            <a:ext cx="8782756" cy="64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9360D-7984-402B-9588-669A863C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196" y="697065"/>
            <a:ext cx="7234804" cy="5427776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E983-E716-4E72-AAD7-A800525E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95" y="-1"/>
            <a:ext cx="72739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660E3-414A-4D42-9713-B8DB4EDB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696" y="696033"/>
            <a:ext cx="7267585" cy="542984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F89DCA-4A32-48FE-86AB-E31DD7A259A1}"/>
              </a:ext>
            </a:extLst>
          </p:cNvPr>
          <p:cNvCxnSpPr/>
          <p:nvPr/>
        </p:nvCxnSpPr>
        <p:spPr>
          <a:xfrm>
            <a:off x="5473895" y="29870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1A56DE-5C99-4A0B-B046-534284584317}"/>
              </a:ext>
            </a:extLst>
          </p:cNvPr>
          <p:cNvCxnSpPr/>
          <p:nvPr/>
        </p:nvCxnSpPr>
        <p:spPr>
          <a:xfrm>
            <a:off x="6810717" y="3124200"/>
            <a:ext cx="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03068-D8C4-4AAF-8B0D-1FE046FEAADB}"/>
              </a:ext>
            </a:extLst>
          </p:cNvPr>
          <p:cNvCxnSpPr/>
          <p:nvPr/>
        </p:nvCxnSpPr>
        <p:spPr>
          <a:xfrm>
            <a:off x="8235462" y="4548554"/>
            <a:ext cx="39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BEDBA-D318-40C4-BE22-8CD76C17A974}"/>
              </a:ext>
            </a:extLst>
          </p:cNvPr>
          <p:cNvCxnSpPr/>
          <p:nvPr/>
        </p:nvCxnSpPr>
        <p:spPr>
          <a:xfrm>
            <a:off x="9073662" y="4103077"/>
            <a:ext cx="0" cy="1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35F10-7ACC-4F1E-9E99-FD729697D612}"/>
              </a:ext>
            </a:extLst>
          </p:cNvPr>
          <p:cNvCxnSpPr/>
          <p:nvPr/>
        </p:nvCxnSpPr>
        <p:spPr>
          <a:xfrm flipV="1">
            <a:off x="10703169" y="4724400"/>
            <a:ext cx="0" cy="1582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 with varying task specific 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D31600-D9B8-4A6F-BFAC-043C0F78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F0A7C3-1E69-4ABF-AD15-567FFEB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535100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 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Registration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67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316A5-5A7F-4EBC-A411-DBE79F2C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2CA5C-0A52-472C-B566-0C8C4EC8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5480216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878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578</Words>
  <Application>Microsoft Office PowerPoint</Application>
  <PresentationFormat>Widescreen</PresentationFormat>
  <Paragraphs>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Project Elaboration  Phase 3</vt:lpstr>
      <vt:lpstr>Vision</vt:lpstr>
      <vt:lpstr>Scope </vt:lpstr>
      <vt:lpstr>Domain Model</vt:lpstr>
      <vt:lpstr>Design Model</vt:lpstr>
      <vt:lpstr>Polymorphism</vt:lpstr>
      <vt:lpstr>Singleton</vt:lpstr>
      <vt:lpstr>State Diagram  Customer Registration</vt:lpstr>
      <vt:lpstr>State Diagram  Login</vt:lpstr>
      <vt:lpstr>State Diagram</vt:lpstr>
      <vt:lpstr>Activity Diagram</vt:lpstr>
      <vt:lpstr>Activity Diagram</vt:lpstr>
      <vt:lpstr>Strategy</vt:lpstr>
      <vt:lpstr>Factory</vt:lpstr>
      <vt:lpstr>Singleton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System Sequence Diagram  Administrator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56</cp:revision>
  <dcterms:created xsi:type="dcterms:W3CDTF">2018-03-13T15:20:17Z</dcterms:created>
  <dcterms:modified xsi:type="dcterms:W3CDTF">2018-04-25T23:41:59Z</dcterms:modified>
</cp:coreProperties>
</file>