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79C8-CC09-42ED-A199-B81D35352ADE}" v="8" dt="2020-11-20T13:06:1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ifred Dakora" userId="f28d7daf49a055c8" providerId="LiveId" clId="{505C79C8-CC09-42ED-A199-B81D35352ADE}"/>
    <pc:docChg chg="undo custSel mod addSld modSld">
      <pc:chgData name="Winifred Dakora" userId="f28d7daf49a055c8" providerId="LiveId" clId="{505C79C8-CC09-42ED-A199-B81D35352ADE}" dt="2020-11-20T13:14:51.645" v="2329" actId="120"/>
      <pc:docMkLst>
        <pc:docMk/>
      </pc:docMkLst>
      <pc:sldChg chg="addSp delSp modSp mod setBg">
        <pc:chgData name="Winifred Dakora" userId="f28d7daf49a055c8" providerId="LiveId" clId="{505C79C8-CC09-42ED-A199-B81D35352ADE}" dt="2020-11-19T10:21:05.861" v="185" actId="26606"/>
        <pc:sldMkLst>
          <pc:docMk/>
          <pc:sldMk cId="2885726662" sldId="256"/>
        </pc:sldMkLst>
        <pc:spChg chg="mod">
          <ac:chgData name="Winifred Dakora" userId="f28d7daf49a055c8" providerId="LiveId" clId="{505C79C8-CC09-42ED-A199-B81D35352ADE}" dt="2020-11-19T10:21:05.861" v="185" actId="26606"/>
          <ac:spMkLst>
            <pc:docMk/>
            <pc:sldMk cId="2885726662" sldId="256"/>
            <ac:spMk id="2" creationId="{DB0346EA-B762-4CF8-91B1-8001A84E08AB}"/>
          </ac:spMkLst>
        </pc:spChg>
        <pc:spChg chg="mod">
          <ac:chgData name="Winifred Dakora" userId="f28d7daf49a055c8" providerId="LiveId" clId="{505C79C8-CC09-42ED-A199-B81D35352ADE}" dt="2020-11-19T10:21:05.861" v="185" actId="26606"/>
          <ac:spMkLst>
            <pc:docMk/>
            <pc:sldMk cId="2885726662" sldId="256"/>
            <ac:spMk id="3" creationId="{E8EF4B5B-9A39-4362-9C8F-4BBABAE86087}"/>
          </ac:spMkLst>
        </pc:spChg>
        <pc:spChg chg="add del">
          <ac:chgData name="Winifred Dakora" userId="f28d7daf49a055c8" providerId="LiveId" clId="{505C79C8-CC09-42ED-A199-B81D35352ADE}" dt="2020-11-19T10:21:05.861" v="185" actId="26606"/>
          <ac:spMkLst>
            <pc:docMk/>
            <pc:sldMk cId="2885726662" sldId="256"/>
            <ac:spMk id="9" creationId="{87CC2527-562A-4F69-B487-4371E5B243E7}"/>
          </ac:spMkLst>
        </pc:spChg>
        <pc:spChg chg="add">
          <ac:chgData name="Winifred Dakora" userId="f28d7daf49a055c8" providerId="LiveId" clId="{505C79C8-CC09-42ED-A199-B81D35352ADE}" dt="2020-11-19T10:21:05.861" v="185" actId="26606"/>
          <ac:spMkLst>
            <pc:docMk/>
            <pc:sldMk cId="2885726662" sldId="256"/>
            <ac:spMk id="16" creationId="{23962611-DFD5-4092-AAFD-559E3DFCE2C9}"/>
          </ac:spMkLst>
        </pc:spChg>
        <pc:picChg chg="add del mod">
          <ac:chgData name="Winifred Dakora" userId="f28d7daf49a055c8" providerId="LiveId" clId="{505C79C8-CC09-42ED-A199-B81D35352ADE}" dt="2020-11-19T10:20:56.568" v="184" actId="478"/>
          <ac:picMkLst>
            <pc:docMk/>
            <pc:sldMk cId="2885726662" sldId="256"/>
            <ac:picMk id="5" creationId="{137A9E13-C97A-4D75-AA4E-ED8921A629AA}"/>
          </ac:picMkLst>
        </pc:picChg>
        <pc:picChg chg="add">
          <ac:chgData name="Winifred Dakora" userId="f28d7daf49a055c8" providerId="LiveId" clId="{505C79C8-CC09-42ED-A199-B81D35352ADE}" dt="2020-11-19T10:21:05.861" v="185" actId="26606"/>
          <ac:picMkLst>
            <pc:docMk/>
            <pc:sldMk cId="2885726662" sldId="256"/>
            <ac:picMk id="18" creationId="{2270F1FA-0425-408F-9861-80BF5AFB276D}"/>
          </ac:picMkLst>
        </pc:picChg>
        <pc:cxnChg chg="add del">
          <ac:chgData name="Winifred Dakora" userId="f28d7daf49a055c8" providerId="LiveId" clId="{505C79C8-CC09-42ED-A199-B81D35352ADE}" dt="2020-11-19T10:21:05.861" v="185" actId="26606"/>
          <ac:cxnSpMkLst>
            <pc:docMk/>
            <pc:sldMk cId="2885726662" sldId="256"/>
            <ac:cxnSpMk id="11" creationId="{BCDAEC91-5BCE-4B55-9CC0-43EF94CB734B}"/>
          </ac:cxnSpMkLst>
        </pc:cxnChg>
      </pc:sldChg>
      <pc:sldChg chg="addSp modSp new mod setBg">
        <pc:chgData name="Winifred Dakora" userId="f28d7daf49a055c8" providerId="LiveId" clId="{505C79C8-CC09-42ED-A199-B81D35352ADE}" dt="2020-11-20T12:50:54.018" v="1997" actId="14100"/>
        <pc:sldMkLst>
          <pc:docMk/>
          <pc:sldMk cId="1132402360" sldId="257"/>
        </pc:sldMkLst>
        <pc:spChg chg="mod">
          <ac:chgData name="Winifred Dakora" userId="f28d7daf49a055c8" providerId="LiveId" clId="{505C79C8-CC09-42ED-A199-B81D35352ADE}" dt="2020-11-19T10:20:26.712" v="182" actId="26606"/>
          <ac:spMkLst>
            <pc:docMk/>
            <pc:sldMk cId="1132402360" sldId="257"/>
            <ac:spMk id="2" creationId="{4A9DD5EB-D394-4ED7-8EE7-D5C60542C744}"/>
          </ac:spMkLst>
        </pc:spChg>
        <pc:spChg chg="mod">
          <ac:chgData name="Winifred Dakora" userId="f28d7daf49a055c8" providerId="LiveId" clId="{505C79C8-CC09-42ED-A199-B81D35352ADE}" dt="2020-11-20T12:50:22.152" v="1968" actId="5793"/>
          <ac:spMkLst>
            <pc:docMk/>
            <pc:sldMk cId="1132402360" sldId="257"/>
            <ac:spMk id="3" creationId="{DAEF9A92-BBB7-4248-A813-AC7F2D47D14B}"/>
          </ac:spMkLst>
        </pc:spChg>
        <pc:spChg chg="add mod">
          <ac:chgData name="Winifred Dakora" userId="f28d7daf49a055c8" providerId="LiveId" clId="{505C79C8-CC09-42ED-A199-B81D35352ADE}" dt="2020-11-20T12:50:54.018" v="1997" actId="14100"/>
          <ac:spMkLst>
            <pc:docMk/>
            <pc:sldMk cId="1132402360" sldId="257"/>
            <ac:spMk id="5" creationId="{7415703F-7087-4C64-AD1D-D5DFC99077A5}"/>
          </ac:spMkLst>
        </pc:spChg>
        <pc:spChg chg="add mod">
          <ac:chgData name="Winifred Dakora" userId="f28d7daf49a055c8" providerId="LiveId" clId="{505C79C8-CC09-42ED-A199-B81D35352ADE}" dt="2020-11-19T20:02:13.698" v="1835" actId="20577"/>
          <ac:spMkLst>
            <pc:docMk/>
            <pc:sldMk cId="1132402360" sldId="257"/>
            <ac:spMk id="6" creationId="{E6F889CB-7E02-488F-8C66-BFCD86E810A3}"/>
          </ac:spMkLst>
        </pc:spChg>
        <pc:spChg chg="add">
          <ac:chgData name="Winifred Dakora" userId="f28d7daf49a055c8" providerId="LiveId" clId="{505C79C8-CC09-42ED-A199-B81D35352ADE}" dt="2020-11-19T10:20:26.712" v="182" actId="26606"/>
          <ac:spMkLst>
            <pc:docMk/>
            <pc:sldMk cId="1132402360" sldId="257"/>
            <ac:spMk id="8" creationId="{4351DFE5-F63D-4BE0-BDA9-E3EB88F01AA5}"/>
          </ac:spMkLst>
        </pc:spChg>
        <pc:picChg chg="add mod">
          <ac:chgData name="Winifred Dakora" userId="f28d7daf49a055c8" providerId="LiveId" clId="{505C79C8-CC09-42ED-A199-B81D35352ADE}" dt="2020-11-19T22:25:17.062" v="1959" actId="1076"/>
          <ac:picMkLst>
            <pc:docMk/>
            <pc:sldMk cId="1132402360" sldId="257"/>
            <ac:picMk id="4" creationId="{17F505DB-5DC8-45B8-A80E-4CD683205262}"/>
          </ac:picMkLst>
        </pc:picChg>
        <pc:picChg chg="add">
          <ac:chgData name="Winifred Dakora" userId="f28d7daf49a055c8" providerId="LiveId" clId="{505C79C8-CC09-42ED-A199-B81D35352ADE}" dt="2020-11-19T10:20:26.712" v="182" actId="26606"/>
          <ac:picMkLst>
            <pc:docMk/>
            <pc:sldMk cId="1132402360" sldId="257"/>
            <ac:picMk id="10" creationId="{3AA16612-ACD2-4A16-8F2B-4514FD6BF28F}"/>
          </ac:picMkLst>
        </pc:picChg>
      </pc:sldChg>
      <pc:sldChg chg="addSp modSp new mod setBg">
        <pc:chgData name="Winifred Dakora" userId="f28d7daf49a055c8" providerId="LiveId" clId="{505C79C8-CC09-42ED-A199-B81D35352ADE}" dt="2020-11-20T13:05:27.996" v="2017" actId="122"/>
        <pc:sldMkLst>
          <pc:docMk/>
          <pc:sldMk cId="3341872058" sldId="258"/>
        </pc:sldMkLst>
        <pc:spChg chg="mod">
          <ac:chgData name="Winifred Dakora" userId="f28d7daf49a055c8" providerId="LiveId" clId="{505C79C8-CC09-42ED-A199-B81D35352ADE}" dt="2020-11-19T10:34:35.797" v="186" actId="26606"/>
          <ac:spMkLst>
            <pc:docMk/>
            <pc:sldMk cId="3341872058" sldId="258"/>
            <ac:spMk id="2" creationId="{20706AA2-D99F-4FA1-879B-014CBDFBE530}"/>
          </ac:spMkLst>
        </pc:spChg>
        <pc:spChg chg="mod">
          <ac:chgData name="Winifred Dakora" userId="f28d7daf49a055c8" providerId="LiveId" clId="{505C79C8-CC09-42ED-A199-B81D35352ADE}" dt="2020-11-20T13:05:27.996" v="2017" actId="122"/>
          <ac:spMkLst>
            <pc:docMk/>
            <pc:sldMk cId="3341872058" sldId="258"/>
            <ac:spMk id="3" creationId="{F38252DC-ED0B-44B3-95E6-4988C65A250F}"/>
          </ac:spMkLst>
        </pc:spChg>
        <pc:spChg chg="add">
          <ac:chgData name="Winifred Dakora" userId="f28d7daf49a055c8" providerId="LiveId" clId="{505C79C8-CC09-42ED-A199-B81D35352ADE}" dt="2020-11-19T10:34:35.797" v="186" actId="26606"/>
          <ac:spMkLst>
            <pc:docMk/>
            <pc:sldMk cId="3341872058" sldId="258"/>
            <ac:spMk id="8" creationId="{4351DFE5-F63D-4BE0-BDA9-E3EB88F01AA5}"/>
          </ac:spMkLst>
        </pc:spChg>
        <pc:picChg chg="add">
          <ac:chgData name="Winifred Dakora" userId="f28d7daf49a055c8" providerId="LiveId" clId="{505C79C8-CC09-42ED-A199-B81D35352ADE}" dt="2020-11-19T10:34:35.797" v="186" actId="26606"/>
          <ac:picMkLst>
            <pc:docMk/>
            <pc:sldMk cId="3341872058" sldId="258"/>
            <ac:picMk id="10" creationId="{3AA16612-ACD2-4A16-8F2B-4514FD6BF28F}"/>
          </ac:picMkLst>
        </pc:picChg>
      </pc:sldChg>
      <pc:sldChg chg="addSp modSp new mod setBg">
        <pc:chgData name="Winifred Dakora" userId="f28d7daf49a055c8" providerId="LiveId" clId="{505C79C8-CC09-42ED-A199-B81D35352ADE}" dt="2020-11-20T13:05:39.647" v="2019" actId="403"/>
        <pc:sldMkLst>
          <pc:docMk/>
          <pc:sldMk cId="2221784420" sldId="259"/>
        </pc:sldMkLst>
        <pc:spChg chg="mod">
          <ac:chgData name="Winifred Dakora" userId="f28d7daf49a055c8" providerId="LiveId" clId="{505C79C8-CC09-42ED-A199-B81D35352ADE}" dt="2020-11-19T18:38:11.975" v="758" actId="20577"/>
          <ac:spMkLst>
            <pc:docMk/>
            <pc:sldMk cId="2221784420" sldId="259"/>
            <ac:spMk id="2" creationId="{27F7D1FE-2829-4F25-89AA-518C5B74AA2F}"/>
          </ac:spMkLst>
        </pc:spChg>
        <pc:spChg chg="mod">
          <ac:chgData name="Winifred Dakora" userId="f28d7daf49a055c8" providerId="LiveId" clId="{505C79C8-CC09-42ED-A199-B81D35352ADE}" dt="2020-11-20T13:05:39.647" v="2019" actId="403"/>
          <ac:spMkLst>
            <pc:docMk/>
            <pc:sldMk cId="2221784420" sldId="259"/>
            <ac:spMk id="3" creationId="{BEDAB14D-6149-4B29-B5A8-A2A41395A3E8}"/>
          </ac:spMkLst>
        </pc:spChg>
        <pc:spChg chg="add">
          <ac:chgData name="Winifred Dakora" userId="f28d7daf49a055c8" providerId="LiveId" clId="{505C79C8-CC09-42ED-A199-B81D35352ADE}" dt="2020-11-19T10:34:40.563" v="187" actId="26606"/>
          <ac:spMkLst>
            <pc:docMk/>
            <pc:sldMk cId="2221784420" sldId="259"/>
            <ac:spMk id="8" creationId="{4351DFE5-F63D-4BE0-BDA9-E3EB88F01AA5}"/>
          </ac:spMkLst>
        </pc:spChg>
        <pc:picChg chg="add mod">
          <ac:chgData name="Winifred Dakora" userId="f28d7daf49a055c8" providerId="LiveId" clId="{505C79C8-CC09-42ED-A199-B81D35352ADE}" dt="2020-11-19T19:27:34.174" v="765" actId="14100"/>
          <ac:picMkLst>
            <pc:docMk/>
            <pc:sldMk cId="2221784420" sldId="259"/>
            <ac:picMk id="4" creationId="{A28D5837-CE4F-495A-8A50-E291656A46C0}"/>
          </ac:picMkLst>
        </pc:picChg>
        <pc:picChg chg="add">
          <ac:chgData name="Winifred Dakora" userId="f28d7daf49a055c8" providerId="LiveId" clId="{505C79C8-CC09-42ED-A199-B81D35352ADE}" dt="2020-11-19T10:34:40.563" v="187" actId="26606"/>
          <ac:picMkLst>
            <pc:docMk/>
            <pc:sldMk cId="2221784420" sldId="259"/>
            <ac:picMk id="10" creationId="{3AA16612-ACD2-4A16-8F2B-4514FD6BF28F}"/>
          </ac:picMkLst>
        </pc:picChg>
      </pc:sldChg>
      <pc:sldChg chg="addSp modSp new mod setBg">
        <pc:chgData name="Winifred Dakora" userId="f28d7daf49a055c8" providerId="LiveId" clId="{505C79C8-CC09-42ED-A199-B81D35352ADE}" dt="2020-11-20T13:06:31.053" v="2027" actId="1076"/>
        <pc:sldMkLst>
          <pc:docMk/>
          <pc:sldMk cId="1947087245" sldId="260"/>
        </pc:sldMkLst>
        <pc:spChg chg="mod">
          <ac:chgData name="Winifred Dakora" userId="f28d7daf49a055c8" providerId="LiveId" clId="{505C79C8-CC09-42ED-A199-B81D35352ADE}" dt="2020-11-19T10:34:47.027" v="188" actId="26606"/>
          <ac:spMkLst>
            <pc:docMk/>
            <pc:sldMk cId="1947087245" sldId="260"/>
            <ac:spMk id="2" creationId="{FC413C74-28F4-46FD-BCD1-41D246897171}"/>
          </ac:spMkLst>
        </pc:spChg>
        <pc:spChg chg="mod">
          <ac:chgData name="Winifred Dakora" userId="f28d7daf49a055c8" providerId="LiveId" clId="{505C79C8-CC09-42ED-A199-B81D35352ADE}" dt="2020-11-19T20:03:33.684" v="1956" actId="20577"/>
          <ac:spMkLst>
            <pc:docMk/>
            <pc:sldMk cId="1947087245" sldId="260"/>
            <ac:spMk id="3" creationId="{F6CE62EC-256D-413F-879A-E81E5C42B8C9}"/>
          </ac:spMkLst>
        </pc:spChg>
        <pc:spChg chg="add">
          <ac:chgData name="Winifred Dakora" userId="f28d7daf49a055c8" providerId="LiveId" clId="{505C79C8-CC09-42ED-A199-B81D35352ADE}" dt="2020-11-19T10:34:47.027" v="188" actId="26606"/>
          <ac:spMkLst>
            <pc:docMk/>
            <pc:sldMk cId="1947087245" sldId="260"/>
            <ac:spMk id="8" creationId="{4351DFE5-F63D-4BE0-BDA9-E3EB88F01AA5}"/>
          </ac:spMkLst>
        </pc:spChg>
        <pc:picChg chg="add mod">
          <ac:chgData name="Winifred Dakora" userId="f28d7daf49a055c8" providerId="LiveId" clId="{505C79C8-CC09-42ED-A199-B81D35352ADE}" dt="2020-11-20T13:06:31.053" v="2027" actId="1076"/>
          <ac:picMkLst>
            <pc:docMk/>
            <pc:sldMk cId="1947087245" sldId="260"/>
            <ac:picMk id="5" creationId="{91240482-179D-4478-852C-47AF39ACF415}"/>
          </ac:picMkLst>
        </pc:picChg>
        <pc:picChg chg="add">
          <ac:chgData name="Winifred Dakora" userId="f28d7daf49a055c8" providerId="LiveId" clId="{505C79C8-CC09-42ED-A199-B81D35352ADE}" dt="2020-11-19T10:34:47.027" v="188" actId="26606"/>
          <ac:picMkLst>
            <pc:docMk/>
            <pc:sldMk cId="1947087245" sldId="260"/>
            <ac:picMk id="10" creationId="{3AA16612-ACD2-4A16-8F2B-4514FD6BF28F}"/>
          </ac:picMkLst>
        </pc:picChg>
      </pc:sldChg>
      <pc:sldChg chg="addSp delSp modSp new mod setBg">
        <pc:chgData name="Winifred Dakora" userId="f28d7daf49a055c8" providerId="LiveId" clId="{505C79C8-CC09-42ED-A199-B81D35352ADE}" dt="2020-11-20T13:06:46.674" v="2032" actId="20577"/>
        <pc:sldMkLst>
          <pc:docMk/>
          <pc:sldMk cId="1378771630" sldId="261"/>
        </pc:sldMkLst>
        <pc:spChg chg="mod">
          <ac:chgData name="Winifred Dakora" userId="f28d7daf49a055c8" providerId="LiveId" clId="{505C79C8-CC09-42ED-A199-B81D35352ADE}" dt="2020-11-19T10:35:21.790" v="197" actId="26606"/>
          <ac:spMkLst>
            <pc:docMk/>
            <pc:sldMk cId="1378771630" sldId="261"/>
            <ac:spMk id="2" creationId="{1D421A5D-A1AF-4F6B-95CB-EB29674894EA}"/>
          </ac:spMkLst>
        </pc:spChg>
        <pc:spChg chg="mod">
          <ac:chgData name="Winifred Dakora" userId="f28d7daf49a055c8" providerId="LiveId" clId="{505C79C8-CC09-42ED-A199-B81D35352ADE}" dt="2020-11-20T13:06:46.674" v="2032" actId="20577"/>
          <ac:spMkLst>
            <pc:docMk/>
            <pc:sldMk cId="1378771630" sldId="261"/>
            <ac:spMk id="3" creationId="{3F06B320-DC91-4C91-9A4A-4D605C9A41FB}"/>
          </ac:spMkLst>
        </pc:spChg>
        <pc:spChg chg="add del">
          <ac:chgData name="Winifred Dakora" userId="f28d7daf49a055c8" providerId="LiveId" clId="{505C79C8-CC09-42ED-A199-B81D35352ADE}" dt="2020-11-19T10:35:21.790" v="197" actId="26606"/>
          <ac:spMkLst>
            <pc:docMk/>
            <pc:sldMk cId="1378771630" sldId="261"/>
            <ac:spMk id="8" creationId="{4351DFE5-F63D-4BE0-BDA9-E3EB88F01AA5}"/>
          </ac:spMkLst>
        </pc:spChg>
        <pc:spChg chg="add">
          <ac:chgData name="Winifred Dakora" userId="f28d7daf49a055c8" providerId="LiveId" clId="{505C79C8-CC09-42ED-A199-B81D35352ADE}" dt="2020-11-19T10:35:21.790" v="197" actId="26606"/>
          <ac:spMkLst>
            <pc:docMk/>
            <pc:sldMk cId="1378771630" sldId="261"/>
            <ac:spMk id="15" creationId="{3B854194-185D-494D-905C-7C7CB2E30F6E}"/>
          </ac:spMkLst>
        </pc:spChg>
        <pc:spChg chg="add">
          <ac:chgData name="Winifred Dakora" userId="f28d7daf49a055c8" providerId="LiveId" clId="{505C79C8-CC09-42ED-A199-B81D35352ADE}" dt="2020-11-19T10:35:21.790" v="197" actId="26606"/>
          <ac:spMkLst>
            <pc:docMk/>
            <pc:sldMk cId="1378771630" sldId="261"/>
            <ac:spMk id="17" creationId="{B4F5FA0D-0104-4987-8241-EFF7C85B88DE}"/>
          </ac:spMkLst>
        </pc:spChg>
        <pc:picChg chg="add del">
          <ac:chgData name="Winifred Dakora" userId="f28d7daf49a055c8" providerId="LiveId" clId="{505C79C8-CC09-42ED-A199-B81D35352ADE}" dt="2020-11-19T10:35:21.790" v="197" actId="26606"/>
          <ac:picMkLst>
            <pc:docMk/>
            <pc:sldMk cId="1378771630" sldId="261"/>
            <ac:picMk id="10" creationId="{3AA16612-ACD2-4A16-8F2B-4514FD6BF28F}"/>
          </ac:picMkLst>
        </pc:picChg>
        <pc:picChg chg="add">
          <ac:chgData name="Winifred Dakora" userId="f28d7daf49a055c8" providerId="LiveId" clId="{505C79C8-CC09-42ED-A199-B81D35352ADE}" dt="2020-11-19T10:35:21.790" v="197" actId="26606"/>
          <ac:picMkLst>
            <pc:docMk/>
            <pc:sldMk cId="1378771630" sldId="261"/>
            <ac:picMk id="19" creationId="{2897127E-6CEF-446C-BE87-93B7C46E49D1}"/>
          </ac:picMkLst>
        </pc:picChg>
      </pc:sldChg>
      <pc:sldChg chg="addSp delSp modSp new mod setBg modClrScheme delDesignElem chgLayout">
        <pc:chgData name="Winifred Dakora" userId="f28d7daf49a055c8" providerId="LiveId" clId="{505C79C8-CC09-42ED-A199-B81D35352ADE}" dt="2020-11-20T13:12:00.606" v="2132" actId="5793"/>
        <pc:sldMkLst>
          <pc:docMk/>
          <pc:sldMk cId="4148413958" sldId="262"/>
        </pc:sldMkLst>
        <pc:spChg chg="mod ord">
          <ac:chgData name="Winifred Dakora" userId="f28d7daf49a055c8" providerId="LiveId" clId="{505C79C8-CC09-42ED-A199-B81D35352ADE}" dt="2020-11-19T18:33:40.488" v="467" actId="700"/>
          <ac:spMkLst>
            <pc:docMk/>
            <pc:sldMk cId="4148413958" sldId="262"/>
            <ac:spMk id="2" creationId="{9FE6908D-FBF8-4BDB-AD93-EE081C122845}"/>
          </ac:spMkLst>
        </pc:spChg>
        <pc:spChg chg="add del mod ord">
          <ac:chgData name="Winifred Dakora" userId="f28d7daf49a055c8" providerId="LiveId" clId="{505C79C8-CC09-42ED-A199-B81D35352ADE}" dt="2020-11-20T13:11:45.396" v="2116" actId="20577"/>
          <ac:spMkLst>
            <pc:docMk/>
            <pc:sldMk cId="4148413958" sldId="262"/>
            <ac:spMk id="3" creationId="{B3718A02-808C-4314-B4CE-4E4BA8299025}"/>
          </ac:spMkLst>
        </pc:spChg>
        <pc:spChg chg="add del mod ord">
          <ac:chgData name="Winifred Dakora" userId="f28d7daf49a055c8" providerId="LiveId" clId="{505C79C8-CC09-42ED-A199-B81D35352ADE}" dt="2020-11-19T18:33:40.488" v="467" actId="700"/>
          <ac:spMkLst>
            <pc:docMk/>
            <pc:sldMk cId="4148413958" sldId="262"/>
            <ac:spMk id="4" creationId="{4FEFF40F-EBF3-4E33-89A1-EC4169C9439A}"/>
          </ac:spMkLst>
        </pc:spChg>
        <pc:spChg chg="add del mod ord">
          <ac:chgData name="Winifred Dakora" userId="f28d7daf49a055c8" providerId="LiveId" clId="{505C79C8-CC09-42ED-A199-B81D35352ADE}" dt="2020-11-19T18:33:40.488" v="467" actId="700"/>
          <ac:spMkLst>
            <pc:docMk/>
            <pc:sldMk cId="4148413958" sldId="262"/>
            <ac:spMk id="5" creationId="{98CFA0BA-FFE9-48CC-80B2-FF31C5A08D36}"/>
          </ac:spMkLst>
        </pc:spChg>
        <pc:spChg chg="add del">
          <ac:chgData name="Winifred Dakora" userId="f28d7daf49a055c8" providerId="LiveId" clId="{505C79C8-CC09-42ED-A199-B81D35352ADE}" dt="2020-11-19T18:33:40.488" v="467" actId="700"/>
          <ac:spMkLst>
            <pc:docMk/>
            <pc:sldMk cId="4148413958" sldId="262"/>
            <ac:spMk id="8" creationId="{4351DFE5-F63D-4BE0-BDA9-E3EB88F01AA5}"/>
          </ac:spMkLst>
        </pc:spChg>
        <pc:spChg chg="add mod">
          <ac:chgData name="Winifred Dakora" userId="f28d7daf49a055c8" providerId="LiveId" clId="{505C79C8-CC09-42ED-A199-B81D35352ADE}" dt="2020-11-20T13:12:00.606" v="2132" actId="5793"/>
          <ac:spMkLst>
            <pc:docMk/>
            <pc:sldMk cId="4148413958" sldId="262"/>
            <ac:spMk id="9" creationId="{6032A52A-2CFA-4AC7-AE02-8B8350EE7D5F}"/>
          </ac:spMkLst>
        </pc:spChg>
        <pc:picChg chg="add del">
          <ac:chgData name="Winifred Dakora" userId="f28d7daf49a055c8" providerId="LiveId" clId="{505C79C8-CC09-42ED-A199-B81D35352ADE}" dt="2020-11-19T18:33:40.488" v="467" actId="700"/>
          <ac:picMkLst>
            <pc:docMk/>
            <pc:sldMk cId="4148413958" sldId="262"/>
            <ac:picMk id="10" creationId="{3AA16612-ACD2-4A16-8F2B-4514FD6BF28F}"/>
          </ac:picMkLst>
        </pc:picChg>
      </pc:sldChg>
      <pc:sldChg chg="addSp modSp new mod setBg">
        <pc:chgData name="Winifred Dakora" userId="f28d7daf49a055c8" providerId="LiveId" clId="{505C79C8-CC09-42ED-A199-B81D35352ADE}" dt="2020-11-20T13:13:51.201" v="2230" actId="5793"/>
        <pc:sldMkLst>
          <pc:docMk/>
          <pc:sldMk cId="3112398713" sldId="263"/>
        </pc:sldMkLst>
        <pc:spChg chg="mod">
          <ac:chgData name="Winifred Dakora" userId="f28d7daf49a055c8" providerId="LiveId" clId="{505C79C8-CC09-42ED-A199-B81D35352ADE}" dt="2020-11-20T13:10:24.499" v="2033" actId="313"/>
          <ac:spMkLst>
            <pc:docMk/>
            <pc:sldMk cId="3112398713" sldId="263"/>
            <ac:spMk id="2" creationId="{A4417BF3-9729-491A-92EC-AE474A5FB780}"/>
          </ac:spMkLst>
        </pc:spChg>
        <pc:spChg chg="mod">
          <ac:chgData name="Winifred Dakora" userId="f28d7daf49a055c8" providerId="LiveId" clId="{505C79C8-CC09-42ED-A199-B81D35352ADE}" dt="2020-11-20T13:13:51.201" v="2230" actId="5793"/>
          <ac:spMkLst>
            <pc:docMk/>
            <pc:sldMk cId="3112398713" sldId="263"/>
            <ac:spMk id="3" creationId="{6833CA72-24CA-4816-B2AB-E08B973AAD34}"/>
          </ac:spMkLst>
        </pc:spChg>
        <pc:spChg chg="add mod">
          <ac:chgData name="Winifred Dakora" userId="f28d7daf49a055c8" providerId="LiveId" clId="{505C79C8-CC09-42ED-A199-B81D35352ADE}" dt="2020-11-20T13:12:42.421" v="2187" actId="20577"/>
          <ac:spMkLst>
            <pc:docMk/>
            <pc:sldMk cId="3112398713" sldId="263"/>
            <ac:spMk id="6" creationId="{974F4E92-E287-4F08-B390-6C6A555098AF}"/>
          </ac:spMkLst>
        </pc:spChg>
        <pc:spChg chg="add">
          <ac:chgData name="Winifred Dakora" userId="f28d7daf49a055c8" providerId="LiveId" clId="{505C79C8-CC09-42ED-A199-B81D35352ADE}" dt="2020-11-19T10:35:00.438" v="191" actId="26606"/>
          <ac:spMkLst>
            <pc:docMk/>
            <pc:sldMk cId="3112398713" sldId="263"/>
            <ac:spMk id="8" creationId="{4351DFE5-F63D-4BE0-BDA9-E3EB88F01AA5}"/>
          </ac:spMkLst>
        </pc:spChg>
        <pc:picChg chg="add">
          <ac:chgData name="Winifred Dakora" userId="f28d7daf49a055c8" providerId="LiveId" clId="{505C79C8-CC09-42ED-A199-B81D35352ADE}" dt="2020-11-19T10:35:00.438" v="191" actId="26606"/>
          <ac:picMkLst>
            <pc:docMk/>
            <pc:sldMk cId="3112398713" sldId="263"/>
            <ac:picMk id="10" creationId="{3AA16612-ACD2-4A16-8F2B-4514FD6BF28F}"/>
          </ac:picMkLst>
        </pc:picChg>
      </pc:sldChg>
      <pc:sldChg chg="addSp modSp new mod setBg">
        <pc:chgData name="Winifred Dakora" userId="f28d7daf49a055c8" providerId="LiveId" clId="{505C79C8-CC09-42ED-A199-B81D35352ADE}" dt="2020-11-20T13:14:51.645" v="2329" actId="120"/>
        <pc:sldMkLst>
          <pc:docMk/>
          <pc:sldMk cId="3257024388" sldId="264"/>
        </pc:sldMkLst>
        <pc:spChg chg="mod">
          <ac:chgData name="Winifred Dakora" userId="f28d7daf49a055c8" providerId="LiveId" clId="{505C79C8-CC09-42ED-A199-B81D35352ADE}" dt="2020-11-19T10:35:03.920" v="192" actId="26606"/>
          <ac:spMkLst>
            <pc:docMk/>
            <pc:sldMk cId="3257024388" sldId="264"/>
            <ac:spMk id="2" creationId="{B128BAB1-D250-4CEE-922C-B5FE6B27248A}"/>
          </ac:spMkLst>
        </pc:spChg>
        <pc:spChg chg="mod">
          <ac:chgData name="Winifred Dakora" userId="f28d7daf49a055c8" providerId="LiveId" clId="{505C79C8-CC09-42ED-A199-B81D35352ADE}" dt="2020-11-20T13:14:51.645" v="2329" actId="120"/>
          <ac:spMkLst>
            <pc:docMk/>
            <pc:sldMk cId="3257024388" sldId="264"/>
            <ac:spMk id="3" creationId="{D52ACA7F-764D-4ECA-AF44-0A15089A808D}"/>
          </ac:spMkLst>
        </pc:spChg>
        <pc:spChg chg="add">
          <ac:chgData name="Winifred Dakora" userId="f28d7daf49a055c8" providerId="LiveId" clId="{505C79C8-CC09-42ED-A199-B81D35352ADE}" dt="2020-11-19T10:35:03.920" v="192" actId="26606"/>
          <ac:spMkLst>
            <pc:docMk/>
            <pc:sldMk cId="3257024388" sldId="264"/>
            <ac:spMk id="8" creationId="{4351DFE5-F63D-4BE0-BDA9-E3EB88F01AA5}"/>
          </ac:spMkLst>
        </pc:spChg>
        <pc:picChg chg="add">
          <ac:chgData name="Winifred Dakora" userId="f28d7daf49a055c8" providerId="LiveId" clId="{505C79C8-CC09-42ED-A199-B81D35352ADE}" dt="2020-11-19T10:35:03.920" v="192" actId="26606"/>
          <ac:picMkLst>
            <pc:docMk/>
            <pc:sldMk cId="3257024388" sldId="264"/>
            <ac:picMk id="10" creationId="{3AA16612-ACD2-4A16-8F2B-4514FD6BF28F}"/>
          </ac:picMkLst>
        </pc:picChg>
      </pc:sldChg>
      <pc:sldChg chg="addSp delSp modSp new mod setBg">
        <pc:chgData name="Winifred Dakora" userId="f28d7daf49a055c8" providerId="LiveId" clId="{505C79C8-CC09-42ED-A199-B81D35352ADE}" dt="2020-11-19T10:35:14.587" v="196" actId="20577"/>
        <pc:sldMkLst>
          <pc:docMk/>
          <pc:sldMk cId="3123304170" sldId="265"/>
        </pc:sldMkLst>
        <pc:spChg chg="mod">
          <ac:chgData name="Winifred Dakora" userId="f28d7daf49a055c8" providerId="LiveId" clId="{505C79C8-CC09-42ED-A199-B81D35352ADE}" dt="2020-11-19T10:35:14.587" v="196" actId="20577"/>
          <ac:spMkLst>
            <pc:docMk/>
            <pc:sldMk cId="3123304170" sldId="265"/>
            <ac:spMk id="2" creationId="{611C05FA-C319-4C9C-AC05-E2914F80DA49}"/>
          </ac:spMkLst>
        </pc:spChg>
        <pc:spChg chg="mod">
          <ac:chgData name="Winifred Dakora" userId="f28d7daf49a055c8" providerId="LiveId" clId="{505C79C8-CC09-42ED-A199-B81D35352ADE}" dt="2020-11-19T10:35:10.400" v="195" actId="26606"/>
          <ac:spMkLst>
            <pc:docMk/>
            <pc:sldMk cId="3123304170" sldId="265"/>
            <ac:spMk id="3" creationId="{A4B85FD5-8B76-410A-942F-CD80CFFF5FD2}"/>
          </ac:spMkLst>
        </pc:spChg>
        <pc:spChg chg="add del">
          <ac:chgData name="Winifred Dakora" userId="f28d7daf49a055c8" providerId="LiveId" clId="{505C79C8-CC09-42ED-A199-B81D35352ADE}" dt="2020-11-19T10:35:10.381" v="194" actId="26606"/>
          <ac:spMkLst>
            <pc:docMk/>
            <pc:sldMk cId="3123304170" sldId="265"/>
            <ac:spMk id="8" creationId="{4351DFE5-F63D-4BE0-BDA9-E3EB88F01AA5}"/>
          </ac:spMkLst>
        </pc:spChg>
        <pc:spChg chg="add">
          <ac:chgData name="Winifred Dakora" userId="f28d7daf49a055c8" providerId="LiveId" clId="{505C79C8-CC09-42ED-A199-B81D35352ADE}" dt="2020-11-19T10:35:10.400" v="195" actId="26606"/>
          <ac:spMkLst>
            <pc:docMk/>
            <pc:sldMk cId="3123304170" sldId="265"/>
            <ac:spMk id="13" creationId="{3B854194-185D-494D-905C-7C7CB2E30F6E}"/>
          </ac:spMkLst>
        </pc:spChg>
        <pc:spChg chg="add">
          <ac:chgData name="Winifred Dakora" userId="f28d7daf49a055c8" providerId="LiveId" clId="{505C79C8-CC09-42ED-A199-B81D35352ADE}" dt="2020-11-19T10:35:10.400" v="195" actId="26606"/>
          <ac:spMkLst>
            <pc:docMk/>
            <pc:sldMk cId="3123304170" sldId="265"/>
            <ac:spMk id="14" creationId="{B4F5FA0D-0104-4987-8241-EFF7C85B88DE}"/>
          </ac:spMkLst>
        </pc:spChg>
        <pc:picChg chg="add del">
          <ac:chgData name="Winifred Dakora" userId="f28d7daf49a055c8" providerId="LiveId" clId="{505C79C8-CC09-42ED-A199-B81D35352ADE}" dt="2020-11-19T10:35:10.381" v="194" actId="26606"/>
          <ac:picMkLst>
            <pc:docMk/>
            <pc:sldMk cId="3123304170" sldId="265"/>
            <ac:picMk id="10" creationId="{3AA16612-ACD2-4A16-8F2B-4514FD6BF28F}"/>
          </ac:picMkLst>
        </pc:picChg>
        <pc:picChg chg="add">
          <ac:chgData name="Winifred Dakora" userId="f28d7daf49a055c8" providerId="LiveId" clId="{505C79C8-CC09-42ED-A199-B81D35352ADE}" dt="2020-11-19T10:35:10.400" v="195" actId="26606"/>
          <ac:picMkLst>
            <pc:docMk/>
            <pc:sldMk cId="3123304170" sldId="265"/>
            <ac:picMk id="12" creationId="{2897127E-6CEF-446C-BE87-93B7C46E49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96E-8EA9-4C5A-8A48-30D62492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2279-1C35-42EE-8996-02F65357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9587-6691-4B35-881F-02EE2DB5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7E7B-D97A-4EE4-A20D-71FB181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72D2-6D6F-442A-BD6C-7BFD3618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87B-8A0F-40A1-B7E6-73652221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E4EDA-1D06-47CC-B9A1-FF0A11F8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4F7A-8254-4674-B991-3C96F12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0DFE-12F0-45B8-B6A0-94D7D1C1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3515-629B-4A30-BD12-6AAD1CC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1510C-1C17-483E-8659-0D4F3D754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CE270-80F6-4326-8B03-2CB7D9D92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16FC-3758-4F61-9446-5273CB2A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1F7C-767A-46B9-BB25-585095D1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70C-3634-48D7-8537-242B9527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9B05-9251-45F0-8D3A-CD064113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5CCE-A0CC-426D-8C5E-3A168210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AE28-5B2B-4913-8728-31543D23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4316-B08C-4AA9-9A98-5E1C2F5E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D115-7A3E-4303-AD0A-BBCCFCB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1FA-C4B1-4F50-8E19-39DC182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203CA-85A6-44C7-AFE8-718C2053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FD4B-C508-4EDC-B444-001F2D56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4966-AD05-49B0-890B-F51BEC0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1374-EC6E-4E50-ACC3-BFBACA0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BFEB-3244-4754-A13B-2FD772E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8BBD-EEC1-40E6-A5F9-B7FA983FD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41ABD-169D-40C4-8D43-0FAB76AD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31A5-2A12-48DE-9555-0CD881B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0AB3-69B9-49AC-86C4-C150D94F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4CBC-AE84-4E50-93C3-AE8083F0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3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1857-440B-44ED-A971-2D8881D8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FC4E-DD2D-4D34-867F-4BB9D633B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DDF6-3F8E-4866-AB9B-BD71F3A9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5F45C-72B0-4A46-B9DF-59DD8F04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D17AE-10FE-4013-82DD-022AC157E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01973-AB5F-4DDA-B4D5-13F0752A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81B7-9374-4491-94FB-990EA1E2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6460B-4E11-46D3-8D05-F58CDD8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552A-5117-43F5-A83E-F24E9920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BE978-9D90-4DED-BC98-3CE62FB2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2BC16-FEFA-42E2-B2A6-B90A4A0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BD98-08CB-4773-A588-C6A657AF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3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1622A-8FF5-47A3-AACD-B03C6DD4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22261-6F37-4F7C-89A6-B7C7149A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270C-4329-4834-B064-346706DF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2C82-839D-4770-A0D7-E091B983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0DCF-FAEF-4B47-BFE9-1F1B368D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1C6-3C53-4532-B2F2-E411FC02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2CC9-B8FE-4BB2-94E9-DDE21A11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8CC8-3898-469D-AEBD-63C6E092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8F7B-97EB-4493-B0E9-04E2B40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6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A93D-9373-43BD-811B-4FE94B38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7D7B1-0772-44E6-BCFF-64360756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E232-0FE9-4B13-83A7-D0198452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9012-0B97-4FEA-BA00-79B1321B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97FF9-6E37-4C2A-82CF-D387F9D8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752E-8874-4B54-8396-55236726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D0EF7-372E-48AB-AD0D-C7CF201A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EB92-A9D8-4180-BD9F-D6FAC42E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6C37-FA0D-427F-B1BE-0E4381DF3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275D-A2C8-4819-9032-952217349E47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86A3-DDBA-48A4-9332-07BB90A9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9C5E-9711-40AE-9D9A-5580A6019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7821-9DDE-4572-BD11-AA97DB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5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dakora.atlassian.net/secure/RapidBoard.jspa?rapidView=4&amp;projectKey=MS&amp;selectedIssue=MS-5&amp;atlOrigin=eyJpIjoiZGZhOGM0OTU0MzMzNGY3Zjg5YjI2MzE1ZGEwNGQ5MjQiLCJwIjoiaiJ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346EA-B762-4CF8-91B1-8001A84E0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rgbClr val="FFFFFF"/>
                </a:solidFill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F4B5B-9A39-4362-9C8F-4BBABAE8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By Winifred Dakora</a:t>
            </a:r>
          </a:p>
        </p:txBody>
      </p:sp>
    </p:spTree>
    <p:extLst>
      <p:ext uri="{BB962C8B-B14F-4D97-AF65-F5344CB8AC3E}">
        <p14:creationId xmlns:p14="http://schemas.microsoft.com/office/powerpoint/2010/main" val="28857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C05FA-C319-4C9C-AC05-E2914F80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5FD5-8B76-410A-942F-CD80CFFF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DD5EB-D394-4ED7-8EE7-D5C6054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9A92-BBB7-4248-A813-AC7F2D47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86" y="2849130"/>
            <a:ext cx="5404454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Beginner background in the following languages: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Java</a:t>
            </a:r>
          </a:p>
          <a:p>
            <a:r>
              <a:rPr lang="en-GB" sz="2000" dirty="0">
                <a:solidFill>
                  <a:srgbClr val="000000"/>
                </a:solidFill>
              </a:rPr>
              <a:t>SQL</a:t>
            </a:r>
          </a:p>
          <a:p>
            <a:r>
              <a:rPr lang="en-GB" sz="2000" dirty="0">
                <a:solidFill>
                  <a:srgbClr val="000000"/>
                </a:solidFill>
              </a:rPr>
              <a:t>Python</a:t>
            </a:r>
          </a:p>
          <a:p>
            <a:r>
              <a:rPr lang="en-GB" sz="2000" dirty="0">
                <a:solidFill>
                  <a:srgbClr val="000000"/>
                </a:solidFill>
              </a:rPr>
              <a:t>HTML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F889CB-7E02-488F-8C66-BFCD86E810A3}"/>
              </a:ext>
            </a:extLst>
          </p:cNvPr>
          <p:cNvSpPr txBox="1">
            <a:spLocks/>
          </p:cNvSpPr>
          <p:nvPr/>
        </p:nvSpPr>
        <p:spPr>
          <a:xfrm>
            <a:off x="6431641" y="2978923"/>
            <a:ext cx="5404454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How I approached the specification: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Kanban board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Drawing diagrams for entity relationships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505DB-5DC8-45B8-A80E-4CD68320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36" y="4325911"/>
            <a:ext cx="5151120" cy="2269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5703F-7087-4C64-AD1D-D5DFC99077A5}"/>
              </a:ext>
            </a:extLst>
          </p:cNvPr>
          <p:cNvSpPr txBox="1"/>
          <p:nvPr/>
        </p:nvSpPr>
        <p:spPr>
          <a:xfrm>
            <a:off x="267133" y="5672899"/>
            <a:ext cx="534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Link to Kanban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06AA2-D99F-4FA1-879B-014CBD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52DC-ED0B-44B3-95E6-4988C65A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1" y="2978923"/>
            <a:ext cx="5829300" cy="333640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2900" dirty="0">
                <a:solidFill>
                  <a:srgbClr val="000000"/>
                </a:solidFill>
              </a:rPr>
              <a:t>Technologies learnt:</a:t>
            </a:r>
          </a:p>
          <a:p>
            <a:r>
              <a:rPr lang="en-GB" sz="2900" dirty="0">
                <a:solidFill>
                  <a:srgbClr val="000000"/>
                </a:solidFill>
              </a:rPr>
              <a:t>Cloud technologies – AWS, GCP, Azure</a:t>
            </a:r>
          </a:p>
          <a:p>
            <a:r>
              <a:rPr lang="en-GB" sz="2900" dirty="0">
                <a:solidFill>
                  <a:srgbClr val="000000"/>
                </a:solidFill>
              </a:rPr>
              <a:t>Git and </a:t>
            </a:r>
            <a:r>
              <a:rPr lang="en-GB" sz="2900" dirty="0" err="1">
                <a:solidFill>
                  <a:srgbClr val="000000"/>
                </a:solidFill>
              </a:rPr>
              <a:t>Github</a:t>
            </a:r>
            <a:endParaRPr lang="en-GB" sz="2900" dirty="0">
              <a:solidFill>
                <a:srgbClr val="000000"/>
              </a:solidFill>
            </a:endParaRPr>
          </a:p>
          <a:p>
            <a:r>
              <a:rPr lang="en-GB" sz="2900" dirty="0">
                <a:solidFill>
                  <a:srgbClr val="000000"/>
                </a:solidFill>
              </a:rPr>
              <a:t>JDBC</a:t>
            </a:r>
          </a:p>
          <a:p>
            <a:r>
              <a:rPr lang="en-GB" sz="2900" dirty="0">
                <a:solidFill>
                  <a:srgbClr val="000000"/>
                </a:solidFill>
              </a:rPr>
              <a:t>Junit, Maven</a:t>
            </a:r>
          </a:p>
          <a:p>
            <a:pPr marL="0" indent="0">
              <a:buNone/>
            </a:pPr>
            <a:endParaRPr lang="en-GB" sz="29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GB" sz="2900" dirty="0">
                <a:solidFill>
                  <a:srgbClr val="000000"/>
                </a:solidFill>
              </a:rPr>
              <a:t>Further developed knowledge in:</a:t>
            </a:r>
          </a:p>
          <a:p>
            <a:r>
              <a:rPr lang="en-GB" sz="2900" dirty="0">
                <a:solidFill>
                  <a:srgbClr val="000000"/>
                </a:solidFill>
              </a:rPr>
              <a:t>SQL</a:t>
            </a:r>
          </a:p>
          <a:p>
            <a:r>
              <a:rPr lang="en-GB" sz="2900" dirty="0">
                <a:solidFill>
                  <a:srgbClr val="000000"/>
                </a:solidFill>
              </a:rPr>
              <a:t>Java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7D1FE-2829-4F25-89AA-518C5B74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Continuous Integration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B14D-6149-4B29-B5A8-A2A41395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44800"/>
            <a:ext cx="5719718" cy="3464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3 feature branches:</a:t>
            </a:r>
          </a:p>
          <a:p>
            <a:r>
              <a:rPr lang="en-GB" dirty="0" err="1">
                <a:solidFill>
                  <a:srgbClr val="000000"/>
                </a:solidFill>
              </a:rPr>
              <a:t>FeatureItems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FeatureSQLSchema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 err="1">
                <a:solidFill>
                  <a:srgbClr val="000000"/>
                </a:solidFill>
              </a:rPr>
              <a:t>FeatureOrders</a:t>
            </a: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D5837-CE4F-495A-8A50-E291656A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60" y="2662496"/>
            <a:ext cx="4084319" cy="3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13C74-28F4-46FD-BCD1-41D24689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EC-256D-413F-879A-E81E5C42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The following classes were tested: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Customer DAO</a:t>
            </a:r>
          </a:p>
          <a:p>
            <a:r>
              <a:rPr lang="en-GB" sz="2000" dirty="0">
                <a:solidFill>
                  <a:srgbClr val="000000"/>
                </a:solidFill>
              </a:rPr>
              <a:t>Customer Controller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Item DAO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Item Controller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Order DAO</a:t>
            </a:r>
          </a:p>
          <a:p>
            <a:r>
              <a:rPr lang="en-GB" sz="2000" dirty="0">
                <a:solidFill>
                  <a:srgbClr val="000000"/>
                </a:solidFill>
              </a:rPr>
              <a:t>Order Controller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240482-179D-4478-852C-47AF39ACF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34" y="3580616"/>
            <a:ext cx="8022061" cy="26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21A5D-A1AF-4F6B-95CB-EB29674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B320-DC91-4C91-9A4A-4D605C9A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User Stories I will be covering: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Create a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Create 3 items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Create an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Add items to 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Read orders</a:t>
            </a:r>
          </a:p>
        </p:txBody>
      </p:sp>
    </p:spTree>
    <p:extLst>
      <p:ext uri="{BB962C8B-B14F-4D97-AF65-F5344CB8AC3E}">
        <p14:creationId xmlns:p14="http://schemas.microsoft.com/office/powerpoint/2010/main" val="137877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908D-FBF8-4BDB-AD93-EE081C12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A02-808C-4314-B4CE-4E4BA829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3687414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What was completed: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Full CRUD functionality for the customers page and the items page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Risk assessment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Documentation including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32A52A-2CFA-4AC7-AE02-8B8350EE7D5F}"/>
              </a:ext>
            </a:extLst>
          </p:cNvPr>
          <p:cNvSpPr txBox="1">
            <a:spLocks/>
          </p:cNvSpPr>
          <p:nvPr/>
        </p:nvSpPr>
        <p:spPr>
          <a:xfrm>
            <a:off x="7056455" y="3066820"/>
            <a:ext cx="3687414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What was left behind: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 was not able to implement an update order or the items within the order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Few test cases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Feature branches for :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Testing 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</a:rPr>
              <a:t>Documentation </a:t>
            </a:r>
          </a:p>
        </p:txBody>
      </p:sp>
    </p:spTree>
    <p:extLst>
      <p:ext uri="{BB962C8B-B14F-4D97-AF65-F5344CB8AC3E}">
        <p14:creationId xmlns:p14="http://schemas.microsoft.com/office/powerpoint/2010/main" val="41484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17BF3-9729-491A-92EC-AE474A5F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CA72-24CA-4816-B2AB-E08B973A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4185254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What went well: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Understood the functionality behind creating objects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Documentation and presentation completed</a:t>
            </a:r>
          </a:p>
          <a:p>
            <a:r>
              <a:rPr lang="en-GB" sz="2000" dirty="0">
                <a:solidFill>
                  <a:srgbClr val="000000"/>
                </a:solidFill>
              </a:rPr>
              <a:t>Learned how to used Git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4F4E92-E287-4F08-B390-6C6A555098AF}"/>
              </a:ext>
            </a:extLst>
          </p:cNvPr>
          <p:cNvSpPr txBox="1">
            <a:spLocks/>
          </p:cNvSpPr>
          <p:nvPr/>
        </p:nvSpPr>
        <p:spPr>
          <a:xfrm>
            <a:off x="5507386" y="3092970"/>
            <a:ext cx="4185254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What could be improved: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My knowledge of Java and Junit</a:t>
            </a:r>
          </a:p>
          <a:p>
            <a:r>
              <a:rPr lang="en-GB" sz="2000" dirty="0">
                <a:solidFill>
                  <a:srgbClr val="000000"/>
                </a:solidFill>
              </a:rPr>
              <a:t>Calculating the entire order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Version control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More practice with testing and maven</a:t>
            </a:r>
          </a:p>
        </p:txBody>
      </p:sp>
    </p:spTree>
    <p:extLst>
      <p:ext uri="{BB962C8B-B14F-4D97-AF65-F5344CB8AC3E}">
        <p14:creationId xmlns:p14="http://schemas.microsoft.com/office/powerpoint/2010/main" val="31123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8BAB1-D250-4CEE-922C-B5FE6B27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CA7F-764D-4ECA-AF44-0A15089A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Improvements to be made with java</a:t>
            </a:r>
          </a:p>
          <a:p>
            <a:r>
              <a:rPr lang="en-GB" sz="2000" dirty="0">
                <a:solidFill>
                  <a:srgbClr val="000000"/>
                </a:solidFill>
              </a:rPr>
              <a:t>A simple function may need a lot more time and effort than originally thought</a:t>
            </a:r>
          </a:p>
          <a:p>
            <a:r>
              <a:rPr lang="en-GB" sz="2000" dirty="0">
                <a:solidFill>
                  <a:srgbClr val="000000"/>
                </a:solidFill>
              </a:rPr>
              <a:t>Planning realistic time scales is very important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2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241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Inventory Management System</vt:lpstr>
      <vt:lpstr>Introduction </vt:lpstr>
      <vt:lpstr>Consultant journey</vt:lpstr>
      <vt:lpstr>Continuous Integration (CI)</vt:lpstr>
      <vt:lpstr>Testing</vt:lpstr>
      <vt:lpstr>Demonstration</vt:lpstr>
      <vt:lpstr>Sprint review</vt:lpstr>
      <vt:lpstr>Sprint Retrospective</vt:lpstr>
      <vt:lpstr>Conclusion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Winifred Dakora</dc:creator>
  <cp:lastModifiedBy>Winifred Dakora</cp:lastModifiedBy>
  <cp:revision>1</cp:revision>
  <dcterms:created xsi:type="dcterms:W3CDTF">2020-11-19T10:35:21Z</dcterms:created>
  <dcterms:modified xsi:type="dcterms:W3CDTF">2020-11-20T13:15:20Z</dcterms:modified>
</cp:coreProperties>
</file>