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ontserrat" pitchFamily="2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9df19abd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89df19abd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00e7e3f6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900e7e3f6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89df19abd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89df19abd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67a45d5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967a45d5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b111b493d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8b111b493d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9df19abd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9df19abd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8b111b493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8b111b493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b111b493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b111b493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00e7e3f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00e7e3f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ff93127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ff93127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00e7e3f6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00e7e3f6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b111b493d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8b111b493d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9df19abd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89df19abd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9df19abd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9df19abd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00e7e3f6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900e7e3f6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Computer Interaction Project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Walker Daniels, Oscar Salinas, Robert Taylor, Zachary Urrutia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COSC-3360-001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Tests on the 70% data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code snippet and the output of the # of occurrences for each attributes.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7625500" y="3136700"/>
            <a:ext cx="1291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Occurrences Output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1875125" y="4312200"/>
            <a:ext cx="1522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Number of Occurrences Code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900" y="2152731"/>
            <a:ext cx="2490000" cy="2159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650" y="1934700"/>
            <a:ext cx="1938725" cy="30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Continued</a:t>
            </a: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MLE Algorithm - Assigning values to variables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Calculating the probability of Sex and their income using the 70% data set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75" y="2339600"/>
            <a:ext cx="357187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675" y="2339600"/>
            <a:ext cx="275165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5722050" y="4682000"/>
            <a:ext cx="265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MLE Output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Tests on the 70% data</a:t>
            </a: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Corpus Cross Entropy method we were able calculate the entropy for each instances.. </a:t>
            </a:r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6638063" y="4478750"/>
            <a:ext cx="15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Entropy Output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1246825" y="3530300"/>
            <a:ext cx="309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Entropy Function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88" y="2543875"/>
            <a:ext cx="4738075" cy="95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 rotWithShape="1">
          <a:blip r:embed="rId4">
            <a:alphaModFix/>
          </a:blip>
          <a:srcRect b="47726"/>
          <a:stretch/>
        </p:blipFill>
        <p:spPr>
          <a:xfrm>
            <a:off x="6460400" y="2130275"/>
            <a:ext cx="1923725" cy="22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Results</a:t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 rotWithShape="1">
          <a:blip r:embed="rId3">
            <a:alphaModFix/>
          </a:blip>
          <a:srcRect r="55608" b="5096"/>
          <a:stretch/>
        </p:blipFill>
        <p:spPr>
          <a:xfrm>
            <a:off x="279250" y="1976600"/>
            <a:ext cx="3445725" cy="2998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/>
        </p:nvSpPr>
        <p:spPr>
          <a:xfrm>
            <a:off x="726550" y="1360988"/>
            <a:ext cx="183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Entropy Output - 100% dataset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4572000" y="2521538"/>
            <a:ext cx="2121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Entropy Accuracy - Calculated using the 30% output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the most part the 30% dataset had a high accuracy the lowest being 84%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4075" y="1976600"/>
            <a:ext cx="2047850" cy="30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&amp; Cons</a:t>
            </a:r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Pros of our design choice 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The array of information given to the user.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Easy implementation for the user to do.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 of our design choice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Display of information given.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Implementing a feature allowing the user to run the algorithms for each file (human, 70%, and 30$). Then calculating the accuracy for each data set.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Improvements</a:t>
            </a:r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 Output of Data Information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it more visually appealing to the audience.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Interactive UI - So the information isn’t displayed all at once, this ties in with visual output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 an instruction manual or guide for this program, for the user.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1307850"/>
            <a:ext cx="70389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Provided Data Instance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Preparing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Determining Occurrences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Algorithmic Description &amp;  Implementation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Pros &amp; Cons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 Improvements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and Design a project that can Identify the Gross Pay of an individual on Unigram Language Model by Corpus Cross Entropy.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Manipulating data within a CSV File.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Language: Python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Provided Data Instances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Instance provided to use in our project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Human.csv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Education 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Level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Race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Sexuality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Gender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r="1477" b="48586"/>
          <a:stretch/>
        </p:blipFill>
        <p:spPr>
          <a:xfrm>
            <a:off x="1931800" y="2779325"/>
            <a:ext cx="6648450" cy="23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25400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Preparing Data</a:t>
            </a:r>
            <a:endParaRPr sz="2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Rid of Rows with “?”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code provided below demonstrates the process of how we got the  raid of rows which contains ’?’ in the data set.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000" y="2281250"/>
            <a:ext cx="6508400" cy="16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 Arbitrary Code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Part of the arbitrary code requirement.</a:t>
            </a:r>
            <a:endParaRPr sz="1500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887" y="2112600"/>
            <a:ext cx="5466225" cy="23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Divide Data 70% &amp; 30%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This snippet of code is how we split the data into two files of 70 and 30 percent accordingly. </a:t>
            </a:r>
            <a:endParaRPr sz="1500"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88" y="2165900"/>
            <a:ext cx="56864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Occurrences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Macintosh PowerPoint</Application>
  <PresentationFormat>On-screen Show (16:9)</PresentationFormat>
  <Paragraphs>60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Montserrat</vt:lpstr>
      <vt:lpstr>Lato</vt:lpstr>
      <vt:lpstr>Arial</vt:lpstr>
      <vt:lpstr>Focus</vt:lpstr>
      <vt:lpstr>Human Computer Interaction Project  </vt:lpstr>
      <vt:lpstr>Overview</vt:lpstr>
      <vt:lpstr>Introduction</vt:lpstr>
      <vt:lpstr>Provided Data Instances</vt:lpstr>
      <vt:lpstr>Preparing Data</vt:lpstr>
      <vt:lpstr>Part 1: Rid of Rows with “?”</vt:lpstr>
      <vt:lpstr>Part 2:  Arbitrary Code</vt:lpstr>
      <vt:lpstr>Part 3: Divide Data 70% &amp; 30%</vt:lpstr>
      <vt:lpstr>Determining Occurrences</vt:lpstr>
      <vt:lpstr>Part 1: Tests on the 70% data</vt:lpstr>
      <vt:lpstr>Part 1: Continued</vt:lpstr>
      <vt:lpstr>Part 2: Tests on the 70% data</vt:lpstr>
      <vt:lpstr>Implementation Results</vt:lpstr>
      <vt:lpstr>Pros &amp; Cons</vt:lpstr>
      <vt:lpstr>Further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Computer Interaction Project  </dc:title>
  <cp:lastModifiedBy>Daniels, Walker</cp:lastModifiedBy>
  <cp:revision>1</cp:revision>
  <dcterms:modified xsi:type="dcterms:W3CDTF">2022-11-28T03:56:23Z</dcterms:modified>
</cp:coreProperties>
</file>