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0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B0F-27F6-4823-A85B-BB3CFE0DE5B8}" type="datetimeFigureOut">
              <a:rPr lang="it-IT" smtClean="0"/>
              <a:t>16/11/2011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520" y="828055"/>
            <a:ext cx="940583" cy="31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Logger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600172" y="812335"/>
            <a:ext cx="1832931" cy="345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UseTheNetDialog</a:t>
            </a:r>
            <a:endParaRPr lang="it-IT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 flipV="1">
            <a:off x="1192103" y="985247"/>
            <a:ext cx="40806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1847251" y="1871499"/>
            <a:ext cx="1338773" cy="6943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Use?</a:t>
            </a:r>
            <a:endParaRPr lang="it-IT" dirty="0"/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5400000">
            <a:off x="2159968" y="1514829"/>
            <a:ext cx="71334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1"/>
            <a:endCxn id="10" idx="2"/>
          </p:cNvCxnSpPr>
          <p:nvPr/>
        </p:nvCxnSpPr>
        <p:spPr>
          <a:xfrm rot="10800000">
            <a:off x="721813" y="1142440"/>
            <a:ext cx="1125439" cy="1076226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31640" y="186875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Abort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4110428" y="812335"/>
            <a:ext cx="1829724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NoNetFileDialog</a:t>
            </a:r>
            <a:endParaRPr lang="it-IT" dirty="0"/>
          </a:p>
        </p:txBody>
      </p:sp>
      <p:sp>
        <p:nvSpPr>
          <p:cNvPr id="40" name="Flowchart: Process 39"/>
          <p:cNvSpPr/>
          <p:nvPr/>
        </p:nvSpPr>
        <p:spPr>
          <a:xfrm>
            <a:off x="1544645" y="3409772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42" name="Elbow Connector 41"/>
          <p:cNvCxnSpPr>
            <a:stCxn id="17" idx="3"/>
            <a:endCxn id="39" idx="1"/>
          </p:cNvCxnSpPr>
          <p:nvPr/>
        </p:nvCxnSpPr>
        <p:spPr>
          <a:xfrm flipV="1">
            <a:off x="3186024" y="1008302"/>
            <a:ext cx="924404" cy="121036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40" idx="0"/>
          </p:cNvCxnSpPr>
          <p:nvPr/>
        </p:nvCxnSpPr>
        <p:spPr>
          <a:xfrm rot="5400000">
            <a:off x="1822067" y="2715201"/>
            <a:ext cx="843940" cy="54520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97167" y="182175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31119" y="25511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Yes</a:t>
            </a:r>
          </a:p>
        </p:txBody>
      </p:sp>
      <p:sp>
        <p:nvSpPr>
          <p:cNvPr id="50" name="Flowchart: Decision 49"/>
          <p:cNvSpPr/>
          <p:nvPr/>
        </p:nvSpPr>
        <p:spPr>
          <a:xfrm>
            <a:off x="6372200" y="692696"/>
            <a:ext cx="1005840" cy="6312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2" name="Elbow Connector 51"/>
          <p:cNvCxnSpPr>
            <a:stCxn id="39" idx="3"/>
            <a:endCxn id="50" idx="1"/>
          </p:cNvCxnSpPr>
          <p:nvPr/>
        </p:nvCxnSpPr>
        <p:spPr>
          <a:xfrm>
            <a:off x="5940152" y="1008302"/>
            <a:ext cx="43204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0"/>
            <a:endCxn id="11" idx="0"/>
          </p:cNvCxnSpPr>
          <p:nvPr/>
        </p:nvCxnSpPr>
        <p:spPr>
          <a:xfrm rot="16200000" flipH="1" flipV="1">
            <a:off x="4636059" y="-1426726"/>
            <a:ext cx="119639" cy="4358482"/>
          </a:xfrm>
          <a:prstGeom prst="bentConnector3">
            <a:avLst>
              <a:gd name="adj1" fmla="val -191075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33721" y="3953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Cancel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1174" y="1196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Ok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550092" y="5602841"/>
            <a:ext cx="2869780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ChooseFileFromAListDialog</a:t>
            </a:r>
          </a:p>
        </p:txBody>
      </p:sp>
      <p:cxnSp>
        <p:nvCxnSpPr>
          <p:cNvPr id="58" name="Elbow Connector 57"/>
          <p:cNvCxnSpPr>
            <a:stCxn id="40" idx="2"/>
            <a:endCxn id="65" idx="0"/>
          </p:cNvCxnSpPr>
          <p:nvPr/>
        </p:nvCxnSpPr>
        <p:spPr>
          <a:xfrm rot="16200000" flipH="1">
            <a:off x="1684876" y="4088263"/>
            <a:ext cx="580259" cy="714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/>
          <p:cNvSpPr/>
          <p:nvPr/>
        </p:nvSpPr>
        <p:spPr>
          <a:xfrm>
            <a:off x="1475656" y="4381964"/>
            <a:ext cx="1005840" cy="6312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7" name="Elbow Connector 66"/>
          <p:cNvCxnSpPr>
            <a:stCxn id="65" idx="2"/>
            <a:endCxn id="57" idx="0"/>
          </p:cNvCxnSpPr>
          <p:nvPr/>
        </p:nvCxnSpPr>
        <p:spPr>
          <a:xfrm rot="16200000" flipH="1">
            <a:off x="1686947" y="5304805"/>
            <a:ext cx="589665" cy="640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</p:cNvCxnSpPr>
          <p:nvPr/>
        </p:nvCxnSpPr>
        <p:spPr>
          <a:xfrm>
            <a:off x="2481496" y="4697570"/>
            <a:ext cx="1166730" cy="30631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79712" y="50038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73418" y="5014515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Fail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4598500" y="5616097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77" name="Elbow Connector 76"/>
          <p:cNvCxnSpPr>
            <a:stCxn id="57" idx="3"/>
            <a:endCxn id="76" idx="1"/>
          </p:cNvCxnSpPr>
          <p:nvPr/>
        </p:nvCxnSpPr>
        <p:spPr>
          <a:xfrm flipV="1">
            <a:off x="3419872" y="5812064"/>
            <a:ext cx="11786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6225907" y="5496457"/>
            <a:ext cx="1005840" cy="6312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1" name="Elbow Connector 80"/>
          <p:cNvCxnSpPr>
            <a:stCxn id="76" idx="3"/>
            <a:endCxn id="80" idx="1"/>
          </p:cNvCxnSpPr>
          <p:nvPr/>
        </p:nvCxnSpPr>
        <p:spPr>
          <a:xfrm flipV="1">
            <a:off x="5452079" y="5812063"/>
            <a:ext cx="7738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57467" y="59994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Ok</a:t>
            </a:r>
          </a:p>
        </p:txBody>
      </p:sp>
      <p:cxnSp>
        <p:nvCxnSpPr>
          <p:cNvPr id="85" name="Elbow Connector 84"/>
          <p:cNvCxnSpPr>
            <a:stCxn id="80" idx="0"/>
          </p:cNvCxnSpPr>
          <p:nvPr/>
        </p:nvCxnSpPr>
        <p:spPr>
          <a:xfrm rot="5400000" flipH="1" flipV="1">
            <a:off x="6749351" y="4361441"/>
            <a:ext cx="1114492" cy="1155541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3"/>
          </p:cNvCxnSpPr>
          <p:nvPr/>
        </p:nvCxnSpPr>
        <p:spPr>
          <a:xfrm>
            <a:off x="7231747" y="5812063"/>
            <a:ext cx="122868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43158" y="4221088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1468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WAleViolaeIvan</dc:creator>
  <cp:lastModifiedBy>WAleViolaeIvan</cp:lastModifiedBy>
  <cp:revision>6</cp:revision>
  <dcterms:created xsi:type="dcterms:W3CDTF">2011-11-16T05:28:20Z</dcterms:created>
  <dcterms:modified xsi:type="dcterms:W3CDTF">2011-11-16T06:29:15Z</dcterms:modified>
</cp:coreProperties>
</file>