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51" autoAdjust="0"/>
  </p:normalViewPr>
  <p:slideViewPr>
    <p:cSldViewPr>
      <p:cViewPr varScale="1">
        <p:scale>
          <a:sx n="51" d="100"/>
          <a:sy n="51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0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B0F-27F6-4823-A85B-BB3CFE0DE5B8}" type="datetimeFigureOut">
              <a:rPr lang="it-IT" smtClean="0"/>
              <a:t>20/11/2011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259632" y="3297260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1396137" y="386080"/>
            <a:ext cx="2252089" cy="2729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Elbow Connector 50"/>
          <p:cNvCxnSpPr>
            <a:stCxn id="65" idx="1"/>
            <a:endCxn id="11" idx="0"/>
          </p:cNvCxnSpPr>
          <p:nvPr/>
        </p:nvCxnSpPr>
        <p:spPr>
          <a:xfrm rot="10800000" flipH="1">
            <a:off x="1331640" y="812336"/>
            <a:ext cx="1184998" cy="3741219"/>
          </a:xfrm>
          <a:prstGeom prst="bentConnector4">
            <a:avLst>
              <a:gd name="adj1" fmla="val -71259"/>
              <a:gd name="adj2" fmla="val 115088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55976" y="4233364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ctangle 52"/>
          <p:cNvSpPr/>
          <p:nvPr/>
        </p:nvSpPr>
        <p:spPr>
          <a:xfrm>
            <a:off x="3805600" y="312498"/>
            <a:ext cx="4423869" cy="1244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lowchart: Process 9"/>
          <p:cNvSpPr/>
          <p:nvPr/>
        </p:nvSpPr>
        <p:spPr>
          <a:xfrm>
            <a:off x="251520" y="828055"/>
            <a:ext cx="940583" cy="31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Logger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600172" y="812335"/>
            <a:ext cx="1832931" cy="345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UseTheNetDialog</a:t>
            </a:r>
            <a:endParaRPr lang="it-IT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 flipV="1">
            <a:off x="1192103" y="985247"/>
            <a:ext cx="4080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5400000">
            <a:off x="2159968" y="1514829"/>
            <a:ext cx="7133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1"/>
            <a:endCxn id="10" idx="2"/>
          </p:cNvCxnSpPr>
          <p:nvPr/>
        </p:nvCxnSpPr>
        <p:spPr>
          <a:xfrm rot="10800000">
            <a:off x="721813" y="1142440"/>
            <a:ext cx="1125439" cy="1076226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110428" y="812335"/>
            <a:ext cx="1829724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NoNetFileDialog</a:t>
            </a:r>
            <a:endParaRPr lang="it-IT" dirty="0"/>
          </a:p>
        </p:txBody>
      </p:sp>
      <p:sp>
        <p:nvSpPr>
          <p:cNvPr id="40" name="Flowchart: Process 39"/>
          <p:cNvSpPr/>
          <p:nvPr/>
        </p:nvSpPr>
        <p:spPr>
          <a:xfrm>
            <a:off x="1544645" y="3409772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42" name="Elbow Connector 41"/>
          <p:cNvCxnSpPr>
            <a:stCxn id="17" idx="3"/>
            <a:endCxn id="39" idx="1"/>
          </p:cNvCxnSpPr>
          <p:nvPr/>
        </p:nvCxnSpPr>
        <p:spPr>
          <a:xfrm flipV="1">
            <a:off x="3186024" y="1008302"/>
            <a:ext cx="924404" cy="121036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40" idx="0"/>
          </p:cNvCxnSpPr>
          <p:nvPr/>
        </p:nvCxnSpPr>
        <p:spPr>
          <a:xfrm rot="5400000">
            <a:off x="1822067" y="2715201"/>
            <a:ext cx="843940" cy="54520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31640" y="1821759"/>
            <a:ext cx="2121101" cy="1098704"/>
            <a:chOff x="1331640" y="1821759"/>
            <a:chExt cx="2121101" cy="1098704"/>
          </a:xfrm>
        </p:grpSpPr>
        <p:sp>
          <p:nvSpPr>
            <p:cNvPr id="17" name="Flowchart: Decision 16"/>
            <p:cNvSpPr/>
            <p:nvPr/>
          </p:nvSpPr>
          <p:spPr>
            <a:xfrm>
              <a:off x="1847251" y="1871499"/>
              <a:ext cx="1338773" cy="6943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Use?</a:t>
              </a:r>
              <a:endParaRPr lang="it-IT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1868759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Abort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7167" y="182175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1119" y="25511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Yes</a:t>
              </a:r>
            </a:p>
          </p:txBody>
        </p:sp>
      </p:grpSp>
      <p:cxnSp>
        <p:nvCxnSpPr>
          <p:cNvPr id="54" name="Elbow Connector 53"/>
          <p:cNvCxnSpPr>
            <a:stCxn id="50" idx="0"/>
            <a:endCxn id="11" idx="0"/>
          </p:cNvCxnSpPr>
          <p:nvPr/>
        </p:nvCxnSpPr>
        <p:spPr>
          <a:xfrm rot="16200000" flipH="1" flipV="1">
            <a:off x="4775429" y="-1575388"/>
            <a:ext cx="128931" cy="4646514"/>
          </a:xfrm>
          <a:prstGeom prst="bentConnector3">
            <a:avLst>
              <a:gd name="adj1" fmla="val -177304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660232" y="386080"/>
            <a:ext cx="1368152" cy="1170712"/>
            <a:chOff x="6372200" y="395372"/>
            <a:chExt cx="1368152" cy="1170712"/>
          </a:xfrm>
        </p:grpSpPr>
        <p:sp>
          <p:nvSpPr>
            <p:cNvPr id="50" name="Flowchart: Decision 49"/>
            <p:cNvSpPr/>
            <p:nvPr/>
          </p:nvSpPr>
          <p:spPr>
            <a:xfrm>
              <a:off x="6372200" y="692696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3721" y="39537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11174" y="119675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sp>
        <p:nvSpPr>
          <p:cNvPr id="57" name="Flowchart: Process 56"/>
          <p:cNvSpPr/>
          <p:nvPr/>
        </p:nvSpPr>
        <p:spPr>
          <a:xfrm>
            <a:off x="550092" y="5602841"/>
            <a:ext cx="2869780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ChooseFileFromAListDialog</a:t>
            </a:r>
          </a:p>
        </p:txBody>
      </p:sp>
      <p:cxnSp>
        <p:nvCxnSpPr>
          <p:cNvPr id="58" name="Elbow Connector 57"/>
          <p:cNvCxnSpPr>
            <a:stCxn id="40" idx="2"/>
            <a:endCxn id="65" idx="0"/>
          </p:cNvCxnSpPr>
          <p:nvPr/>
        </p:nvCxnSpPr>
        <p:spPr>
          <a:xfrm rot="5400000">
            <a:off x="1684877" y="3951389"/>
            <a:ext cx="436243" cy="136875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5" idx="2"/>
            <a:endCxn id="57" idx="0"/>
          </p:cNvCxnSpPr>
          <p:nvPr/>
        </p:nvCxnSpPr>
        <p:spPr>
          <a:xfrm rot="16200000" flipH="1">
            <a:off x="1542931" y="5160789"/>
            <a:ext cx="733681" cy="15042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</p:cNvCxnSpPr>
          <p:nvPr/>
        </p:nvCxnSpPr>
        <p:spPr>
          <a:xfrm>
            <a:off x="2337480" y="4553554"/>
            <a:ext cx="1166730" cy="3063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4598500" y="5616097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77" name="Elbow Connector 76"/>
          <p:cNvCxnSpPr>
            <a:stCxn id="57" idx="3"/>
            <a:endCxn id="76" idx="1"/>
          </p:cNvCxnSpPr>
          <p:nvPr/>
        </p:nvCxnSpPr>
        <p:spPr>
          <a:xfrm flipV="1">
            <a:off x="3419872" y="5812064"/>
            <a:ext cx="11786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0"/>
            <a:endCxn id="80" idx="2"/>
          </p:cNvCxnSpPr>
          <p:nvPr/>
        </p:nvCxnSpPr>
        <p:spPr>
          <a:xfrm rot="16200000" flipV="1">
            <a:off x="4761185" y="5351992"/>
            <a:ext cx="433824" cy="9438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7984" y="4274512"/>
            <a:ext cx="1440160" cy="954688"/>
            <a:chOff x="6225907" y="5219908"/>
            <a:chExt cx="1440160" cy="954688"/>
          </a:xfrm>
        </p:grpSpPr>
        <p:sp>
          <p:nvSpPr>
            <p:cNvPr id="74" name="TextBox 73"/>
            <p:cNvSpPr txBox="1"/>
            <p:nvPr/>
          </p:nvSpPr>
          <p:spPr>
            <a:xfrm>
              <a:off x="7165417" y="5805264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6225907" y="5496457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91094" y="52199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cxnSp>
        <p:nvCxnSpPr>
          <p:cNvPr id="85" name="Elbow Connector 84"/>
          <p:cNvCxnSpPr>
            <a:stCxn id="80" idx="0"/>
            <a:endCxn id="4" idx="2"/>
          </p:cNvCxnSpPr>
          <p:nvPr/>
        </p:nvCxnSpPr>
        <p:spPr>
          <a:xfrm rot="5400000" flipH="1" flipV="1">
            <a:off x="3930560" y="3479639"/>
            <a:ext cx="2071766" cy="7107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3"/>
          </p:cNvCxnSpPr>
          <p:nvPr/>
        </p:nvCxnSpPr>
        <p:spPr>
          <a:xfrm>
            <a:off x="5433824" y="4866667"/>
            <a:ext cx="122868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0" idx="2"/>
            <a:endCxn id="4" idx="0"/>
          </p:cNvCxnSpPr>
          <p:nvPr/>
        </p:nvCxnSpPr>
        <p:spPr>
          <a:xfrm rot="5400000">
            <a:off x="5709451" y="607147"/>
            <a:ext cx="746232" cy="2161170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3923928" y="2060848"/>
            <a:ext cx="2156108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GazzettaFileReader</a:t>
            </a:r>
          </a:p>
        </p:txBody>
      </p:sp>
      <p:cxnSp>
        <p:nvCxnSpPr>
          <p:cNvPr id="41" name="Elbow Connector 40"/>
          <p:cNvCxnSpPr>
            <a:stCxn id="4" idx="3"/>
            <a:endCxn id="48" idx="1"/>
          </p:cNvCxnSpPr>
          <p:nvPr/>
        </p:nvCxnSpPr>
        <p:spPr>
          <a:xfrm flipV="1">
            <a:off x="6080036" y="2054048"/>
            <a:ext cx="512733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592769" y="1844824"/>
            <a:ext cx="2371719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FormazioniFileReader</a:t>
            </a:r>
            <a:endParaRPr lang="it-IT" dirty="0"/>
          </a:p>
        </p:txBody>
      </p:sp>
      <p:cxnSp>
        <p:nvCxnSpPr>
          <p:cNvPr id="29" name="Elbow Connector 28"/>
          <p:cNvCxnSpPr>
            <a:stCxn id="48" idx="2"/>
            <a:endCxn id="30" idx="0"/>
          </p:cNvCxnSpPr>
          <p:nvPr/>
        </p:nvCxnSpPr>
        <p:spPr>
          <a:xfrm rot="5400000">
            <a:off x="7126591" y="2272905"/>
            <a:ext cx="661673" cy="642404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156176" y="2924944"/>
            <a:ext cx="1960098" cy="380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FANTA-&gt;execute();</a:t>
            </a:r>
          </a:p>
        </p:txBody>
      </p:sp>
      <p:cxnSp>
        <p:nvCxnSpPr>
          <p:cNvPr id="45" name="Elbow Connector 44"/>
          <p:cNvCxnSpPr>
            <a:stCxn id="39" idx="3"/>
            <a:endCxn id="50" idx="1"/>
          </p:cNvCxnSpPr>
          <p:nvPr/>
        </p:nvCxnSpPr>
        <p:spPr>
          <a:xfrm flipV="1">
            <a:off x="5940152" y="999010"/>
            <a:ext cx="720080" cy="929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15616" y="4077072"/>
            <a:ext cx="1584176" cy="1152128"/>
            <a:chOff x="1115616" y="4077072"/>
            <a:chExt cx="1584176" cy="1152128"/>
          </a:xfrm>
        </p:grpSpPr>
        <p:grpSp>
          <p:nvGrpSpPr>
            <p:cNvPr id="22" name="Group 21"/>
            <p:cNvGrpSpPr/>
            <p:nvPr/>
          </p:nvGrpSpPr>
          <p:grpSpPr>
            <a:xfrm>
              <a:off x="1331640" y="4077072"/>
              <a:ext cx="1368152" cy="1152128"/>
              <a:chOff x="1475656" y="4221088"/>
              <a:chExt cx="1368152" cy="1152128"/>
            </a:xfrm>
          </p:grpSpPr>
          <p:sp>
            <p:nvSpPr>
              <p:cNvPr id="65" name="Flowchart: Decision 64"/>
              <p:cNvSpPr/>
              <p:nvPr/>
            </p:nvSpPr>
            <p:spPr>
              <a:xfrm>
                <a:off x="1475656" y="4381964"/>
                <a:ext cx="1005840" cy="63121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79712" y="50038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Ok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43158" y="4221088"/>
                <a:ext cx="50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Fail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15616" y="407707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Quit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lbow Connector 5"/>
          <p:cNvCxnSpPr>
            <a:stCxn id="2" idx="4"/>
            <a:endCxn id="30" idx="2"/>
          </p:cNvCxnSpPr>
          <p:nvPr/>
        </p:nvCxnSpPr>
        <p:spPr>
          <a:xfrm rot="16200000" flipH="1" flipV="1">
            <a:off x="2795505" y="44202"/>
            <a:ext cx="21867" cy="2283231"/>
          </a:xfrm>
          <a:prstGeom prst="bentConnector5">
            <a:avLst>
              <a:gd name="adj1" fmla="val 64005"/>
              <a:gd name="adj2" fmla="val 29589"/>
              <a:gd name="adj3" fmla="val 11454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5"/>
          </p:cNvCxnSpPr>
          <p:nvPr/>
        </p:nvCxnSpPr>
        <p:spPr>
          <a:xfrm rot="10800000" flipV="1">
            <a:off x="2459848" y="2002922"/>
            <a:ext cx="1754715" cy="1451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0"/>
          </p:cNvCxnSpPr>
          <p:nvPr/>
        </p:nvCxnSpPr>
        <p:spPr>
          <a:xfrm rot="16200000" flipH="1">
            <a:off x="4787815" y="2302199"/>
            <a:ext cx="1592293" cy="10004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1"/>
            <a:endCxn id="78" idx="1"/>
          </p:cNvCxnSpPr>
          <p:nvPr/>
        </p:nvCxnSpPr>
        <p:spPr>
          <a:xfrm flipV="1">
            <a:off x="5354430" y="707429"/>
            <a:ext cx="1737850" cy="472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38129" y="718237"/>
            <a:ext cx="2602023" cy="1414619"/>
            <a:chOff x="3338129" y="260648"/>
            <a:chExt cx="2602023" cy="1414619"/>
          </a:xfrm>
        </p:grpSpPr>
        <p:grpSp>
          <p:nvGrpSpPr>
            <p:cNvPr id="4" name="Group 3"/>
            <p:cNvGrpSpPr/>
            <p:nvPr/>
          </p:nvGrpSpPr>
          <p:grpSpPr>
            <a:xfrm>
              <a:off x="3989164" y="336494"/>
              <a:ext cx="1405712" cy="1338773"/>
              <a:chOff x="3989164" y="336494"/>
              <a:chExt cx="1405712" cy="1338773"/>
            </a:xfrm>
          </p:grpSpPr>
          <p:sp>
            <p:nvSpPr>
              <p:cNvPr id="2" name="Regular Pentagon 1"/>
              <p:cNvSpPr/>
              <p:nvPr/>
            </p:nvSpPr>
            <p:spPr>
              <a:xfrm rot="8650941">
                <a:off x="3989164" y="336494"/>
                <a:ext cx="1405712" cy="1338773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995936" y="683404"/>
                <a:ext cx="1220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 smtClean="0">
                    <a:solidFill>
                      <a:schemeClr val="bg1"/>
                    </a:solidFill>
                  </a:rPr>
                  <a:t>The Logger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429117" y="260648"/>
              <a:ext cx="78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Config</a:t>
              </a:r>
              <a:endParaRPr lang="it-IT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8129" y="119675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Online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21338" y="1196752"/>
              <a:ext cx="81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Offline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2080" y="4046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Exit</a:t>
              </a:r>
            </a:p>
          </p:txBody>
        </p:sp>
      </p:grpSp>
      <p:cxnSp>
        <p:nvCxnSpPr>
          <p:cNvPr id="46" name="Elbow Connector 45"/>
          <p:cNvCxnSpPr>
            <a:stCxn id="2" idx="2"/>
            <a:endCxn id="30" idx="0"/>
          </p:cNvCxnSpPr>
          <p:nvPr/>
        </p:nvCxnSpPr>
        <p:spPr>
          <a:xfrm rot="16200000" flipH="1" flipV="1">
            <a:off x="3128152" y="-796859"/>
            <a:ext cx="61050" cy="2987707"/>
          </a:xfrm>
          <a:prstGeom prst="bentConnector3">
            <a:avLst>
              <a:gd name="adj1" fmla="val -855225"/>
            </a:avLst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30" idx="1"/>
          </p:cNvCxnSpPr>
          <p:nvPr/>
        </p:nvCxnSpPr>
        <p:spPr>
          <a:xfrm rot="16200000" flipH="1" flipV="1">
            <a:off x="2565367" y="-1125028"/>
            <a:ext cx="295666" cy="3878661"/>
          </a:xfrm>
          <a:prstGeom prst="bentConnector4">
            <a:avLst>
              <a:gd name="adj1" fmla="val -176590"/>
              <a:gd name="adj2" fmla="val 105894"/>
            </a:avLst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32717" y="401105"/>
            <a:ext cx="2023059" cy="795647"/>
            <a:chOff x="226392" y="1475492"/>
            <a:chExt cx="2023059" cy="795647"/>
          </a:xfrm>
        </p:grpSpPr>
        <p:sp>
          <p:nvSpPr>
            <p:cNvPr id="30" name="Rectangle 29"/>
            <p:cNvSpPr/>
            <p:nvPr/>
          </p:nvSpPr>
          <p:spPr>
            <a:xfrm>
              <a:off x="467544" y="1801907"/>
              <a:ext cx="1781907" cy="469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IniFilePopulator</a:t>
              </a:r>
              <a:endParaRPr lang="it-IT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12893" y="1475492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6392" y="147549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</p:grpSp>
      <p:sp>
        <p:nvSpPr>
          <p:cNvPr id="78" name="Flowchart: Process 77"/>
          <p:cNvSpPr/>
          <p:nvPr/>
        </p:nvSpPr>
        <p:spPr>
          <a:xfrm>
            <a:off x="7092280" y="401105"/>
            <a:ext cx="914400" cy="6126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76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WAleViolaeIvan</dc:creator>
  <cp:lastModifiedBy>WAleViolaeIvan</cp:lastModifiedBy>
  <cp:revision>21</cp:revision>
  <dcterms:created xsi:type="dcterms:W3CDTF">2011-11-16T05:28:20Z</dcterms:created>
  <dcterms:modified xsi:type="dcterms:W3CDTF">2011-11-20T07:27:11Z</dcterms:modified>
</cp:coreProperties>
</file>