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83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6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0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29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6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96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3B0F-27F6-4823-A85B-BB3CFE0DE5B8}" type="datetimeFigureOut">
              <a:rPr lang="it-IT" smtClean="0"/>
              <a:t>17/11/2011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520" y="828055"/>
            <a:ext cx="940583" cy="314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Logger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600172" y="812335"/>
            <a:ext cx="1832931" cy="345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UseTheNetDialog</a:t>
            </a:r>
            <a:endParaRPr lang="it-IT" dirty="0"/>
          </a:p>
        </p:txBody>
      </p:sp>
      <p:cxnSp>
        <p:nvCxnSpPr>
          <p:cNvPr id="13" name="Elbow Connector 12"/>
          <p:cNvCxnSpPr>
            <a:stCxn id="10" idx="3"/>
            <a:endCxn id="11" idx="1"/>
          </p:cNvCxnSpPr>
          <p:nvPr/>
        </p:nvCxnSpPr>
        <p:spPr>
          <a:xfrm flipV="1">
            <a:off x="1192103" y="985247"/>
            <a:ext cx="40806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5400000">
            <a:off x="2159968" y="1514829"/>
            <a:ext cx="71334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1"/>
            <a:endCxn id="10" idx="2"/>
          </p:cNvCxnSpPr>
          <p:nvPr/>
        </p:nvCxnSpPr>
        <p:spPr>
          <a:xfrm rot="10800000">
            <a:off x="721813" y="1142440"/>
            <a:ext cx="1125439" cy="1076226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110428" y="812335"/>
            <a:ext cx="1829724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NoNetFileDialog</a:t>
            </a:r>
            <a:endParaRPr lang="it-IT" dirty="0"/>
          </a:p>
        </p:txBody>
      </p:sp>
      <p:sp>
        <p:nvSpPr>
          <p:cNvPr id="40" name="Flowchart: Process 39"/>
          <p:cNvSpPr/>
          <p:nvPr/>
        </p:nvSpPr>
        <p:spPr>
          <a:xfrm>
            <a:off x="1544645" y="3409772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42" name="Elbow Connector 41"/>
          <p:cNvCxnSpPr>
            <a:stCxn id="17" idx="3"/>
            <a:endCxn id="39" idx="1"/>
          </p:cNvCxnSpPr>
          <p:nvPr/>
        </p:nvCxnSpPr>
        <p:spPr>
          <a:xfrm flipV="1">
            <a:off x="3186024" y="1008302"/>
            <a:ext cx="924404" cy="121036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2"/>
            <a:endCxn id="40" idx="0"/>
          </p:cNvCxnSpPr>
          <p:nvPr/>
        </p:nvCxnSpPr>
        <p:spPr>
          <a:xfrm rot="5400000">
            <a:off x="1822067" y="2715201"/>
            <a:ext cx="843940" cy="54520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31640" y="1821759"/>
            <a:ext cx="2121101" cy="1098704"/>
            <a:chOff x="1331640" y="1821759"/>
            <a:chExt cx="2121101" cy="1098704"/>
          </a:xfrm>
        </p:grpSpPr>
        <p:sp>
          <p:nvSpPr>
            <p:cNvPr id="17" name="Flowchart: Decision 16"/>
            <p:cNvSpPr/>
            <p:nvPr/>
          </p:nvSpPr>
          <p:spPr>
            <a:xfrm>
              <a:off x="1847251" y="1871499"/>
              <a:ext cx="1338773" cy="69433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Use?</a:t>
              </a:r>
              <a:endParaRPr lang="it-IT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1640" y="1868759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Abort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97167" y="182175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31119" y="25511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Yes</a:t>
              </a:r>
            </a:p>
          </p:txBody>
        </p:sp>
      </p:grpSp>
      <p:cxnSp>
        <p:nvCxnSpPr>
          <p:cNvPr id="52" name="Elbow Connector 51"/>
          <p:cNvCxnSpPr>
            <a:stCxn id="39" idx="3"/>
            <a:endCxn id="50" idx="1"/>
          </p:cNvCxnSpPr>
          <p:nvPr/>
        </p:nvCxnSpPr>
        <p:spPr>
          <a:xfrm>
            <a:off x="5940152" y="1008302"/>
            <a:ext cx="43204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0"/>
            <a:endCxn id="11" idx="0"/>
          </p:cNvCxnSpPr>
          <p:nvPr/>
        </p:nvCxnSpPr>
        <p:spPr>
          <a:xfrm rot="16200000" flipH="1" flipV="1">
            <a:off x="4636059" y="-1426726"/>
            <a:ext cx="119639" cy="4358482"/>
          </a:xfrm>
          <a:prstGeom prst="bentConnector3">
            <a:avLst>
              <a:gd name="adj1" fmla="val -191075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372200" y="395372"/>
            <a:ext cx="1368152" cy="1170712"/>
            <a:chOff x="6372200" y="395372"/>
            <a:chExt cx="1368152" cy="1170712"/>
          </a:xfrm>
        </p:grpSpPr>
        <p:sp>
          <p:nvSpPr>
            <p:cNvPr id="50" name="Flowchart: Decision 49"/>
            <p:cNvSpPr/>
            <p:nvPr/>
          </p:nvSpPr>
          <p:spPr>
            <a:xfrm>
              <a:off x="6372200" y="692696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3721" y="39537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Cancel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11174" y="119675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sp>
        <p:nvSpPr>
          <p:cNvPr id="57" name="Flowchart: Process 56"/>
          <p:cNvSpPr/>
          <p:nvPr/>
        </p:nvSpPr>
        <p:spPr>
          <a:xfrm>
            <a:off x="550092" y="5602841"/>
            <a:ext cx="2869780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ChooseFileFromAListDialog</a:t>
            </a:r>
          </a:p>
        </p:txBody>
      </p:sp>
      <p:cxnSp>
        <p:nvCxnSpPr>
          <p:cNvPr id="58" name="Elbow Connector 57"/>
          <p:cNvCxnSpPr>
            <a:stCxn id="40" idx="2"/>
            <a:endCxn id="65" idx="0"/>
          </p:cNvCxnSpPr>
          <p:nvPr/>
        </p:nvCxnSpPr>
        <p:spPr>
          <a:xfrm rot="16200000" flipH="1">
            <a:off x="1684876" y="4088263"/>
            <a:ext cx="580259" cy="714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5" idx="2"/>
            <a:endCxn id="57" idx="0"/>
          </p:cNvCxnSpPr>
          <p:nvPr/>
        </p:nvCxnSpPr>
        <p:spPr>
          <a:xfrm rot="16200000" flipH="1">
            <a:off x="1686947" y="5304805"/>
            <a:ext cx="589665" cy="640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3"/>
          </p:cNvCxnSpPr>
          <p:nvPr/>
        </p:nvCxnSpPr>
        <p:spPr>
          <a:xfrm>
            <a:off x="2481496" y="4697570"/>
            <a:ext cx="1166730" cy="30631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4598500" y="5616097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77" name="Elbow Connector 76"/>
          <p:cNvCxnSpPr>
            <a:stCxn id="57" idx="3"/>
            <a:endCxn id="76" idx="1"/>
          </p:cNvCxnSpPr>
          <p:nvPr/>
        </p:nvCxnSpPr>
        <p:spPr>
          <a:xfrm flipV="1">
            <a:off x="3419872" y="5812064"/>
            <a:ext cx="11786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6" idx="0"/>
            <a:endCxn id="80" idx="2"/>
          </p:cNvCxnSpPr>
          <p:nvPr/>
        </p:nvCxnSpPr>
        <p:spPr>
          <a:xfrm rot="5400000" flipH="1" flipV="1">
            <a:off x="4905201" y="5230354"/>
            <a:ext cx="505832" cy="26565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788024" y="4202504"/>
            <a:ext cx="1440160" cy="954688"/>
            <a:chOff x="6225907" y="5219908"/>
            <a:chExt cx="1440160" cy="954688"/>
          </a:xfrm>
        </p:grpSpPr>
        <p:sp>
          <p:nvSpPr>
            <p:cNvPr id="74" name="TextBox 73"/>
            <p:cNvSpPr txBox="1"/>
            <p:nvPr/>
          </p:nvSpPr>
          <p:spPr>
            <a:xfrm>
              <a:off x="7165417" y="5805264"/>
              <a:ext cx="5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Fail</a:t>
              </a: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6225907" y="5496457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91094" y="52199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cxnSp>
        <p:nvCxnSpPr>
          <p:cNvPr id="85" name="Elbow Connector 84"/>
          <p:cNvCxnSpPr>
            <a:stCxn id="80" idx="0"/>
            <a:endCxn id="4" idx="2"/>
          </p:cNvCxnSpPr>
          <p:nvPr/>
        </p:nvCxnSpPr>
        <p:spPr>
          <a:xfrm rot="16200000" flipV="1">
            <a:off x="4045373" y="3233482"/>
            <a:ext cx="2202181" cy="28896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3"/>
          </p:cNvCxnSpPr>
          <p:nvPr/>
        </p:nvCxnSpPr>
        <p:spPr>
          <a:xfrm>
            <a:off x="5793864" y="4794659"/>
            <a:ext cx="122868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475656" y="4221088"/>
            <a:ext cx="1368152" cy="1152128"/>
            <a:chOff x="1475656" y="4221088"/>
            <a:chExt cx="1368152" cy="1152128"/>
          </a:xfrm>
        </p:grpSpPr>
        <p:sp>
          <p:nvSpPr>
            <p:cNvPr id="65" name="Flowchart: Decision 64"/>
            <p:cNvSpPr/>
            <p:nvPr/>
          </p:nvSpPr>
          <p:spPr>
            <a:xfrm>
              <a:off x="1475656" y="4381964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79712" y="50038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43158" y="4221088"/>
              <a:ext cx="5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Fail</a:t>
              </a:r>
            </a:p>
          </p:txBody>
        </p:sp>
      </p:grpSp>
      <p:cxnSp>
        <p:nvCxnSpPr>
          <p:cNvPr id="3" name="Elbow Connector 2"/>
          <p:cNvCxnSpPr>
            <a:stCxn id="50" idx="2"/>
            <a:endCxn id="4" idx="0"/>
          </p:cNvCxnSpPr>
          <p:nvPr/>
        </p:nvCxnSpPr>
        <p:spPr>
          <a:xfrm rot="5400000">
            <a:off x="5671293" y="654597"/>
            <a:ext cx="534517" cy="1873138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>
          <a:xfrm>
            <a:off x="3923928" y="1858425"/>
            <a:ext cx="2156108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GazzettaFileReader</a:t>
            </a:r>
            <a:endParaRPr lang="it-IT" dirty="0"/>
          </a:p>
        </p:txBody>
      </p:sp>
      <p:cxnSp>
        <p:nvCxnSpPr>
          <p:cNvPr id="41" name="Elbow Connector 40"/>
          <p:cNvCxnSpPr>
            <a:stCxn id="4" idx="3"/>
            <a:endCxn id="48" idx="1"/>
          </p:cNvCxnSpPr>
          <p:nvPr/>
        </p:nvCxnSpPr>
        <p:spPr>
          <a:xfrm flipV="1">
            <a:off x="6080036" y="2061314"/>
            <a:ext cx="334031" cy="6335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6414067" y="1852090"/>
            <a:ext cx="2371719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FormazioniFileReader</a:t>
            </a:r>
            <a:endParaRPr lang="it-IT" dirty="0"/>
          </a:p>
        </p:txBody>
      </p:sp>
      <p:cxnSp>
        <p:nvCxnSpPr>
          <p:cNvPr id="29" name="Elbow Connector 28"/>
          <p:cNvCxnSpPr>
            <a:stCxn id="48" idx="2"/>
            <a:endCxn id="30" idx="0"/>
          </p:cNvCxnSpPr>
          <p:nvPr/>
        </p:nvCxnSpPr>
        <p:spPr>
          <a:xfrm rot="5400000">
            <a:off x="7040873" y="2365889"/>
            <a:ext cx="654407" cy="463702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156176" y="2924944"/>
            <a:ext cx="1960098" cy="380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FANTA-&gt;execute();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68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WAleViolaeIvan</dc:creator>
  <cp:lastModifiedBy>WAleViolaeIvan</cp:lastModifiedBy>
  <cp:revision>8</cp:revision>
  <dcterms:created xsi:type="dcterms:W3CDTF">2011-11-16T05:28:20Z</dcterms:created>
  <dcterms:modified xsi:type="dcterms:W3CDTF">2011-11-17T05:41:47Z</dcterms:modified>
</cp:coreProperties>
</file>