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CF87-CB6F-4958-B306-BE3904A2D8AB}" type="datetimeFigureOut">
              <a:rPr lang="it-IT" smtClean="0"/>
              <a:t>15/01/2018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D449-215C-4B8B-AE49-76C8704B6EA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CF87-CB6F-4958-B306-BE3904A2D8AB}" type="datetimeFigureOut">
              <a:rPr lang="it-IT" smtClean="0"/>
              <a:t>15/01/2018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D449-215C-4B8B-AE49-76C8704B6EA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CF87-CB6F-4958-B306-BE3904A2D8AB}" type="datetimeFigureOut">
              <a:rPr lang="it-IT" smtClean="0"/>
              <a:t>15/01/2018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D449-215C-4B8B-AE49-76C8704B6EA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CF87-CB6F-4958-B306-BE3904A2D8AB}" type="datetimeFigureOut">
              <a:rPr lang="it-IT" smtClean="0"/>
              <a:t>15/01/2018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D449-215C-4B8B-AE49-76C8704B6EA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CF87-CB6F-4958-B306-BE3904A2D8AB}" type="datetimeFigureOut">
              <a:rPr lang="it-IT" smtClean="0"/>
              <a:t>15/01/2018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D449-215C-4B8B-AE49-76C8704B6EA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CF87-CB6F-4958-B306-BE3904A2D8AB}" type="datetimeFigureOut">
              <a:rPr lang="it-IT" smtClean="0"/>
              <a:t>15/01/2018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D449-215C-4B8B-AE49-76C8704B6EA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CF87-CB6F-4958-B306-BE3904A2D8AB}" type="datetimeFigureOut">
              <a:rPr lang="it-IT" smtClean="0"/>
              <a:t>15/01/2018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D449-215C-4B8B-AE49-76C8704B6EA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CF87-CB6F-4958-B306-BE3904A2D8AB}" type="datetimeFigureOut">
              <a:rPr lang="it-IT" smtClean="0"/>
              <a:t>15/01/2018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D449-215C-4B8B-AE49-76C8704B6EA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CF87-CB6F-4958-B306-BE3904A2D8AB}" type="datetimeFigureOut">
              <a:rPr lang="it-IT" smtClean="0"/>
              <a:t>15/01/2018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D449-215C-4B8B-AE49-76C8704B6EA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CF87-CB6F-4958-B306-BE3904A2D8AB}" type="datetimeFigureOut">
              <a:rPr lang="it-IT" smtClean="0"/>
              <a:t>15/01/2018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D449-215C-4B8B-AE49-76C8704B6EA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CF87-CB6F-4958-B306-BE3904A2D8AB}" type="datetimeFigureOut">
              <a:rPr lang="it-IT" smtClean="0"/>
              <a:t>15/01/2018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D449-215C-4B8B-AE49-76C8704B6EAD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2CF87-CB6F-4958-B306-BE3904A2D8AB}" type="datetimeFigureOut">
              <a:rPr lang="it-IT" smtClean="0"/>
              <a:t>15/01/2018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AD449-215C-4B8B-AE49-76C8704B6EAD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ati_backup\dario_lavoro\documenti\sito_web_researcher_Dario_Longo\sito_web_Dario\images\MB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642918"/>
            <a:ext cx="7477125" cy="5057775"/>
          </a:xfrm>
          <a:prstGeom prst="rect">
            <a:avLst/>
          </a:prstGeom>
          <a:noFill/>
        </p:spPr>
      </p:pic>
      <p:pic>
        <p:nvPicPr>
          <p:cNvPr id="5" name="Picture 4" descr="logoCIM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68" y="4786322"/>
            <a:ext cx="906285" cy="928694"/>
          </a:xfrm>
          <a:prstGeom prst="rect">
            <a:avLst/>
          </a:prstGeom>
        </p:spPr>
      </p:pic>
      <p:pic>
        <p:nvPicPr>
          <p:cNvPr id="6" name="Picture 5" descr="logoCIMtrasp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361" y="2143116"/>
            <a:ext cx="733639" cy="6429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Dario Longo</dc:creator>
  <cp:lastModifiedBy>Dario Longo</cp:lastModifiedBy>
  <cp:revision>1</cp:revision>
  <dcterms:created xsi:type="dcterms:W3CDTF">2018-01-15T09:13:36Z</dcterms:created>
  <dcterms:modified xsi:type="dcterms:W3CDTF">2018-01-15T09:16:58Z</dcterms:modified>
</cp:coreProperties>
</file>