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3.xml" ContentType="application/vnd.openxmlformats-officedocument.customXmlProperties+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D19F43-69EB-491B-925D-E37DC05D5A0D}"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fr-FR"/>
        </a:p>
      </dgm:t>
    </dgm:pt>
    <dgm:pt modelId="{AA890FE6-F704-4DC3-AB81-56CFACD979DD}">
      <dgm:prSet phldrT="[Texte]"/>
      <dgm:spPr/>
      <dgm:t>
        <a:bodyPr/>
        <a:lstStyle/>
        <a:p>
          <a:r>
            <a:rPr lang="fr-FR" b="1"/>
            <a:t>I - PRESENTATION</a:t>
          </a:r>
          <a:endParaRPr lang="fr-FR" b="1" dirty="0"/>
        </a:p>
      </dgm:t>
    </dgm:pt>
    <dgm:pt modelId="{C324311E-77E6-4F9C-B915-32918D575794}" type="parTrans" cxnId="{62BD267C-1E01-4FC4-8D23-B87F2E06A829}">
      <dgm:prSet/>
      <dgm:spPr/>
      <dgm:t>
        <a:bodyPr/>
        <a:lstStyle/>
        <a:p>
          <a:endParaRPr lang="fr-FR"/>
        </a:p>
      </dgm:t>
    </dgm:pt>
    <dgm:pt modelId="{91971FEF-92A0-4DC1-A55A-F295A02742A4}" type="sibTrans" cxnId="{62BD267C-1E01-4FC4-8D23-B87F2E06A829}">
      <dgm:prSet/>
      <dgm:spPr/>
      <dgm:t>
        <a:bodyPr/>
        <a:lstStyle/>
        <a:p>
          <a:endParaRPr lang="fr-FR"/>
        </a:p>
      </dgm:t>
    </dgm:pt>
    <dgm:pt modelId="{E43A8C75-8E08-4BCE-84F2-8DC279E8680C}">
      <dgm:prSet phldrT="[Texte]"/>
      <dgm:spPr/>
      <dgm:t>
        <a:bodyPr/>
        <a:lstStyle/>
        <a:p>
          <a:r>
            <a:rPr lang="fr-FR" b="1"/>
            <a:t>II- ETUDE DES DONNEES</a:t>
          </a:r>
          <a:endParaRPr lang="fr-FR" b="1" dirty="0"/>
        </a:p>
      </dgm:t>
    </dgm:pt>
    <dgm:pt modelId="{3071D1B6-BA53-4ED9-91DF-3AA857249CB9}" type="parTrans" cxnId="{9BEB70BD-C80D-4D70-A414-7FDD8DF5AD34}">
      <dgm:prSet/>
      <dgm:spPr/>
      <dgm:t>
        <a:bodyPr/>
        <a:lstStyle/>
        <a:p>
          <a:endParaRPr lang="fr-FR"/>
        </a:p>
      </dgm:t>
    </dgm:pt>
    <dgm:pt modelId="{D4EA6064-A8F1-4CD0-B9CF-0669FBCF787A}" type="sibTrans" cxnId="{9BEB70BD-C80D-4D70-A414-7FDD8DF5AD34}">
      <dgm:prSet/>
      <dgm:spPr/>
      <dgm:t>
        <a:bodyPr/>
        <a:lstStyle/>
        <a:p>
          <a:endParaRPr lang="fr-FR"/>
        </a:p>
      </dgm:t>
    </dgm:pt>
    <dgm:pt modelId="{C68C4483-E61B-4E6C-A065-0DEB1254E6A8}">
      <dgm:prSet phldrT="[Texte]"/>
      <dgm:spPr/>
      <dgm:t>
        <a:bodyPr/>
        <a:lstStyle/>
        <a:p>
          <a:r>
            <a:rPr lang="fr-FR" b="1"/>
            <a:t>III – MODELISATION</a:t>
          </a:r>
          <a:endParaRPr lang="fr-FR" b="1" dirty="0"/>
        </a:p>
      </dgm:t>
    </dgm:pt>
    <dgm:pt modelId="{1830188F-1CBA-4B1D-80B6-53CA23F36F3B}" type="parTrans" cxnId="{DAB87356-8498-41CB-BD85-62F17D87E99F}">
      <dgm:prSet/>
      <dgm:spPr/>
      <dgm:t>
        <a:bodyPr/>
        <a:lstStyle/>
        <a:p>
          <a:endParaRPr lang="fr-FR"/>
        </a:p>
      </dgm:t>
    </dgm:pt>
    <dgm:pt modelId="{58B539C2-B621-40A8-BFE3-02354167D0A3}" type="sibTrans" cxnId="{DAB87356-8498-41CB-BD85-62F17D87E99F}">
      <dgm:prSet/>
      <dgm:spPr/>
      <dgm:t>
        <a:bodyPr/>
        <a:lstStyle/>
        <a:p>
          <a:endParaRPr lang="fr-FR"/>
        </a:p>
      </dgm:t>
    </dgm:pt>
    <dgm:pt modelId="{9E5D7C11-A401-4C39-9372-EAAEB66AB7A6}">
      <dgm:prSet/>
      <dgm:spPr/>
      <dgm:t>
        <a:bodyPr/>
        <a:lstStyle/>
        <a:p>
          <a:pPr>
            <a:lnSpc>
              <a:spcPct val="100000"/>
            </a:lnSpc>
          </a:pPr>
          <a:r>
            <a:rPr lang="fr-FR" dirty="0"/>
            <a:t>Présentation du projet</a:t>
          </a:r>
        </a:p>
      </dgm:t>
    </dgm:pt>
    <dgm:pt modelId="{CE82B964-CC9C-440A-A0CB-170FE1ECD908}" type="parTrans" cxnId="{EACDC1D4-C156-4E56-A646-1F7C4C211EC2}">
      <dgm:prSet/>
      <dgm:spPr/>
      <dgm:t>
        <a:bodyPr/>
        <a:lstStyle/>
        <a:p>
          <a:endParaRPr lang="fr-FR"/>
        </a:p>
      </dgm:t>
    </dgm:pt>
    <dgm:pt modelId="{7CF0216C-433E-443F-B42E-9C6A5CA50AA1}" type="sibTrans" cxnId="{EACDC1D4-C156-4E56-A646-1F7C4C211EC2}">
      <dgm:prSet/>
      <dgm:spPr/>
      <dgm:t>
        <a:bodyPr/>
        <a:lstStyle/>
        <a:p>
          <a:endParaRPr lang="fr-FR"/>
        </a:p>
      </dgm:t>
    </dgm:pt>
    <dgm:pt modelId="{654743D8-6818-4791-A41D-2AC776515E87}">
      <dgm:prSet/>
      <dgm:spPr/>
      <dgm:t>
        <a:bodyPr/>
        <a:lstStyle/>
        <a:p>
          <a:pPr>
            <a:lnSpc>
              <a:spcPct val="100000"/>
            </a:lnSpc>
          </a:pPr>
          <a:r>
            <a:rPr lang="fr-FR" dirty="0"/>
            <a:t>Présentation des données</a:t>
          </a:r>
        </a:p>
      </dgm:t>
    </dgm:pt>
    <dgm:pt modelId="{CE6A2D15-A570-49AB-BBF4-05CF1EAB0EB0}" type="parTrans" cxnId="{82F707AF-F34C-40AF-B310-CA5B2F40393D}">
      <dgm:prSet/>
      <dgm:spPr/>
      <dgm:t>
        <a:bodyPr/>
        <a:lstStyle/>
        <a:p>
          <a:endParaRPr lang="fr-FR"/>
        </a:p>
      </dgm:t>
    </dgm:pt>
    <dgm:pt modelId="{157FB851-5053-460D-A100-AAEFCEA97930}" type="sibTrans" cxnId="{82F707AF-F34C-40AF-B310-CA5B2F40393D}">
      <dgm:prSet/>
      <dgm:spPr/>
      <dgm:t>
        <a:bodyPr/>
        <a:lstStyle/>
        <a:p>
          <a:endParaRPr lang="fr-FR"/>
        </a:p>
      </dgm:t>
    </dgm:pt>
    <dgm:pt modelId="{E04D062B-5707-447C-A12F-FDEDE31BA918}">
      <dgm:prSet phldrT="[Texte]"/>
      <dgm:spPr/>
      <dgm:t>
        <a:bodyPr/>
        <a:lstStyle/>
        <a:p>
          <a:pPr>
            <a:lnSpc>
              <a:spcPct val="100000"/>
            </a:lnSpc>
          </a:pPr>
          <a:r>
            <a:rPr lang="fr-FR" dirty="0"/>
            <a:t>Présentation du Notebook Kaggle</a:t>
          </a:r>
        </a:p>
      </dgm:t>
    </dgm:pt>
    <dgm:pt modelId="{95CF956E-C66D-49AB-B927-50D5577429F6}" type="parTrans" cxnId="{74B89E1A-2299-4F14-8E44-6F7F574BB741}">
      <dgm:prSet/>
      <dgm:spPr/>
      <dgm:t>
        <a:bodyPr/>
        <a:lstStyle/>
        <a:p>
          <a:endParaRPr lang="fr-FR"/>
        </a:p>
      </dgm:t>
    </dgm:pt>
    <dgm:pt modelId="{884AFCA9-438D-47E0-AAB5-ECDCFDF3EB83}" type="sibTrans" cxnId="{74B89E1A-2299-4F14-8E44-6F7F574BB741}">
      <dgm:prSet/>
      <dgm:spPr/>
      <dgm:t>
        <a:bodyPr/>
        <a:lstStyle/>
        <a:p>
          <a:endParaRPr lang="fr-FR"/>
        </a:p>
      </dgm:t>
    </dgm:pt>
    <dgm:pt modelId="{C1D57B83-DF0E-42EE-A95F-4E33A65EDD4F}">
      <dgm:prSet/>
      <dgm:spPr/>
      <dgm:t>
        <a:bodyPr/>
        <a:lstStyle/>
        <a:p>
          <a:pPr>
            <a:lnSpc>
              <a:spcPct val="100000"/>
            </a:lnSpc>
          </a:pPr>
          <a:r>
            <a:rPr lang="fr-FR" dirty="0"/>
            <a:t>Entraînement et optimisation</a:t>
          </a:r>
        </a:p>
      </dgm:t>
    </dgm:pt>
    <dgm:pt modelId="{E1EC9671-8879-4FED-B002-F61CE3E691F9}" type="parTrans" cxnId="{9A6BC7B9-2544-4964-B796-1F0549395A6D}">
      <dgm:prSet/>
      <dgm:spPr/>
      <dgm:t>
        <a:bodyPr/>
        <a:lstStyle/>
        <a:p>
          <a:endParaRPr lang="fr-FR"/>
        </a:p>
      </dgm:t>
    </dgm:pt>
    <dgm:pt modelId="{F5C22733-73D0-44B9-8E55-BEC8770AC968}" type="sibTrans" cxnId="{9A6BC7B9-2544-4964-B796-1F0549395A6D}">
      <dgm:prSet/>
      <dgm:spPr/>
      <dgm:t>
        <a:bodyPr/>
        <a:lstStyle/>
        <a:p>
          <a:endParaRPr lang="fr-FR"/>
        </a:p>
      </dgm:t>
    </dgm:pt>
    <dgm:pt modelId="{C9348060-A639-477C-97D9-9ED237DFDC6E}">
      <dgm:prSet phldrT="[Texte]"/>
      <dgm:spPr/>
      <dgm:t>
        <a:bodyPr/>
        <a:lstStyle/>
        <a:p>
          <a:pPr>
            <a:lnSpc>
              <a:spcPct val="100000"/>
            </a:lnSpc>
          </a:pPr>
          <a:r>
            <a:rPr lang="fr-FR" dirty="0"/>
            <a:t>Analyse des résultats</a:t>
          </a:r>
        </a:p>
      </dgm:t>
    </dgm:pt>
    <dgm:pt modelId="{E76E04E5-3FB7-462D-9E8A-D653F6B093BA}" type="parTrans" cxnId="{5F19EA03-D2A1-4BD3-92CA-BB3DD35BA6D1}">
      <dgm:prSet/>
      <dgm:spPr/>
      <dgm:t>
        <a:bodyPr/>
        <a:lstStyle/>
        <a:p>
          <a:endParaRPr lang="fr-FR"/>
        </a:p>
      </dgm:t>
    </dgm:pt>
    <dgm:pt modelId="{CBFC3839-5828-442D-BF23-34FBDAE36FB2}" type="sibTrans" cxnId="{5F19EA03-D2A1-4BD3-92CA-BB3DD35BA6D1}">
      <dgm:prSet/>
      <dgm:spPr/>
      <dgm:t>
        <a:bodyPr/>
        <a:lstStyle/>
        <a:p>
          <a:endParaRPr lang="fr-FR"/>
        </a:p>
      </dgm:t>
    </dgm:pt>
    <dgm:pt modelId="{EB53CA18-3835-4595-B19F-CD02AFB4F8F5}">
      <dgm:prSet phldrT="[Texte]"/>
      <dgm:spPr/>
      <dgm:t>
        <a:bodyPr/>
        <a:lstStyle/>
        <a:p>
          <a:r>
            <a:rPr lang="fr-FR" b="1" dirty="0"/>
            <a:t>IV – DASHBOARD</a:t>
          </a:r>
        </a:p>
      </dgm:t>
    </dgm:pt>
    <dgm:pt modelId="{2546754A-437F-4018-8355-6FAF5AF748E5}" type="parTrans" cxnId="{8B365998-E4B1-476D-9C70-9414146C1FE3}">
      <dgm:prSet/>
      <dgm:spPr/>
      <dgm:t>
        <a:bodyPr/>
        <a:lstStyle/>
        <a:p>
          <a:endParaRPr lang="fr-FR"/>
        </a:p>
      </dgm:t>
    </dgm:pt>
    <dgm:pt modelId="{B2CF3EF6-5166-4978-B593-07075E04B816}" type="sibTrans" cxnId="{8B365998-E4B1-476D-9C70-9414146C1FE3}">
      <dgm:prSet/>
      <dgm:spPr/>
      <dgm:t>
        <a:bodyPr/>
        <a:lstStyle/>
        <a:p>
          <a:endParaRPr lang="fr-FR"/>
        </a:p>
      </dgm:t>
    </dgm:pt>
    <dgm:pt modelId="{5C78994D-0C5A-425A-BE9D-78047F49DBA9}">
      <dgm:prSet/>
      <dgm:spPr/>
      <dgm:t>
        <a:bodyPr/>
        <a:lstStyle/>
        <a:p>
          <a:pPr>
            <a:lnSpc>
              <a:spcPct val="100000"/>
            </a:lnSpc>
          </a:pPr>
          <a:r>
            <a:rPr lang="fr-FR" dirty="0"/>
            <a:t>Construction en local</a:t>
          </a:r>
        </a:p>
      </dgm:t>
    </dgm:pt>
    <dgm:pt modelId="{410DF450-675A-422F-B637-3D96C8D3210D}" type="parTrans" cxnId="{2DC4B138-C993-41D6-B139-5E58D39CE3D2}">
      <dgm:prSet/>
      <dgm:spPr/>
      <dgm:t>
        <a:bodyPr/>
        <a:lstStyle/>
        <a:p>
          <a:endParaRPr lang="fr-FR"/>
        </a:p>
      </dgm:t>
    </dgm:pt>
    <dgm:pt modelId="{511752A7-1986-4435-8820-4185CD9FF21B}" type="sibTrans" cxnId="{2DC4B138-C993-41D6-B139-5E58D39CE3D2}">
      <dgm:prSet/>
      <dgm:spPr/>
      <dgm:t>
        <a:bodyPr/>
        <a:lstStyle/>
        <a:p>
          <a:endParaRPr lang="fr-FR"/>
        </a:p>
      </dgm:t>
    </dgm:pt>
    <dgm:pt modelId="{F7D3369C-A0B0-4C77-AF44-96B3A4657CB5}">
      <dgm:prSet phldrT="[Texte]"/>
      <dgm:spPr/>
      <dgm:t>
        <a:bodyPr/>
        <a:lstStyle/>
        <a:p>
          <a:r>
            <a:rPr lang="fr-FR" b="1" dirty="0"/>
            <a:t>V – CONCLUSION</a:t>
          </a:r>
        </a:p>
      </dgm:t>
    </dgm:pt>
    <dgm:pt modelId="{E56D95B5-3462-4F36-84E3-8CF91A8BEF2C}" type="parTrans" cxnId="{B7EF04A6-5EC5-41F4-B65A-1FDB5F669CEE}">
      <dgm:prSet/>
      <dgm:spPr/>
      <dgm:t>
        <a:bodyPr/>
        <a:lstStyle/>
        <a:p>
          <a:endParaRPr lang="fr-FR"/>
        </a:p>
      </dgm:t>
    </dgm:pt>
    <dgm:pt modelId="{D0BFA2BF-91B6-457E-A40E-38702826B18C}" type="sibTrans" cxnId="{B7EF04A6-5EC5-41F4-B65A-1FDB5F669CEE}">
      <dgm:prSet/>
      <dgm:spPr/>
      <dgm:t>
        <a:bodyPr/>
        <a:lstStyle/>
        <a:p>
          <a:endParaRPr lang="fr-FR"/>
        </a:p>
      </dgm:t>
    </dgm:pt>
    <dgm:pt modelId="{FA2AF927-C04B-492C-96BD-D5FC17A94003}">
      <dgm:prSet/>
      <dgm:spPr/>
      <dgm:t>
        <a:bodyPr/>
        <a:lstStyle/>
        <a:p>
          <a:pPr>
            <a:lnSpc>
              <a:spcPct val="100000"/>
            </a:lnSpc>
          </a:pPr>
          <a:r>
            <a:rPr lang="fr-FR" dirty="0"/>
            <a:t>Résumé</a:t>
          </a:r>
        </a:p>
      </dgm:t>
    </dgm:pt>
    <dgm:pt modelId="{E68C7ABF-3E15-4F13-BF82-A9711781EB9F}" type="parTrans" cxnId="{475480BC-5CB0-47CF-B318-D15839588E44}">
      <dgm:prSet/>
      <dgm:spPr/>
      <dgm:t>
        <a:bodyPr/>
        <a:lstStyle/>
        <a:p>
          <a:endParaRPr lang="fr-FR"/>
        </a:p>
      </dgm:t>
    </dgm:pt>
    <dgm:pt modelId="{261D927E-00A6-4089-8B68-389883C0BE90}" type="sibTrans" cxnId="{475480BC-5CB0-47CF-B318-D15839588E44}">
      <dgm:prSet/>
      <dgm:spPr/>
      <dgm:t>
        <a:bodyPr/>
        <a:lstStyle/>
        <a:p>
          <a:endParaRPr lang="fr-FR"/>
        </a:p>
      </dgm:t>
    </dgm:pt>
    <dgm:pt modelId="{1E2598E4-145A-42CD-87F5-7C6417AEC50F}">
      <dgm:prSet phldrT="[Texte]"/>
      <dgm:spPr/>
      <dgm:t>
        <a:bodyPr/>
        <a:lstStyle/>
        <a:p>
          <a:pPr>
            <a:lnSpc>
              <a:spcPct val="100000"/>
            </a:lnSpc>
          </a:pPr>
          <a:r>
            <a:rPr lang="fr-FR" dirty="0"/>
            <a:t>Questions - Réponses</a:t>
          </a:r>
        </a:p>
      </dgm:t>
    </dgm:pt>
    <dgm:pt modelId="{1A9C5098-AC9E-4483-845C-B407E440AE5A}" type="parTrans" cxnId="{92CF338B-F46D-4DCD-85F2-042B226EB34F}">
      <dgm:prSet/>
      <dgm:spPr/>
      <dgm:t>
        <a:bodyPr/>
        <a:lstStyle/>
        <a:p>
          <a:endParaRPr lang="fr-FR"/>
        </a:p>
      </dgm:t>
    </dgm:pt>
    <dgm:pt modelId="{169B7C6E-663A-4F3B-B38A-11EC6EDCD7A6}" type="sibTrans" cxnId="{92CF338B-F46D-4DCD-85F2-042B226EB34F}">
      <dgm:prSet/>
      <dgm:spPr/>
      <dgm:t>
        <a:bodyPr/>
        <a:lstStyle/>
        <a:p>
          <a:endParaRPr lang="fr-FR"/>
        </a:p>
      </dgm:t>
    </dgm:pt>
    <dgm:pt modelId="{B009E209-6E53-47DD-A69F-D8F64463BE6B}">
      <dgm:prSet/>
      <dgm:spPr/>
      <dgm:t>
        <a:bodyPr/>
        <a:lstStyle/>
        <a:p>
          <a:pPr>
            <a:lnSpc>
              <a:spcPct val="100000"/>
            </a:lnSpc>
          </a:pPr>
          <a:r>
            <a:rPr lang="fr-FR" dirty="0"/>
            <a:t>Plan d’actions</a:t>
          </a:r>
        </a:p>
      </dgm:t>
    </dgm:pt>
    <dgm:pt modelId="{519BC83E-2486-496D-8CE8-5A912407998D}" type="parTrans" cxnId="{F018846F-75CF-40CF-ABB2-B3B046B522CE}">
      <dgm:prSet/>
      <dgm:spPr/>
      <dgm:t>
        <a:bodyPr/>
        <a:lstStyle/>
        <a:p>
          <a:endParaRPr lang="fr-FR"/>
        </a:p>
      </dgm:t>
    </dgm:pt>
    <dgm:pt modelId="{8596A923-FB26-4115-8C9B-1F3219773739}" type="sibTrans" cxnId="{F018846F-75CF-40CF-ABB2-B3B046B522CE}">
      <dgm:prSet/>
      <dgm:spPr/>
      <dgm:t>
        <a:bodyPr/>
        <a:lstStyle/>
        <a:p>
          <a:endParaRPr lang="fr-FR"/>
        </a:p>
      </dgm:t>
    </dgm:pt>
    <dgm:pt modelId="{2E7E021E-3143-4C86-9454-0B341FDCF8F7}">
      <dgm:prSet/>
      <dgm:spPr/>
      <dgm:t>
        <a:bodyPr/>
        <a:lstStyle/>
        <a:p>
          <a:pPr>
            <a:lnSpc>
              <a:spcPct val="100000"/>
            </a:lnSpc>
          </a:pPr>
          <a:r>
            <a:rPr lang="fr-FR" dirty="0"/>
            <a:t>Déploiement sur le Cloud</a:t>
          </a:r>
        </a:p>
      </dgm:t>
    </dgm:pt>
    <dgm:pt modelId="{A051538A-52EA-4D1B-8716-042DF34B4E08}" type="parTrans" cxnId="{09CC0F35-D7BE-4A04-A370-A054994830D5}">
      <dgm:prSet/>
      <dgm:spPr/>
      <dgm:t>
        <a:bodyPr/>
        <a:lstStyle/>
        <a:p>
          <a:endParaRPr lang="fr-FR"/>
        </a:p>
      </dgm:t>
    </dgm:pt>
    <dgm:pt modelId="{BFF1EEE0-996D-4DB6-A5F0-64CCB050CE11}" type="sibTrans" cxnId="{09CC0F35-D7BE-4A04-A370-A054994830D5}">
      <dgm:prSet/>
      <dgm:spPr/>
      <dgm:t>
        <a:bodyPr/>
        <a:lstStyle/>
        <a:p>
          <a:endParaRPr lang="fr-FR"/>
        </a:p>
      </dgm:t>
    </dgm:pt>
    <dgm:pt modelId="{282AB4D7-32B0-47C0-ACE8-BE5D30A4EE9E}" type="pres">
      <dgm:prSet presAssocID="{ADD19F43-69EB-491B-925D-E37DC05D5A0D}" presName="linear" presStyleCnt="0">
        <dgm:presLayoutVars>
          <dgm:dir/>
          <dgm:animLvl val="lvl"/>
          <dgm:resizeHandles val="exact"/>
        </dgm:presLayoutVars>
      </dgm:prSet>
      <dgm:spPr/>
    </dgm:pt>
    <dgm:pt modelId="{99494EB8-7A8B-4BC1-A52A-8027F2DBB784}" type="pres">
      <dgm:prSet presAssocID="{AA890FE6-F704-4DC3-AB81-56CFACD979DD}" presName="parentLin" presStyleCnt="0"/>
      <dgm:spPr/>
    </dgm:pt>
    <dgm:pt modelId="{DA849363-9DC9-4720-BDE5-6CE685E3B065}" type="pres">
      <dgm:prSet presAssocID="{AA890FE6-F704-4DC3-AB81-56CFACD979DD}" presName="parentLeftMargin" presStyleLbl="node1" presStyleIdx="0" presStyleCnt="5"/>
      <dgm:spPr/>
    </dgm:pt>
    <dgm:pt modelId="{0C1FF7AC-9E06-42DE-A322-09243EE6674C}" type="pres">
      <dgm:prSet presAssocID="{AA890FE6-F704-4DC3-AB81-56CFACD979DD}" presName="parentText" presStyleLbl="node1" presStyleIdx="0" presStyleCnt="5">
        <dgm:presLayoutVars>
          <dgm:chMax val="0"/>
          <dgm:bulletEnabled val="1"/>
        </dgm:presLayoutVars>
      </dgm:prSet>
      <dgm:spPr/>
    </dgm:pt>
    <dgm:pt modelId="{749FD406-FFE9-4A53-AA7C-6FF27F52027B}" type="pres">
      <dgm:prSet presAssocID="{AA890FE6-F704-4DC3-AB81-56CFACD979DD}" presName="negativeSpace" presStyleCnt="0"/>
      <dgm:spPr/>
    </dgm:pt>
    <dgm:pt modelId="{B9C3FCF4-ABD8-44AA-BB47-23E123558363}" type="pres">
      <dgm:prSet presAssocID="{AA890FE6-F704-4DC3-AB81-56CFACD979DD}" presName="childText" presStyleLbl="conFgAcc1" presStyleIdx="0" presStyleCnt="5" custLinFactNeighborX="2581">
        <dgm:presLayoutVars>
          <dgm:bulletEnabled val="1"/>
        </dgm:presLayoutVars>
      </dgm:prSet>
      <dgm:spPr/>
    </dgm:pt>
    <dgm:pt modelId="{CCE298EE-A8F2-42EC-8FC0-3F70FBE68502}" type="pres">
      <dgm:prSet presAssocID="{91971FEF-92A0-4DC1-A55A-F295A02742A4}" presName="spaceBetweenRectangles" presStyleCnt="0"/>
      <dgm:spPr/>
    </dgm:pt>
    <dgm:pt modelId="{F55580E4-00DE-4B09-B11F-0DCF6852D388}" type="pres">
      <dgm:prSet presAssocID="{E43A8C75-8E08-4BCE-84F2-8DC279E8680C}" presName="parentLin" presStyleCnt="0"/>
      <dgm:spPr/>
    </dgm:pt>
    <dgm:pt modelId="{AFA11E5E-81F9-48CF-9F3F-06784EA5021E}" type="pres">
      <dgm:prSet presAssocID="{E43A8C75-8E08-4BCE-84F2-8DC279E8680C}" presName="parentLeftMargin" presStyleLbl="node1" presStyleIdx="0" presStyleCnt="5"/>
      <dgm:spPr/>
    </dgm:pt>
    <dgm:pt modelId="{03F05E44-3AB3-47F5-8913-D85A2BFC31BC}" type="pres">
      <dgm:prSet presAssocID="{E43A8C75-8E08-4BCE-84F2-8DC279E8680C}" presName="parentText" presStyleLbl="node1" presStyleIdx="1" presStyleCnt="5">
        <dgm:presLayoutVars>
          <dgm:chMax val="0"/>
          <dgm:bulletEnabled val="1"/>
        </dgm:presLayoutVars>
      </dgm:prSet>
      <dgm:spPr/>
    </dgm:pt>
    <dgm:pt modelId="{BD697C4E-2C2F-44D1-A298-FB1AA94C95D3}" type="pres">
      <dgm:prSet presAssocID="{E43A8C75-8E08-4BCE-84F2-8DC279E8680C}" presName="negativeSpace" presStyleCnt="0"/>
      <dgm:spPr/>
    </dgm:pt>
    <dgm:pt modelId="{9ECA3011-FA5E-4BE6-A6ED-D357D61C612B}" type="pres">
      <dgm:prSet presAssocID="{E43A8C75-8E08-4BCE-84F2-8DC279E8680C}" presName="childText" presStyleLbl="conFgAcc1" presStyleIdx="1" presStyleCnt="5">
        <dgm:presLayoutVars>
          <dgm:bulletEnabled val="1"/>
        </dgm:presLayoutVars>
      </dgm:prSet>
      <dgm:spPr/>
    </dgm:pt>
    <dgm:pt modelId="{13AC0244-F24B-445D-9265-D09918FD0562}" type="pres">
      <dgm:prSet presAssocID="{D4EA6064-A8F1-4CD0-B9CF-0669FBCF787A}" presName="spaceBetweenRectangles" presStyleCnt="0"/>
      <dgm:spPr/>
    </dgm:pt>
    <dgm:pt modelId="{13FCD52F-C559-46BB-AC16-8EE084951A35}" type="pres">
      <dgm:prSet presAssocID="{C68C4483-E61B-4E6C-A065-0DEB1254E6A8}" presName="parentLin" presStyleCnt="0"/>
      <dgm:spPr/>
    </dgm:pt>
    <dgm:pt modelId="{80FEF5FD-3D15-4B48-8B63-E87FF82431D9}" type="pres">
      <dgm:prSet presAssocID="{C68C4483-E61B-4E6C-A065-0DEB1254E6A8}" presName="parentLeftMargin" presStyleLbl="node1" presStyleIdx="1" presStyleCnt="5"/>
      <dgm:spPr/>
    </dgm:pt>
    <dgm:pt modelId="{81F7813C-43A2-4B1B-B7D1-B3FE288C50B0}" type="pres">
      <dgm:prSet presAssocID="{C68C4483-E61B-4E6C-A065-0DEB1254E6A8}" presName="parentText" presStyleLbl="node1" presStyleIdx="2" presStyleCnt="5">
        <dgm:presLayoutVars>
          <dgm:chMax val="0"/>
          <dgm:bulletEnabled val="1"/>
        </dgm:presLayoutVars>
      </dgm:prSet>
      <dgm:spPr/>
    </dgm:pt>
    <dgm:pt modelId="{16CF0EC4-975B-4E64-9B52-6349C4C7F1BA}" type="pres">
      <dgm:prSet presAssocID="{C68C4483-E61B-4E6C-A065-0DEB1254E6A8}" presName="negativeSpace" presStyleCnt="0"/>
      <dgm:spPr/>
    </dgm:pt>
    <dgm:pt modelId="{5451935D-0D96-4AD1-B390-0F632EC2390A}" type="pres">
      <dgm:prSet presAssocID="{C68C4483-E61B-4E6C-A065-0DEB1254E6A8}" presName="childText" presStyleLbl="conFgAcc1" presStyleIdx="2" presStyleCnt="5">
        <dgm:presLayoutVars>
          <dgm:bulletEnabled val="1"/>
        </dgm:presLayoutVars>
      </dgm:prSet>
      <dgm:spPr/>
    </dgm:pt>
    <dgm:pt modelId="{6B197521-0DF8-4528-A621-8BF7ED85B688}" type="pres">
      <dgm:prSet presAssocID="{58B539C2-B621-40A8-BFE3-02354167D0A3}" presName="spaceBetweenRectangles" presStyleCnt="0"/>
      <dgm:spPr/>
    </dgm:pt>
    <dgm:pt modelId="{33153A6C-EAC2-4D19-8ECC-AB7D8C8C6EA2}" type="pres">
      <dgm:prSet presAssocID="{EB53CA18-3835-4595-B19F-CD02AFB4F8F5}" presName="parentLin" presStyleCnt="0"/>
      <dgm:spPr/>
    </dgm:pt>
    <dgm:pt modelId="{A65441EA-0894-4B22-AA0B-116FE98B5E72}" type="pres">
      <dgm:prSet presAssocID="{EB53CA18-3835-4595-B19F-CD02AFB4F8F5}" presName="parentLeftMargin" presStyleLbl="node1" presStyleIdx="2" presStyleCnt="5"/>
      <dgm:spPr/>
    </dgm:pt>
    <dgm:pt modelId="{7EC20922-E6ED-475E-A473-5314E3A92F87}" type="pres">
      <dgm:prSet presAssocID="{EB53CA18-3835-4595-B19F-CD02AFB4F8F5}" presName="parentText" presStyleLbl="node1" presStyleIdx="3" presStyleCnt="5">
        <dgm:presLayoutVars>
          <dgm:chMax val="0"/>
          <dgm:bulletEnabled val="1"/>
        </dgm:presLayoutVars>
      </dgm:prSet>
      <dgm:spPr/>
    </dgm:pt>
    <dgm:pt modelId="{203AF75A-BF58-4FC5-B186-4721E4E9E29C}" type="pres">
      <dgm:prSet presAssocID="{EB53CA18-3835-4595-B19F-CD02AFB4F8F5}" presName="negativeSpace" presStyleCnt="0"/>
      <dgm:spPr/>
    </dgm:pt>
    <dgm:pt modelId="{B3F035D5-0AB0-4005-B91A-9B6CB4267DC4}" type="pres">
      <dgm:prSet presAssocID="{EB53CA18-3835-4595-B19F-CD02AFB4F8F5}" presName="childText" presStyleLbl="conFgAcc1" presStyleIdx="3" presStyleCnt="5">
        <dgm:presLayoutVars>
          <dgm:bulletEnabled val="1"/>
        </dgm:presLayoutVars>
      </dgm:prSet>
      <dgm:spPr/>
    </dgm:pt>
    <dgm:pt modelId="{B67E8DC7-E653-4AD1-AF7E-F89E93BA6603}" type="pres">
      <dgm:prSet presAssocID="{B2CF3EF6-5166-4978-B593-07075E04B816}" presName="spaceBetweenRectangles" presStyleCnt="0"/>
      <dgm:spPr/>
    </dgm:pt>
    <dgm:pt modelId="{35F1A7DA-1B5D-4F08-BE52-A9D777AC263A}" type="pres">
      <dgm:prSet presAssocID="{F7D3369C-A0B0-4C77-AF44-96B3A4657CB5}" presName="parentLin" presStyleCnt="0"/>
      <dgm:spPr/>
    </dgm:pt>
    <dgm:pt modelId="{F3FB66F2-543F-4B11-B13C-D4A358CF01A0}" type="pres">
      <dgm:prSet presAssocID="{F7D3369C-A0B0-4C77-AF44-96B3A4657CB5}" presName="parentLeftMargin" presStyleLbl="node1" presStyleIdx="3" presStyleCnt="5"/>
      <dgm:spPr/>
    </dgm:pt>
    <dgm:pt modelId="{9C20160C-6664-46D2-B6D7-2F38F6829FD1}" type="pres">
      <dgm:prSet presAssocID="{F7D3369C-A0B0-4C77-AF44-96B3A4657CB5}" presName="parentText" presStyleLbl="node1" presStyleIdx="4" presStyleCnt="5">
        <dgm:presLayoutVars>
          <dgm:chMax val="0"/>
          <dgm:bulletEnabled val="1"/>
        </dgm:presLayoutVars>
      </dgm:prSet>
      <dgm:spPr/>
    </dgm:pt>
    <dgm:pt modelId="{87B3397C-CD39-4803-B486-02B60861AC8E}" type="pres">
      <dgm:prSet presAssocID="{F7D3369C-A0B0-4C77-AF44-96B3A4657CB5}" presName="negativeSpace" presStyleCnt="0"/>
      <dgm:spPr/>
    </dgm:pt>
    <dgm:pt modelId="{541C8EE7-1C4D-4795-AB30-C40F8E80B90C}" type="pres">
      <dgm:prSet presAssocID="{F7D3369C-A0B0-4C77-AF44-96B3A4657CB5}" presName="childText" presStyleLbl="conFgAcc1" presStyleIdx="4" presStyleCnt="5">
        <dgm:presLayoutVars>
          <dgm:bulletEnabled val="1"/>
        </dgm:presLayoutVars>
      </dgm:prSet>
      <dgm:spPr/>
    </dgm:pt>
  </dgm:ptLst>
  <dgm:cxnLst>
    <dgm:cxn modelId="{5F19EA03-D2A1-4BD3-92CA-BB3DD35BA6D1}" srcId="{C68C4483-E61B-4E6C-A065-0DEB1254E6A8}" destId="{C9348060-A639-477C-97D9-9ED237DFDC6E}" srcOrd="1" destOrd="0" parTransId="{E76E04E5-3FB7-462D-9E8A-D653F6B093BA}" sibTransId="{CBFC3839-5828-442D-BF23-34FBDAE36FB2}"/>
    <dgm:cxn modelId="{9B9CB004-A460-49E3-B6F8-6800B943E9E6}" type="presOf" srcId="{9E5D7C11-A401-4C39-9372-EAAEB66AB7A6}" destId="{B9C3FCF4-ABD8-44AA-BB47-23E123558363}" srcOrd="0" destOrd="0" presId="urn:microsoft.com/office/officeart/2005/8/layout/list1"/>
    <dgm:cxn modelId="{F4C2C909-25FF-45F8-BD7F-474E4D6BDDF2}" type="presOf" srcId="{2E7E021E-3143-4C86-9454-0B341FDCF8F7}" destId="{B3F035D5-0AB0-4005-B91A-9B6CB4267DC4}" srcOrd="0" destOrd="1" presId="urn:microsoft.com/office/officeart/2005/8/layout/list1"/>
    <dgm:cxn modelId="{F8A7C30A-346C-465E-BA70-CB762BF67C6A}" type="presOf" srcId="{FA2AF927-C04B-492C-96BD-D5FC17A94003}" destId="{541C8EE7-1C4D-4795-AB30-C40F8E80B90C}" srcOrd="0" destOrd="0" presId="urn:microsoft.com/office/officeart/2005/8/layout/list1"/>
    <dgm:cxn modelId="{B3FF0115-A446-4A6B-9844-C5E0DE960F79}" type="presOf" srcId="{C68C4483-E61B-4E6C-A065-0DEB1254E6A8}" destId="{81F7813C-43A2-4B1B-B7D1-B3FE288C50B0}" srcOrd="1" destOrd="0" presId="urn:microsoft.com/office/officeart/2005/8/layout/list1"/>
    <dgm:cxn modelId="{74B89E1A-2299-4F14-8E44-6F7F574BB741}" srcId="{E43A8C75-8E08-4BCE-84F2-8DC279E8680C}" destId="{E04D062B-5707-447C-A12F-FDEDE31BA918}" srcOrd="1" destOrd="0" parTransId="{95CF956E-C66D-49AB-B927-50D5577429F6}" sibTransId="{884AFCA9-438D-47E0-AAB5-ECDCFDF3EB83}"/>
    <dgm:cxn modelId="{FD0D741C-8F06-4D52-A5F4-2B207B989811}" type="presOf" srcId="{654743D8-6818-4791-A41D-2AC776515E87}" destId="{9ECA3011-FA5E-4BE6-A6ED-D357D61C612B}" srcOrd="0" destOrd="0" presId="urn:microsoft.com/office/officeart/2005/8/layout/list1"/>
    <dgm:cxn modelId="{DE4F742B-10D7-4AE0-A5B2-0D0CDBA92FBB}" type="presOf" srcId="{E04D062B-5707-447C-A12F-FDEDE31BA918}" destId="{9ECA3011-FA5E-4BE6-A6ED-D357D61C612B}" srcOrd="0" destOrd="1" presId="urn:microsoft.com/office/officeart/2005/8/layout/list1"/>
    <dgm:cxn modelId="{242E8E2B-8F09-4E74-8440-4690C11BCFEE}" type="presOf" srcId="{EB53CA18-3835-4595-B19F-CD02AFB4F8F5}" destId="{7EC20922-E6ED-475E-A473-5314E3A92F87}" srcOrd="1" destOrd="0" presId="urn:microsoft.com/office/officeart/2005/8/layout/list1"/>
    <dgm:cxn modelId="{09CC0F35-D7BE-4A04-A370-A054994830D5}" srcId="{EB53CA18-3835-4595-B19F-CD02AFB4F8F5}" destId="{2E7E021E-3143-4C86-9454-0B341FDCF8F7}" srcOrd="1" destOrd="0" parTransId="{A051538A-52EA-4D1B-8716-042DF34B4E08}" sibTransId="{BFF1EEE0-996D-4DB6-A5F0-64CCB050CE11}"/>
    <dgm:cxn modelId="{2DC4B138-C993-41D6-B139-5E58D39CE3D2}" srcId="{EB53CA18-3835-4595-B19F-CD02AFB4F8F5}" destId="{5C78994D-0C5A-425A-BE9D-78047F49DBA9}" srcOrd="0" destOrd="0" parTransId="{410DF450-675A-422F-B637-3D96C8D3210D}" sibTransId="{511752A7-1986-4435-8820-4185CD9FF21B}"/>
    <dgm:cxn modelId="{44D19C3C-74BA-49EF-BB6B-633F80F3C44C}" type="presOf" srcId="{AA890FE6-F704-4DC3-AB81-56CFACD979DD}" destId="{DA849363-9DC9-4720-BDE5-6CE685E3B065}" srcOrd="0" destOrd="0" presId="urn:microsoft.com/office/officeart/2005/8/layout/list1"/>
    <dgm:cxn modelId="{7014A43F-C17F-4D38-8CFA-2DDECF29A162}" type="presOf" srcId="{C9348060-A639-477C-97D9-9ED237DFDC6E}" destId="{5451935D-0D96-4AD1-B390-0F632EC2390A}" srcOrd="0" destOrd="1" presId="urn:microsoft.com/office/officeart/2005/8/layout/list1"/>
    <dgm:cxn modelId="{F1B5AD43-89A7-4D75-900D-EBAEE92881DA}" type="presOf" srcId="{ADD19F43-69EB-491B-925D-E37DC05D5A0D}" destId="{282AB4D7-32B0-47C0-ACE8-BE5D30A4EE9E}" srcOrd="0" destOrd="0" presId="urn:microsoft.com/office/officeart/2005/8/layout/list1"/>
    <dgm:cxn modelId="{BF53914B-E737-489A-82FA-4DF0016926E1}" type="presOf" srcId="{C1D57B83-DF0E-42EE-A95F-4E33A65EDD4F}" destId="{5451935D-0D96-4AD1-B390-0F632EC2390A}" srcOrd="0" destOrd="0" presId="urn:microsoft.com/office/officeart/2005/8/layout/list1"/>
    <dgm:cxn modelId="{EEC8956D-D74E-4118-B4C3-1F189C3E90BD}" type="presOf" srcId="{1E2598E4-145A-42CD-87F5-7C6417AEC50F}" destId="{541C8EE7-1C4D-4795-AB30-C40F8E80B90C}" srcOrd="0" destOrd="1" presId="urn:microsoft.com/office/officeart/2005/8/layout/list1"/>
    <dgm:cxn modelId="{F018846F-75CF-40CF-ABB2-B3B046B522CE}" srcId="{AA890FE6-F704-4DC3-AB81-56CFACD979DD}" destId="{B009E209-6E53-47DD-A69F-D8F64463BE6B}" srcOrd="1" destOrd="0" parTransId="{519BC83E-2486-496D-8CE8-5A912407998D}" sibTransId="{8596A923-FB26-4115-8C9B-1F3219773739}"/>
    <dgm:cxn modelId="{2A95C954-C43C-4359-9EF5-F8C7F49EFA8D}" type="presOf" srcId="{EB53CA18-3835-4595-B19F-CD02AFB4F8F5}" destId="{A65441EA-0894-4B22-AA0B-116FE98B5E72}" srcOrd="0" destOrd="0" presId="urn:microsoft.com/office/officeart/2005/8/layout/list1"/>
    <dgm:cxn modelId="{DAB87356-8498-41CB-BD85-62F17D87E99F}" srcId="{ADD19F43-69EB-491B-925D-E37DC05D5A0D}" destId="{C68C4483-E61B-4E6C-A065-0DEB1254E6A8}" srcOrd="2" destOrd="0" parTransId="{1830188F-1CBA-4B1D-80B6-53CA23F36F3B}" sibTransId="{58B539C2-B621-40A8-BFE3-02354167D0A3}"/>
    <dgm:cxn modelId="{62BD267C-1E01-4FC4-8D23-B87F2E06A829}" srcId="{ADD19F43-69EB-491B-925D-E37DC05D5A0D}" destId="{AA890FE6-F704-4DC3-AB81-56CFACD979DD}" srcOrd="0" destOrd="0" parTransId="{C324311E-77E6-4F9C-B915-32918D575794}" sibTransId="{91971FEF-92A0-4DC1-A55A-F295A02742A4}"/>
    <dgm:cxn modelId="{6B6D327D-63B7-4DFE-A53B-1B2229F85D49}" type="presOf" srcId="{B009E209-6E53-47DD-A69F-D8F64463BE6B}" destId="{B9C3FCF4-ABD8-44AA-BB47-23E123558363}" srcOrd="0" destOrd="1" presId="urn:microsoft.com/office/officeart/2005/8/layout/list1"/>
    <dgm:cxn modelId="{92CF338B-F46D-4DCD-85F2-042B226EB34F}" srcId="{F7D3369C-A0B0-4C77-AF44-96B3A4657CB5}" destId="{1E2598E4-145A-42CD-87F5-7C6417AEC50F}" srcOrd="1" destOrd="0" parTransId="{1A9C5098-AC9E-4483-845C-B407E440AE5A}" sibTransId="{169B7C6E-663A-4F3B-B38A-11EC6EDCD7A6}"/>
    <dgm:cxn modelId="{79295C98-1219-4799-8B67-0C7A5730D216}" type="presOf" srcId="{AA890FE6-F704-4DC3-AB81-56CFACD979DD}" destId="{0C1FF7AC-9E06-42DE-A322-09243EE6674C}" srcOrd="1" destOrd="0" presId="urn:microsoft.com/office/officeart/2005/8/layout/list1"/>
    <dgm:cxn modelId="{8B365998-E4B1-476D-9C70-9414146C1FE3}" srcId="{ADD19F43-69EB-491B-925D-E37DC05D5A0D}" destId="{EB53CA18-3835-4595-B19F-CD02AFB4F8F5}" srcOrd="3" destOrd="0" parTransId="{2546754A-437F-4018-8355-6FAF5AF748E5}" sibTransId="{B2CF3EF6-5166-4978-B593-07075E04B816}"/>
    <dgm:cxn modelId="{2003649E-AD5D-4CCE-A8B0-DD7A97643873}" type="presOf" srcId="{5C78994D-0C5A-425A-BE9D-78047F49DBA9}" destId="{B3F035D5-0AB0-4005-B91A-9B6CB4267DC4}" srcOrd="0" destOrd="0" presId="urn:microsoft.com/office/officeart/2005/8/layout/list1"/>
    <dgm:cxn modelId="{B7EF04A6-5EC5-41F4-B65A-1FDB5F669CEE}" srcId="{ADD19F43-69EB-491B-925D-E37DC05D5A0D}" destId="{F7D3369C-A0B0-4C77-AF44-96B3A4657CB5}" srcOrd="4" destOrd="0" parTransId="{E56D95B5-3462-4F36-84E3-8CF91A8BEF2C}" sibTransId="{D0BFA2BF-91B6-457E-A40E-38702826B18C}"/>
    <dgm:cxn modelId="{BA5963A9-B109-436C-85A2-24FB089066E8}" type="presOf" srcId="{E43A8C75-8E08-4BCE-84F2-8DC279E8680C}" destId="{03F05E44-3AB3-47F5-8913-D85A2BFC31BC}" srcOrd="1" destOrd="0" presId="urn:microsoft.com/office/officeart/2005/8/layout/list1"/>
    <dgm:cxn modelId="{E25CCDAE-C3B6-4494-9F43-6150C47ECAE0}" type="presOf" srcId="{E43A8C75-8E08-4BCE-84F2-8DC279E8680C}" destId="{AFA11E5E-81F9-48CF-9F3F-06784EA5021E}" srcOrd="0" destOrd="0" presId="urn:microsoft.com/office/officeart/2005/8/layout/list1"/>
    <dgm:cxn modelId="{82F707AF-F34C-40AF-B310-CA5B2F40393D}" srcId="{E43A8C75-8E08-4BCE-84F2-8DC279E8680C}" destId="{654743D8-6818-4791-A41D-2AC776515E87}" srcOrd="0" destOrd="0" parTransId="{CE6A2D15-A570-49AB-BBF4-05CF1EAB0EB0}" sibTransId="{157FB851-5053-460D-A100-AAEFCEA97930}"/>
    <dgm:cxn modelId="{EC5B82B0-5444-49C9-8BC5-B450CCA2B410}" type="presOf" srcId="{F7D3369C-A0B0-4C77-AF44-96B3A4657CB5}" destId="{9C20160C-6664-46D2-B6D7-2F38F6829FD1}" srcOrd="1" destOrd="0" presId="urn:microsoft.com/office/officeart/2005/8/layout/list1"/>
    <dgm:cxn modelId="{9A6BC7B9-2544-4964-B796-1F0549395A6D}" srcId="{C68C4483-E61B-4E6C-A065-0DEB1254E6A8}" destId="{C1D57B83-DF0E-42EE-A95F-4E33A65EDD4F}" srcOrd="0" destOrd="0" parTransId="{E1EC9671-8879-4FED-B002-F61CE3E691F9}" sibTransId="{F5C22733-73D0-44B9-8E55-BEC8770AC968}"/>
    <dgm:cxn modelId="{475480BC-5CB0-47CF-B318-D15839588E44}" srcId="{F7D3369C-A0B0-4C77-AF44-96B3A4657CB5}" destId="{FA2AF927-C04B-492C-96BD-D5FC17A94003}" srcOrd="0" destOrd="0" parTransId="{E68C7ABF-3E15-4F13-BF82-A9711781EB9F}" sibTransId="{261D927E-00A6-4089-8B68-389883C0BE90}"/>
    <dgm:cxn modelId="{9BEB70BD-C80D-4D70-A414-7FDD8DF5AD34}" srcId="{ADD19F43-69EB-491B-925D-E37DC05D5A0D}" destId="{E43A8C75-8E08-4BCE-84F2-8DC279E8680C}" srcOrd="1" destOrd="0" parTransId="{3071D1B6-BA53-4ED9-91DF-3AA857249CB9}" sibTransId="{D4EA6064-A8F1-4CD0-B9CF-0669FBCF787A}"/>
    <dgm:cxn modelId="{EACDC1D4-C156-4E56-A646-1F7C4C211EC2}" srcId="{AA890FE6-F704-4DC3-AB81-56CFACD979DD}" destId="{9E5D7C11-A401-4C39-9372-EAAEB66AB7A6}" srcOrd="0" destOrd="0" parTransId="{CE82B964-CC9C-440A-A0CB-170FE1ECD908}" sibTransId="{7CF0216C-433E-443F-B42E-9C6A5CA50AA1}"/>
    <dgm:cxn modelId="{76A6F1E7-EC1E-4B05-B214-5F0216C4BE46}" type="presOf" srcId="{F7D3369C-A0B0-4C77-AF44-96B3A4657CB5}" destId="{F3FB66F2-543F-4B11-B13C-D4A358CF01A0}" srcOrd="0" destOrd="0" presId="urn:microsoft.com/office/officeart/2005/8/layout/list1"/>
    <dgm:cxn modelId="{5D6BFAEF-FA60-4E8E-BAB3-11E7D949A990}" type="presOf" srcId="{C68C4483-E61B-4E6C-A065-0DEB1254E6A8}" destId="{80FEF5FD-3D15-4B48-8B63-E87FF82431D9}" srcOrd="0" destOrd="0" presId="urn:microsoft.com/office/officeart/2005/8/layout/list1"/>
    <dgm:cxn modelId="{26221E6D-816D-4707-B5D3-18A566560D96}" type="presParOf" srcId="{282AB4D7-32B0-47C0-ACE8-BE5D30A4EE9E}" destId="{99494EB8-7A8B-4BC1-A52A-8027F2DBB784}" srcOrd="0" destOrd="0" presId="urn:microsoft.com/office/officeart/2005/8/layout/list1"/>
    <dgm:cxn modelId="{EB6D0BB2-1C32-44DC-B508-312367701E08}" type="presParOf" srcId="{99494EB8-7A8B-4BC1-A52A-8027F2DBB784}" destId="{DA849363-9DC9-4720-BDE5-6CE685E3B065}" srcOrd="0" destOrd="0" presId="urn:microsoft.com/office/officeart/2005/8/layout/list1"/>
    <dgm:cxn modelId="{E24E4B5A-E421-457B-9A29-32E1DECB4B29}" type="presParOf" srcId="{99494EB8-7A8B-4BC1-A52A-8027F2DBB784}" destId="{0C1FF7AC-9E06-42DE-A322-09243EE6674C}" srcOrd="1" destOrd="0" presId="urn:microsoft.com/office/officeart/2005/8/layout/list1"/>
    <dgm:cxn modelId="{91F277EF-AA8F-45E3-94C7-CFDE078F9DC2}" type="presParOf" srcId="{282AB4D7-32B0-47C0-ACE8-BE5D30A4EE9E}" destId="{749FD406-FFE9-4A53-AA7C-6FF27F52027B}" srcOrd="1" destOrd="0" presId="urn:microsoft.com/office/officeart/2005/8/layout/list1"/>
    <dgm:cxn modelId="{08C85149-74CB-45EA-B428-2ECC68F49A88}" type="presParOf" srcId="{282AB4D7-32B0-47C0-ACE8-BE5D30A4EE9E}" destId="{B9C3FCF4-ABD8-44AA-BB47-23E123558363}" srcOrd="2" destOrd="0" presId="urn:microsoft.com/office/officeart/2005/8/layout/list1"/>
    <dgm:cxn modelId="{382F2B41-BF43-4134-B4F8-64540DB0769E}" type="presParOf" srcId="{282AB4D7-32B0-47C0-ACE8-BE5D30A4EE9E}" destId="{CCE298EE-A8F2-42EC-8FC0-3F70FBE68502}" srcOrd="3" destOrd="0" presId="urn:microsoft.com/office/officeart/2005/8/layout/list1"/>
    <dgm:cxn modelId="{3CD2104F-FF4C-44FE-B2C9-8838630E11A2}" type="presParOf" srcId="{282AB4D7-32B0-47C0-ACE8-BE5D30A4EE9E}" destId="{F55580E4-00DE-4B09-B11F-0DCF6852D388}" srcOrd="4" destOrd="0" presId="urn:microsoft.com/office/officeart/2005/8/layout/list1"/>
    <dgm:cxn modelId="{3E9F2F56-4E88-46B8-939C-EC1F433359BB}" type="presParOf" srcId="{F55580E4-00DE-4B09-B11F-0DCF6852D388}" destId="{AFA11E5E-81F9-48CF-9F3F-06784EA5021E}" srcOrd="0" destOrd="0" presId="urn:microsoft.com/office/officeart/2005/8/layout/list1"/>
    <dgm:cxn modelId="{4B883FC4-B760-45D7-8BB2-D9D127C8C559}" type="presParOf" srcId="{F55580E4-00DE-4B09-B11F-0DCF6852D388}" destId="{03F05E44-3AB3-47F5-8913-D85A2BFC31BC}" srcOrd="1" destOrd="0" presId="urn:microsoft.com/office/officeart/2005/8/layout/list1"/>
    <dgm:cxn modelId="{14AD0B7B-8A19-46FD-86C2-658CDAEB64A5}" type="presParOf" srcId="{282AB4D7-32B0-47C0-ACE8-BE5D30A4EE9E}" destId="{BD697C4E-2C2F-44D1-A298-FB1AA94C95D3}" srcOrd="5" destOrd="0" presId="urn:microsoft.com/office/officeart/2005/8/layout/list1"/>
    <dgm:cxn modelId="{BBCA01A9-BAFA-427A-B908-CB13CFEA2244}" type="presParOf" srcId="{282AB4D7-32B0-47C0-ACE8-BE5D30A4EE9E}" destId="{9ECA3011-FA5E-4BE6-A6ED-D357D61C612B}" srcOrd="6" destOrd="0" presId="urn:microsoft.com/office/officeart/2005/8/layout/list1"/>
    <dgm:cxn modelId="{BB8AF144-62A4-471B-BD04-AAD613898694}" type="presParOf" srcId="{282AB4D7-32B0-47C0-ACE8-BE5D30A4EE9E}" destId="{13AC0244-F24B-445D-9265-D09918FD0562}" srcOrd="7" destOrd="0" presId="urn:microsoft.com/office/officeart/2005/8/layout/list1"/>
    <dgm:cxn modelId="{2CEFB1D8-2758-4F43-8470-247A377E0E4C}" type="presParOf" srcId="{282AB4D7-32B0-47C0-ACE8-BE5D30A4EE9E}" destId="{13FCD52F-C559-46BB-AC16-8EE084951A35}" srcOrd="8" destOrd="0" presId="urn:microsoft.com/office/officeart/2005/8/layout/list1"/>
    <dgm:cxn modelId="{5B296467-6780-46DD-B666-B8669527E998}" type="presParOf" srcId="{13FCD52F-C559-46BB-AC16-8EE084951A35}" destId="{80FEF5FD-3D15-4B48-8B63-E87FF82431D9}" srcOrd="0" destOrd="0" presId="urn:microsoft.com/office/officeart/2005/8/layout/list1"/>
    <dgm:cxn modelId="{034461DA-7D12-4D6A-835B-D3940D73D9A5}" type="presParOf" srcId="{13FCD52F-C559-46BB-AC16-8EE084951A35}" destId="{81F7813C-43A2-4B1B-B7D1-B3FE288C50B0}" srcOrd="1" destOrd="0" presId="urn:microsoft.com/office/officeart/2005/8/layout/list1"/>
    <dgm:cxn modelId="{D9E3F944-0531-4133-87B1-A5D18AD5D6F0}" type="presParOf" srcId="{282AB4D7-32B0-47C0-ACE8-BE5D30A4EE9E}" destId="{16CF0EC4-975B-4E64-9B52-6349C4C7F1BA}" srcOrd="9" destOrd="0" presId="urn:microsoft.com/office/officeart/2005/8/layout/list1"/>
    <dgm:cxn modelId="{761993BF-DE14-4DB6-A925-F11525665A06}" type="presParOf" srcId="{282AB4D7-32B0-47C0-ACE8-BE5D30A4EE9E}" destId="{5451935D-0D96-4AD1-B390-0F632EC2390A}" srcOrd="10" destOrd="0" presId="urn:microsoft.com/office/officeart/2005/8/layout/list1"/>
    <dgm:cxn modelId="{1F7B5707-9AA3-452F-833C-C7EDC98903E9}" type="presParOf" srcId="{282AB4D7-32B0-47C0-ACE8-BE5D30A4EE9E}" destId="{6B197521-0DF8-4528-A621-8BF7ED85B688}" srcOrd="11" destOrd="0" presId="urn:microsoft.com/office/officeart/2005/8/layout/list1"/>
    <dgm:cxn modelId="{BAC9DC68-CF1B-48C6-942A-B2A06F2CF6B8}" type="presParOf" srcId="{282AB4D7-32B0-47C0-ACE8-BE5D30A4EE9E}" destId="{33153A6C-EAC2-4D19-8ECC-AB7D8C8C6EA2}" srcOrd="12" destOrd="0" presId="urn:microsoft.com/office/officeart/2005/8/layout/list1"/>
    <dgm:cxn modelId="{5D71DE9F-1C4A-4EF6-85E5-5FFF985E100A}" type="presParOf" srcId="{33153A6C-EAC2-4D19-8ECC-AB7D8C8C6EA2}" destId="{A65441EA-0894-4B22-AA0B-116FE98B5E72}" srcOrd="0" destOrd="0" presId="urn:microsoft.com/office/officeart/2005/8/layout/list1"/>
    <dgm:cxn modelId="{1060C10B-07E5-426B-9AFF-CF4705ED21CF}" type="presParOf" srcId="{33153A6C-EAC2-4D19-8ECC-AB7D8C8C6EA2}" destId="{7EC20922-E6ED-475E-A473-5314E3A92F87}" srcOrd="1" destOrd="0" presId="urn:microsoft.com/office/officeart/2005/8/layout/list1"/>
    <dgm:cxn modelId="{F76018C8-B8DC-4278-B553-2948427968B7}" type="presParOf" srcId="{282AB4D7-32B0-47C0-ACE8-BE5D30A4EE9E}" destId="{203AF75A-BF58-4FC5-B186-4721E4E9E29C}" srcOrd="13" destOrd="0" presId="urn:microsoft.com/office/officeart/2005/8/layout/list1"/>
    <dgm:cxn modelId="{EC2562C8-DE31-43B9-ABC7-06692F4894D0}" type="presParOf" srcId="{282AB4D7-32B0-47C0-ACE8-BE5D30A4EE9E}" destId="{B3F035D5-0AB0-4005-B91A-9B6CB4267DC4}" srcOrd="14" destOrd="0" presId="urn:microsoft.com/office/officeart/2005/8/layout/list1"/>
    <dgm:cxn modelId="{7F41CCCE-6125-4A00-9C05-8271E24258D1}" type="presParOf" srcId="{282AB4D7-32B0-47C0-ACE8-BE5D30A4EE9E}" destId="{B67E8DC7-E653-4AD1-AF7E-F89E93BA6603}" srcOrd="15" destOrd="0" presId="urn:microsoft.com/office/officeart/2005/8/layout/list1"/>
    <dgm:cxn modelId="{4F58FC38-7433-4346-A258-9794D4BDFA90}" type="presParOf" srcId="{282AB4D7-32B0-47C0-ACE8-BE5D30A4EE9E}" destId="{35F1A7DA-1B5D-4F08-BE52-A9D777AC263A}" srcOrd="16" destOrd="0" presId="urn:microsoft.com/office/officeart/2005/8/layout/list1"/>
    <dgm:cxn modelId="{C8E15FAE-8F63-432D-99A6-C7334AAE8C4E}" type="presParOf" srcId="{35F1A7DA-1B5D-4F08-BE52-A9D777AC263A}" destId="{F3FB66F2-543F-4B11-B13C-D4A358CF01A0}" srcOrd="0" destOrd="0" presId="urn:microsoft.com/office/officeart/2005/8/layout/list1"/>
    <dgm:cxn modelId="{80309238-A363-4B2E-9508-FFE3D598F0B9}" type="presParOf" srcId="{35F1A7DA-1B5D-4F08-BE52-A9D777AC263A}" destId="{9C20160C-6664-46D2-B6D7-2F38F6829FD1}" srcOrd="1" destOrd="0" presId="urn:microsoft.com/office/officeart/2005/8/layout/list1"/>
    <dgm:cxn modelId="{73C093CF-8DBA-4AD5-B04A-21326E21AD6C}" type="presParOf" srcId="{282AB4D7-32B0-47C0-ACE8-BE5D30A4EE9E}" destId="{87B3397C-CD39-4803-B486-02B60861AC8E}" srcOrd="17" destOrd="0" presId="urn:microsoft.com/office/officeart/2005/8/layout/list1"/>
    <dgm:cxn modelId="{59D8294B-6666-48F3-A74C-000C2BAF1E9E}" type="presParOf" srcId="{282AB4D7-32B0-47C0-ACE8-BE5D30A4EE9E}" destId="{541C8EE7-1C4D-4795-AB30-C40F8E80B90C}" srcOrd="18"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60275E-DA8F-4781-80D4-B3FA9D095D55}" type="doc">
      <dgm:prSet loTypeId="urn:microsoft.com/office/officeart/2005/8/layout/hProcess10" loCatId="process" qsTypeId="urn:microsoft.com/office/officeart/2005/8/quickstyle/3d2" qsCatId="3D" csTypeId="urn:microsoft.com/office/officeart/2005/8/colors/colorful1" csCatId="colorful" phldr="1"/>
      <dgm:spPr/>
      <dgm:t>
        <a:bodyPr/>
        <a:lstStyle/>
        <a:p>
          <a:endParaRPr lang="fr-FR"/>
        </a:p>
      </dgm:t>
    </dgm:pt>
    <dgm:pt modelId="{6583DCBD-66AC-422B-A7B5-D0498DD5926C}">
      <dgm:prSet phldrT="[Texte]"/>
      <dgm:spPr/>
      <dgm:t>
        <a:bodyPr/>
        <a:lstStyle/>
        <a:p>
          <a:r>
            <a:rPr lang="fr-FR" dirty="0"/>
            <a:t>Etudes du Kernel Kaggle</a:t>
          </a:r>
        </a:p>
      </dgm:t>
    </dgm:pt>
    <dgm:pt modelId="{4CF9928D-2058-49EC-8606-4C93B3291DCE}" type="parTrans" cxnId="{1FFB2A57-07AE-4515-A2E0-07D05AECF7F0}">
      <dgm:prSet/>
      <dgm:spPr/>
      <dgm:t>
        <a:bodyPr/>
        <a:lstStyle/>
        <a:p>
          <a:endParaRPr lang="fr-FR"/>
        </a:p>
      </dgm:t>
    </dgm:pt>
    <dgm:pt modelId="{73D3E6A0-DEB0-488A-AC0B-B5B9214A00B4}" type="sibTrans" cxnId="{1FFB2A57-07AE-4515-A2E0-07D05AECF7F0}">
      <dgm:prSet/>
      <dgm:spPr/>
      <dgm:t>
        <a:bodyPr/>
        <a:lstStyle/>
        <a:p>
          <a:endParaRPr lang="fr-FR"/>
        </a:p>
      </dgm:t>
    </dgm:pt>
    <dgm:pt modelId="{FE59DB3F-BA2C-4BE4-BA19-F7E10C6B02F0}">
      <dgm:prSet phldrT="[Texte]"/>
      <dgm:spPr/>
      <dgm:t>
        <a:bodyPr/>
        <a:lstStyle/>
        <a:p>
          <a:r>
            <a:rPr lang="fr-FR" dirty="0"/>
            <a:t>Analyse du Notebook téléchargé</a:t>
          </a:r>
        </a:p>
      </dgm:t>
    </dgm:pt>
    <dgm:pt modelId="{F40D377E-C68B-4E91-B119-131144233D54}" type="parTrans" cxnId="{8024AA0B-F5E9-47C8-AFB5-D596C4F4E717}">
      <dgm:prSet/>
      <dgm:spPr/>
      <dgm:t>
        <a:bodyPr/>
        <a:lstStyle/>
        <a:p>
          <a:endParaRPr lang="fr-FR"/>
        </a:p>
      </dgm:t>
    </dgm:pt>
    <dgm:pt modelId="{9EEF8C27-F635-41FF-A657-D7443C19B895}" type="sibTrans" cxnId="{8024AA0B-F5E9-47C8-AFB5-D596C4F4E717}">
      <dgm:prSet/>
      <dgm:spPr/>
      <dgm:t>
        <a:bodyPr/>
        <a:lstStyle/>
        <a:p>
          <a:endParaRPr lang="fr-FR"/>
        </a:p>
      </dgm:t>
    </dgm:pt>
    <dgm:pt modelId="{97719A11-74C9-4873-A17F-92B0C8FC5FF4}">
      <dgm:prSet phldrT="[Texte]"/>
      <dgm:spPr/>
      <dgm:t>
        <a:bodyPr/>
        <a:lstStyle/>
        <a:p>
          <a:r>
            <a:rPr lang="fr-FR" dirty="0"/>
            <a:t>Construction du modèle de prédiction</a:t>
          </a:r>
        </a:p>
      </dgm:t>
    </dgm:pt>
    <dgm:pt modelId="{B059466D-EEAA-408D-B2FB-FE26CF9A2F71}" type="parTrans" cxnId="{7335EFF5-4733-4207-8BF9-8B2610FD0641}">
      <dgm:prSet/>
      <dgm:spPr/>
      <dgm:t>
        <a:bodyPr/>
        <a:lstStyle/>
        <a:p>
          <a:endParaRPr lang="fr-FR"/>
        </a:p>
      </dgm:t>
    </dgm:pt>
    <dgm:pt modelId="{77C7D467-EA1D-4115-B91D-838550F98351}" type="sibTrans" cxnId="{7335EFF5-4733-4207-8BF9-8B2610FD0641}">
      <dgm:prSet/>
      <dgm:spPr/>
      <dgm:t>
        <a:bodyPr/>
        <a:lstStyle/>
        <a:p>
          <a:endParaRPr lang="fr-FR"/>
        </a:p>
      </dgm:t>
    </dgm:pt>
    <dgm:pt modelId="{44CDF5B5-E118-41EC-A673-83FB070B68E4}">
      <dgm:prSet phldrT="[Texte]"/>
      <dgm:spPr/>
      <dgm:t>
        <a:bodyPr/>
        <a:lstStyle/>
        <a:p>
          <a:r>
            <a:rPr lang="fr-FR" dirty="0"/>
            <a:t>Adaptation du Notebook avec les besoins du Projet </a:t>
          </a:r>
        </a:p>
      </dgm:t>
    </dgm:pt>
    <dgm:pt modelId="{C9CFC9DD-1D15-4594-BA34-820D92C651B6}" type="parTrans" cxnId="{3E5B9635-DF05-4F8F-B6E4-426DA8C5F5CF}">
      <dgm:prSet/>
      <dgm:spPr/>
      <dgm:t>
        <a:bodyPr/>
        <a:lstStyle/>
        <a:p>
          <a:endParaRPr lang="fr-FR"/>
        </a:p>
      </dgm:t>
    </dgm:pt>
    <dgm:pt modelId="{D39464A0-2C97-4255-B24B-F0F8142C9332}" type="sibTrans" cxnId="{3E5B9635-DF05-4F8F-B6E4-426DA8C5F5CF}">
      <dgm:prSet/>
      <dgm:spPr/>
      <dgm:t>
        <a:bodyPr/>
        <a:lstStyle/>
        <a:p>
          <a:endParaRPr lang="fr-FR"/>
        </a:p>
      </dgm:t>
    </dgm:pt>
    <dgm:pt modelId="{CB00C510-460A-418D-9BE6-4A512B6531EC}">
      <dgm:prSet phldrT="[Texte]"/>
      <dgm:spPr/>
      <dgm:t>
        <a:bodyPr/>
        <a:lstStyle/>
        <a:p>
          <a:r>
            <a:rPr lang="fr-FR" dirty="0"/>
            <a:t>Note technique</a:t>
          </a:r>
        </a:p>
      </dgm:t>
    </dgm:pt>
    <dgm:pt modelId="{B5AD5F34-11BC-4937-9C4D-B55F11AEE758}" type="parTrans" cxnId="{E18E5073-9E0B-466B-9B64-8BA456CB2AE8}">
      <dgm:prSet/>
      <dgm:spPr/>
      <dgm:t>
        <a:bodyPr/>
        <a:lstStyle/>
        <a:p>
          <a:endParaRPr lang="fr-FR"/>
        </a:p>
      </dgm:t>
    </dgm:pt>
    <dgm:pt modelId="{BA6755F3-B8AA-42D0-9FEB-0FC198C6B0EA}" type="sibTrans" cxnId="{E18E5073-9E0B-466B-9B64-8BA456CB2AE8}">
      <dgm:prSet/>
      <dgm:spPr/>
      <dgm:t>
        <a:bodyPr/>
        <a:lstStyle/>
        <a:p>
          <a:endParaRPr lang="fr-FR"/>
        </a:p>
      </dgm:t>
    </dgm:pt>
    <dgm:pt modelId="{1355EB89-7048-43B2-BBBF-CFFA1203D8D8}">
      <dgm:prSet phldrT="[Texte]"/>
      <dgm:spPr/>
      <dgm:t>
        <a:bodyPr/>
        <a:lstStyle/>
        <a:p>
          <a:r>
            <a:rPr lang="fr-FR" dirty="0"/>
            <a:t>Rédaction de la note méthodologique du modèle</a:t>
          </a:r>
        </a:p>
      </dgm:t>
    </dgm:pt>
    <dgm:pt modelId="{FD4A534B-5039-4167-9529-71AFF6BA8B7B}" type="parTrans" cxnId="{F6381B87-DFA3-4349-88A8-598B80CACD29}">
      <dgm:prSet/>
      <dgm:spPr/>
      <dgm:t>
        <a:bodyPr/>
        <a:lstStyle/>
        <a:p>
          <a:endParaRPr lang="fr-FR"/>
        </a:p>
      </dgm:t>
    </dgm:pt>
    <dgm:pt modelId="{E0A6EC3D-4EF3-44C1-9039-33D1F4FC98F1}" type="sibTrans" cxnId="{F6381B87-DFA3-4349-88A8-598B80CACD29}">
      <dgm:prSet/>
      <dgm:spPr/>
      <dgm:t>
        <a:bodyPr/>
        <a:lstStyle/>
        <a:p>
          <a:endParaRPr lang="fr-FR"/>
        </a:p>
      </dgm:t>
    </dgm:pt>
    <dgm:pt modelId="{F98F1FBF-D9C8-40DF-89BC-C67F2AEA94F1}">
      <dgm:prSet phldrT="[Texte]"/>
      <dgm:spPr/>
      <dgm:t>
        <a:bodyPr/>
        <a:lstStyle/>
        <a:p>
          <a:r>
            <a:rPr lang="fr-FR" dirty="0"/>
            <a:t>Dashboard</a:t>
          </a:r>
        </a:p>
      </dgm:t>
    </dgm:pt>
    <dgm:pt modelId="{0AC6CFFE-2AB9-47EB-A3CD-659FCDB576A7}" type="parTrans" cxnId="{6E428D94-CA46-47C3-AA36-DAAAAC538171}">
      <dgm:prSet/>
      <dgm:spPr/>
      <dgm:t>
        <a:bodyPr/>
        <a:lstStyle/>
        <a:p>
          <a:endParaRPr lang="fr-FR"/>
        </a:p>
      </dgm:t>
    </dgm:pt>
    <dgm:pt modelId="{027AA569-8699-49EF-BFB7-A5C957A8A33A}" type="sibTrans" cxnId="{6E428D94-CA46-47C3-AA36-DAAAAC538171}">
      <dgm:prSet/>
      <dgm:spPr/>
      <dgm:t>
        <a:bodyPr/>
        <a:lstStyle/>
        <a:p>
          <a:endParaRPr lang="fr-FR"/>
        </a:p>
      </dgm:t>
    </dgm:pt>
    <dgm:pt modelId="{1D73FE67-16DD-4171-86A2-EAFD15C46E93}">
      <dgm:prSet phldrT="[Texte]"/>
      <dgm:spPr/>
      <dgm:t>
        <a:bodyPr/>
        <a:lstStyle/>
        <a:p>
          <a:r>
            <a:rPr lang="fr-FR" dirty="0"/>
            <a:t>Déploiement</a:t>
          </a:r>
        </a:p>
      </dgm:t>
    </dgm:pt>
    <dgm:pt modelId="{1A68B619-129B-4ECE-9785-C053E6A5486B}" type="parTrans" cxnId="{AC0513C2-57E7-4AC4-B395-AF5A0A82A507}">
      <dgm:prSet/>
      <dgm:spPr/>
      <dgm:t>
        <a:bodyPr/>
        <a:lstStyle/>
        <a:p>
          <a:endParaRPr lang="fr-FR"/>
        </a:p>
      </dgm:t>
    </dgm:pt>
    <dgm:pt modelId="{EEA779C1-204C-4BC0-A5E8-2487A35CE299}" type="sibTrans" cxnId="{AC0513C2-57E7-4AC4-B395-AF5A0A82A507}">
      <dgm:prSet/>
      <dgm:spPr/>
      <dgm:t>
        <a:bodyPr/>
        <a:lstStyle/>
        <a:p>
          <a:endParaRPr lang="fr-FR"/>
        </a:p>
      </dgm:t>
    </dgm:pt>
    <dgm:pt modelId="{A93B20F1-0C75-4BBF-859D-4FB87629552E}">
      <dgm:prSet phldrT="[Texte]"/>
      <dgm:spPr/>
      <dgm:t>
        <a:bodyPr/>
        <a:lstStyle/>
        <a:p>
          <a:r>
            <a:rPr lang="fr-FR" dirty="0"/>
            <a:t>Réalisation du dashboard</a:t>
          </a:r>
        </a:p>
      </dgm:t>
    </dgm:pt>
    <dgm:pt modelId="{9519AEF2-4848-4CB5-9D18-F442E23FEB6E}" type="parTrans" cxnId="{B76713DE-5038-4BE1-9D8B-66B7D82677C1}">
      <dgm:prSet/>
      <dgm:spPr/>
      <dgm:t>
        <a:bodyPr/>
        <a:lstStyle/>
        <a:p>
          <a:endParaRPr lang="fr-FR"/>
        </a:p>
      </dgm:t>
    </dgm:pt>
    <dgm:pt modelId="{6B34D0AB-B674-41AC-A760-81B29E6AC294}" type="sibTrans" cxnId="{B76713DE-5038-4BE1-9D8B-66B7D82677C1}">
      <dgm:prSet/>
      <dgm:spPr/>
      <dgm:t>
        <a:bodyPr/>
        <a:lstStyle/>
        <a:p>
          <a:endParaRPr lang="fr-FR"/>
        </a:p>
      </dgm:t>
    </dgm:pt>
    <dgm:pt modelId="{0D16FD9F-1539-4F5B-88AE-A1034F04475B}">
      <dgm:prSet phldrT="[Texte]"/>
      <dgm:spPr/>
      <dgm:t>
        <a:bodyPr/>
        <a:lstStyle/>
        <a:p>
          <a:r>
            <a:rPr lang="fr-FR" dirty="0"/>
            <a:t>Réalisation de l’API correspondante</a:t>
          </a:r>
        </a:p>
      </dgm:t>
    </dgm:pt>
    <dgm:pt modelId="{A7999339-EB4B-44D2-BB44-5D95D3725C25}" type="parTrans" cxnId="{9033B3C7-E90A-461F-A24A-EDEBCCB68D24}">
      <dgm:prSet/>
      <dgm:spPr/>
      <dgm:t>
        <a:bodyPr/>
        <a:lstStyle/>
        <a:p>
          <a:endParaRPr lang="fr-FR"/>
        </a:p>
      </dgm:t>
    </dgm:pt>
    <dgm:pt modelId="{2A5A246F-7536-4649-861B-49E3FBF65670}" type="sibTrans" cxnId="{9033B3C7-E90A-461F-A24A-EDEBCCB68D24}">
      <dgm:prSet/>
      <dgm:spPr/>
      <dgm:t>
        <a:bodyPr/>
        <a:lstStyle/>
        <a:p>
          <a:endParaRPr lang="fr-FR"/>
        </a:p>
      </dgm:t>
    </dgm:pt>
    <dgm:pt modelId="{369C999A-3215-4FF0-83DD-AFEB6D8954E0}">
      <dgm:prSet phldrT="[Texte]"/>
      <dgm:spPr/>
      <dgm:t>
        <a:bodyPr/>
        <a:lstStyle/>
        <a:p>
          <a:r>
            <a:rPr lang="fr-FR" dirty="0"/>
            <a:t>Déploiement du modèle sur le Cloud</a:t>
          </a:r>
        </a:p>
      </dgm:t>
    </dgm:pt>
    <dgm:pt modelId="{D70FB5BB-2E00-4FD2-BB9A-F88CD8C7E846}" type="parTrans" cxnId="{83A34A46-EEDE-466B-BEF3-22A63D6A39CF}">
      <dgm:prSet/>
      <dgm:spPr/>
      <dgm:t>
        <a:bodyPr/>
        <a:lstStyle/>
        <a:p>
          <a:endParaRPr lang="fr-FR"/>
        </a:p>
      </dgm:t>
    </dgm:pt>
    <dgm:pt modelId="{F7F1FCAF-317D-4F05-8AA8-1D3A9AB023EC}" type="sibTrans" cxnId="{83A34A46-EEDE-466B-BEF3-22A63D6A39CF}">
      <dgm:prSet/>
      <dgm:spPr/>
      <dgm:t>
        <a:bodyPr/>
        <a:lstStyle/>
        <a:p>
          <a:endParaRPr lang="fr-FR"/>
        </a:p>
      </dgm:t>
    </dgm:pt>
    <dgm:pt modelId="{E9A19952-4397-4457-8C4E-6AFB5A883110}">
      <dgm:prSet phldrT="[Texte]"/>
      <dgm:spPr/>
      <dgm:t>
        <a:bodyPr/>
        <a:lstStyle/>
        <a:p>
          <a:r>
            <a:rPr lang="fr-FR" dirty="0"/>
            <a:t>Sauvegarde sur un dépôt GitHub</a:t>
          </a:r>
        </a:p>
      </dgm:t>
    </dgm:pt>
    <dgm:pt modelId="{64881F73-9377-4660-A416-1964724A7C6A}" type="parTrans" cxnId="{98B3A5A0-97DD-4834-B7F5-896712514D40}">
      <dgm:prSet/>
      <dgm:spPr/>
      <dgm:t>
        <a:bodyPr/>
        <a:lstStyle/>
        <a:p>
          <a:endParaRPr lang="fr-FR"/>
        </a:p>
      </dgm:t>
    </dgm:pt>
    <dgm:pt modelId="{AF795863-1682-49E4-8B85-5F2574255C3D}" type="sibTrans" cxnId="{98B3A5A0-97DD-4834-B7F5-896712514D40}">
      <dgm:prSet/>
      <dgm:spPr/>
      <dgm:t>
        <a:bodyPr/>
        <a:lstStyle/>
        <a:p>
          <a:endParaRPr lang="fr-FR"/>
        </a:p>
      </dgm:t>
    </dgm:pt>
    <dgm:pt modelId="{2955B18C-76E4-40B4-85B6-19EE21BE9B89}" type="pres">
      <dgm:prSet presAssocID="{2360275E-DA8F-4781-80D4-B3FA9D095D55}" presName="Name0" presStyleCnt="0">
        <dgm:presLayoutVars>
          <dgm:dir/>
          <dgm:resizeHandles val="exact"/>
        </dgm:presLayoutVars>
      </dgm:prSet>
      <dgm:spPr/>
    </dgm:pt>
    <dgm:pt modelId="{0804A1C6-7DD4-4BDE-AC3D-DF12BEF30BB9}" type="pres">
      <dgm:prSet presAssocID="{6583DCBD-66AC-422B-A7B5-D0498DD5926C}" presName="composite" presStyleCnt="0"/>
      <dgm:spPr/>
    </dgm:pt>
    <dgm:pt modelId="{8F5F061D-B599-4F77-8DE2-317260C9CF40}" type="pres">
      <dgm:prSet presAssocID="{6583DCBD-66AC-422B-A7B5-D0498DD5926C}" presName="imagSh" presStyleLbl="bgImgPlace1" presStyleIdx="0" presStyleCnt="5"/>
      <dgm:spPr>
        <a:solidFill>
          <a:schemeClr val="bg1">
            <a:lumMod val="95000"/>
          </a:schemeClr>
        </a:solidFill>
      </dgm:spPr>
    </dgm:pt>
    <dgm:pt modelId="{5621F2B2-AE62-4F94-8803-4EBC571395BF}" type="pres">
      <dgm:prSet presAssocID="{6583DCBD-66AC-422B-A7B5-D0498DD5926C}" presName="txNode" presStyleLbl="node1" presStyleIdx="0" presStyleCnt="5">
        <dgm:presLayoutVars>
          <dgm:bulletEnabled val="1"/>
        </dgm:presLayoutVars>
      </dgm:prSet>
      <dgm:spPr/>
    </dgm:pt>
    <dgm:pt modelId="{2ABA42A3-E51D-4634-8BB4-BD88B561918F}" type="pres">
      <dgm:prSet presAssocID="{73D3E6A0-DEB0-488A-AC0B-B5B9214A00B4}" presName="sibTrans" presStyleLbl="sibTrans2D1" presStyleIdx="0" presStyleCnt="4"/>
      <dgm:spPr/>
    </dgm:pt>
    <dgm:pt modelId="{96855582-7516-446E-BCCF-467AE1179E8B}" type="pres">
      <dgm:prSet presAssocID="{73D3E6A0-DEB0-488A-AC0B-B5B9214A00B4}" presName="connTx" presStyleLbl="sibTrans2D1" presStyleIdx="0" presStyleCnt="4"/>
      <dgm:spPr/>
    </dgm:pt>
    <dgm:pt modelId="{17CADF1F-9B01-4BC1-9374-59A16A08B220}" type="pres">
      <dgm:prSet presAssocID="{97719A11-74C9-4873-A17F-92B0C8FC5FF4}" presName="composite" presStyleCnt="0"/>
      <dgm:spPr/>
    </dgm:pt>
    <dgm:pt modelId="{2AC63236-3025-4BBC-9D2F-02D90DBE6188}" type="pres">
      <dgm:prSet presAssocID="{97719A11-74C9-4873-A17F-92B0C8FC5FF4}" presName="imagSh" presStyleLbl="bgImgPlace1" presStyleIdx="1" presStyleCnt="5"/>
      <dgm:spPr>
        <a:solidFill>
          <a:schemeClr val="bg1">
            <a:lumMod val="95000"/>
          </a:schemeClr>
        </a:solidFill>
      </dgm:spPr>
    </dgm:pt>
    <dgm:pt modelId="{1297C3D8-DE42-4C93-871E-5B8C8691190C}" type="pres">
      <dgm:prSet presAssocID="{97719A11-74C9-4873-A17F-92B0C8FC5FF4}" presName="txNode" presStyleLbl="node1" presStyleIdx="1" presStyleCnt="5">
        <dgm:presLayoutVars>
          <dgm:bulletEnabled val="1"/>
        </dgm:presLayoutVars>
      </dgm:prSet>
      <dgm:spPr/>
    </dgm:pt>
    <dgm:pt modelId="{FF06E9BE-4203-41C6-B23B-1E17C13E38D7}" type="pres">
      <dgm:prSet presAssocID="{77C7D467-EA1D-4115-B91D-838550F98351}" presName="sibTrans" presStyleLbl="sibTrans2D1" presStyleIdx="1" presStyleCnt="4"/>
      <dgm:spPr/>
    </dgm:pt>
    <dgm:pt modelId="{C2093A16-67B0-4204-AC67-FCB5D22F901C}" type="pres">
      <dgm:prSet presAssocID="{77C7D467-EA1D-4115-B91D-838550F98351}" presName="connTx" presStyleLbl="sibTrans2D1" presStyleIdx="1" presStyleCnt="4"/>
      <dgm:spPr/>
    </dgm:pt>
    <dgm:pt modelId="{A7DB6381-7E50-4CDB-A5C1-1C86A4F3CCAF}" type="pres">
      <dgm:prSet presAssocID="{CB00C510-460A-418D-9BE6-4A512B6531EC}" presName="composite" presStyleCnt="0"/>
      <dgm:spPr/>
    </dgm:pt>
    <dgm:pt modelId="{7EE6B61C-248E-41FD-9813-9404446ACC65}" type="pres">
      <dgm:prSet presAssocID="{CB00C510-460A-418D-9BE6-4A512B6531EC}" presName="imagSh" presStyleLbl="bgImgPlace1" presStyleIdx="2" presStyleCnt="5"/>
      <dgm:spPr>
        <a:solidFill>
          <a:schemeClr val="bg1">
            <a:lumMod val="95000"/>
          </a:schemeClr>
        </a:solidFill>
      </dgm:spPr>
    </dgm:pt>
    <dgm:pt modelId="{16AA3586-3017-4C12-86E6-505EDECA0D51}" type="pres">
      <dgm:prSet presAssocID="{CB00C510-460A-418D-9BE6-4A512B6531EC}" presName="txNode" presStyleLbl="node1" presStyleIdx="2" presStyleCnt="5">
        <dgm:presLayoutVars>
          <dgm:bulletEnabled val="1"/>
        </dgm:presLayoutVars>
      </dgm:prSet>
      <dgm:spPr/>
    </dgm:pt>
    <dgm:pt modelId="{72F54D1D-12FB-488A-9F1B-4DC5B2F54CF4}" type="pres">
      <dgm:prSet presAssocID="{BA6755F3-B8AA-42D0-9FEB-0FC198C6B0EA}" presName="sibTrans" presStyleLbl="sibTrans2D1" presStyleIdx="2" presStyleCnt="4"/>
      <dgm:spPr/>
    </dgm:pt>
    <dgm:pt modelId="{820BA924-21C8-4516-964F-AB2F8D9DF7EC}" type="pres">
      <dgm:prSet presAssocID="{BA6755F3-B8AA-42D0-9FEB-0FC198C6B0EA}" presName="connTx" presStyleLbl="sibTrans2D1" presStyleIdx="2" presStyleCnt="4"/>
      <dgm:spPr/>
    </dgm:pt>
    <dgm:pt modelId="{7AA0CDE7-8AFA-4F62-A354-133196C46766}" type="pres">
      <dgm:prSet presAssocID="{F98F1FBF-D9C8-40DF-89BC-C67F2AEA94F1}" presName="composite" presStyleCnt="0"/>
      <dgm:spPr/>
    </dgm:pt>
    <dgm:pt modelId="{D7E99DC7-24E2-4268-9839-69DF9AD6F487}" type="pres">
      <dgm:prSet presAssocID="{F98F1FBF-D9C8-40DF-89BC-C67F2AEA94F1}" presName="imagSh" presStyleLbl="bgImgPlace1" presStyleIdx="3" presStyleCnt="5"/>
      <dgm:spPr>
        <a:solidFill>
          <a:schemeClr val="bg1">
            <a:lumMod val="95000"/>
          </a:schemeClr>
        </a:solidFill>
      </dgm:spPr>
    </dgm:pt>
    <dgm:pt modelId="{700364F6-D0DA-4556-A02F-EFE9CF5ACE08}" type="pres">
      <dgm:prSet presAssocID="{F98F1FBF-D9C8-40DF-89BC-C67F2AEA94F1}" presName="txNode" presStyleLbl="node1" presStyleIdx="3" presStyleCnt="5">
        <dgm:presLayoutVars>
          <dgm:bulletEnabled val="1"/>
        </dgm:presLayoutVars>
      </dgm:prSet>
      <dgm:spPr/>
    </dgm:pt>
    <dgm:pt modelId="{105FBD14-796F-42EE-9C78-0DC95C84B7FE}" type="pres">
      <dgm:prSet presAssocID="{027AA569-8699-49EF-BFB7-A5C957A8A33A}" presName="sibTrans" presStyleLbl="sibTrans2D1" presStyleIdx="3" presStyleCnt="4"/>
      <dgm:spPr/>
    </dgm:pt>
    <dgm:pt modelId="{01E57E9E-1DA6-4045-94E3-D3EAE41304A5}" type="pres">
      <dgm:prSet presAssocID="{027AA569-8699-49EF-BFB7-A5C957A8A33A}" presName="connTx" presStyleLbl="sibTrans2D1" presStyleIdx="3" presStyleCnt="4"/>
      <dgm:spPr/>
    </dgm:pt>
    <dgm:pt modelId="{6223762E-F21A-4DB6-8702-EB8DB6D2943C}" type="pres">
      <dgm:prSet presAssocID="{1D73FE67-16DD-4171-86A2-EAFD15C46E93}" presName="composite" presStyleCnt="0"/>
      <dgm:spPr/>
    </dgm:pt>
    <dgm:pt modelId="{FC8618F8-D9FC-4500-9E0A-E111DAE40D52}" type="pres">
      <dgm:prSet presAssocID="{1D73FE67-16DD-4171-86A2-EAFD15C46E93}" presName="imagSh" presStyleLbl="bgImgPlace1" presStyleIdx="4" presStyleCnt="5"/>
      <dgm:spPr>
        <a:solidFill>
          <a:schemeClr val="bg1">
            <a:lumMod val="95000"/>
          </a:schemeClr>
        </a:solidFill>
      </dgm:spPr>
    </dgm:pt>
    <dgm:pt modelId="{000BD5A6-5523-41CE-A466-C2BF262EBB6B}" type="pres">
      <dgm:prSet presAssocID="{1D73FE67-16DD-4171-86A2-EAFD15C46E93}" presName="txNode" presStyleLbl="node1" presStyleIdx="4" presStyleCnt="5">
        <dgm:presLayoutVars>
          <dgm:bulletEnabled val="1"/>
        </dgm:presLayoutVars>
      </dgm:prSet>
      <dgm:spPr/>
    </dgm:pt>
  </dgm:ptLst>
  <dgm:cxnLst>
    <dgm:cxn modelId="{2D8D1B04-F676-4B3E-8E73-23B6323CF42A}" type="presOf" srcId="{1D73FE67-16DD-4171-86A2-EAFD15C46E93}" destId="{000BD5A6-5523-41CE-A466-C2BF262EBB6B}" srcOrd="0" destOrd="0" presId="urn:microsoft.com/office/officeart/2005/8/layout/hProcess10"/>
    <dgm:cxn modelId="{33B39E04-F992-46AC-9860-3A31C541FCD4}" type="presOf" srcId="{1355EB89-7048-43B2-BBBF-CFFA1203D8D8}" destId="{16AA3586-3017-4C12-86E6-505EDECA0D51}" srcOrd="0" destOrd="1" presId="urn:microsoft.com/office/officeart/2005/8/layout/hProcess10"/>
    <dgm:cxn modelId="{08E15205-2D5A-4792-B5CB-85BE60C56277}" type="presOf" srcId="{73D3E6A0-DEB0-488A-AC0B-B5B9214A00B4}" destId="{96855582-7516-446E-BCCF-467AE1179E8B}" srcOrd="1" destOrd="0" presId="urn:microsoft.com/office/officeart/2005/8/layout/hProcess10"/>
    <dgm:cxn modelId="{8024AA0B-F5E9-47C8-AFB5-D596C4F4E717}" srcId="{6583DCBD-66AC-422B-A7B5-D0498DD5926C}" destId="{FE59DB3F-BA2C-4BE4-BA19-F7E10C6B02F0}" srcOrd="0" destOrd="0" parTransId="{F40D377E-C68B-4E91-B119-131144233D54}" sibTransId="{9EEF8C27-F635-41FF-A657-D7443C19B895}"/>
    <dgm:cxn modelId="{EB4FCA11-DDC1-484B-87B9-42B603B227B0}" type="presOf" srcId="{CB00C510-460A-418D-9BE6-4A512B6531EC}" destId="{16AA3586-3017-4C12-86E6-505EDECA0D51}" srcOrd="0" destOrd="0" presId="urn:microsoft.com/office/officeart/2005/8/layout/hProcess10"/>
    <dgm:cxn modelId="{0E98E827-5802-443D-AE19-51AD19AFA72C}" type="presOf" srcId="{027AA569-8699-49EF-BFB7-A5C957A8A33A}" destId="{01E57E9E-1DA6-4045-94E3-D3EAE41304A5}" srcOrd="1" destOrd="0" presId="urn:microsoft.com/office/officeart/2005/8/layout/hProcess10"/>
    <dgm:cxn modelId="{3E5B9635-DF05-4F8F-B6E4-426DA8C5F5CF}" srcId="{97719A11-74C9-4873-A17F-92B0C8FC5FF4}" destId="{44CDF5B5-E118-41EC-A673-83FB070B68E4}" srcOrd="0" destOrd="0" parTransId="{C9CFC9DD-1D15-4594-BA34-820D92C651B6}" sibTransId="{D39464A0-2C97-4255-B24B-F0F8142C9332}"/>
    <dgm:cxn modelId="{46669238-B9B3-4902-89D1-C61634B5D806}" type="presOf" srcId="{A93B20F1-0C75-4BBF-859D-4FB87629552E}" destId="{700364F6-D0DA-4556-A02F-EFE9CF5ACE08}" srcOrd="0" destOrd="1" presId="urn:microsoft.com/office/officeart/2005/8/layout/hProcess10"/>
    <dgm:cxn modelId="{EA81995F-CA4B-46CD-B108-ABE80951B6FC}" type="presOf" srcId="{77C7D467-EA1D-4115-B91D-838550F98351}" destId="{FF06E9BE-4203-41C6-B23B-1E17C13E38D7}" srcOrd="0" destOrd="0" presId="urn:microsoft.com/office/officeart/2005/8/layout/hProcess10"/>
    <dgm:cxn modelId="{83A34A46-EEDE-466B-BEF3-22A63D6A39CF}" srcId="{1D73FE67-16DD-4171-86A2-EAFD15C46E93}" destId="{369C999A-3215-4FF0-83DD-AFEB6D8954E0}" srcOrd="0" destOrd="0" parTransId="{D70FB5BB-2E00-4FD2-BB9A-F88CD8C7E846}" sibTransId="{F7F1FCAF-317D-4F05-8AA8-1D3A9AB023EC}"/>
    <dgm:cxn modelId="{A89DDD4A-1A83-463F-A2B6-FD2D5FEA3D92}" type="presOf" srcId="{44CDF5B5-E118-41EC-A673-83FB070B68E4}" destId="{1297C3D8-DE42-4C93-871E-5B8C8691190C}" srcOrd="0" destOrd="1" presId="urn:microsoft.com/office/officeart/2005/8/layout/hProcess10"/>
    <dgm:cxn modelId="{1EB6484C-B252-4DA0-8785-0CAF20ADC9CE}" type="presOf" srcId="{73D3E6A0-DEB0-488A-AC0B-B5B9214A00B4}" destId="{2ABA42A3-E51D-4634-8BB4-BD88B561918F}" srcOrd="0" destOrd="0" presId="urn:microsoft.com/office/officeart/2005/8/layout/hProcess10"/>
    <dgm:cxn modelId="{95961173-8714-439A-9850-CF1EDAD6F778}" type="presOf" srcId="{027AA569-8699-49EF-BFB7-A5C957A8A33A}" destId="{105FBD14-796F-42EE-9C78-0DC95C84B7FE}" srcOrd="0" destOrd="0" presId="urn:microsoft.com/office/officeart/2005/8/layout/hProcess10"/>
    <dgm:cxn modelId="{E18E5073-9E0B-466B-9B64-8BA456CB2AE8}" srcId="{2360275E-DA8F-4781-80D4-B3FA9D095D55}" destId="{CB00C510-460A-418D-9BE6-4A512B6531EC}" srcOrd="2" destOrd="0" parTransId="{B5AD5F34-11BC-4937-9C4D-B55F11AEE758}" sibTransId="{BA6755F3-B8AA-42D0-9FEB-0FC198C6B0EA}"/>
    <dgm:cxn modelId="{EF20F953-8EDA-4E8B-8B8A-575B4633F462}" type="presOf" srcId="{0D16FD9F-1539-4F5B-88AE-A1034F04475B}" destId="{700364F6-D0DA-4556-A02F-EFE9CF5ACE08}" srcOrd="0" destOrd="2" presId="urn:microsoft.com/office/officeart/2005/8/layout/hProcess10"/>
    <dgm:cxn modelId="{F9E88175-8252-4FEB-BDE4-8C3AC867CEF6}" type="presOf" srcId="{6583DCBD-66AC-422B-A7B5-D0498DD5926C}" destId="{5621F2B2-AE62-4F94-8803-4EBC571395BF}" srcOrd="0" destOrd="0" presId="urn:microsoft.com/office/officeart/2005/8/layout/hProcess10"/>
    <dgm:cxn modelId="{1FFB2A57-07AE-4515-A2E0-07D05AECF7F0}" srcId="{2360275E-DA8F-4781-80D4-B3FA9D095D55}" destId="{6583DCBD-66AC-422B-A7B5-D0498DD5926C}" srcOrd="0" destOrd="0" parTransId="{4CF9928D-2058-49EC-8606-4C93B3291DCE}" sibTransId="{73D3E6A0-DEB0-488A-AC0B-B5B9214A00B4}"/>
    <dgm:cxn modelId="{F59A5F86-F541-4A5A-9D1B-2F953DFDBD66}" type="presOf" srcId="{FE59DB3F-BA2C-4BE4-BA19-F7E10C6B02F0}" destId="{5621F2B2-AE62-4F94-8803-4EBC571395BF}" srcOrd="0" destOrd="1" presId="urn:microsoft.com/office/officeart/2005/8/layout/hProcess10"/>
    <dgm:cxn modelId="{F6381B87-DFA3-4349-88A8-598B80CACD29}" srcId="{CB00C510-460A-418D-9BE6-4A512B6531EC}" destId="{1355EB89-7048-43B2-BBBF-CFFA1203D8D8}" srcOrd="0" destOrd="0" parTransId="{FD4A534B-5039-4167-9529-71AFF6BA8B7B}" sibTransId="{E0A6EC3D-4EF3-44C1-9039-33D1F4FC98F1}"/>
    <dgm:cxn modelId="{4D2EF790-BB3C-4FD0-A6C9-43669CAF37C1}" type="presOf" srcId="{2360275E-DA8F-4781-80D4-B3FA9D095D55}" destId="{2955B18C-76E4-40B4-85B6-19EE21BE9B89}" srcOrd="0" destOrd="0" presId="urn:microsoft.com/office/officeart/2005/8/layout/hProcess10"/>
    <dgm:cxn modelId="{6E428D94-CA46-47C3-AA36-DAAAAC538171}" srcId="{2360275E-DA8F-4781-80D4-B3FA9D095D55}" destId="{F98F1FBF-D9C8-40DF-89BC-C67F2AEA94F1}" srcOrd="3" destOrd="0" parTransId="{0AC6CFFE-2AB9-47EB-A3CD-659FCDB576A7}" sibTransId="{027AA569-8699-49EF-BFB7-A5C957A8A33A}"/>
    <dgm:cxn modelId="{C641099C-E946-4532-96A0-AD1C9DD47934}" type="presOf" srcId="{77C7D467-EA1D-4115-B91D-838550F98351}" destId="{C2093A16-67B0-4204-AC67-FCB5D22F901C}" srcOrd="1" destOrd="0" presId="urn:microsoft.com/office/officeart/2005/8/layout/hProcess10"/>
    <dgm:cxn modelId="{CFFBEA9D-2B57-423B-8C4C-BA082EDA7A21}" type="presOf" srcId="{BA6755F3-B8AA-42D0-9FEB-0FC198C6B0EA}" destId="{820BA924-21C8-4516-964F-AB2F8D9DF7EC}" srcOrd="1" destOrd="0" presId="urn:microsoft.com/office/officeart/2005/8/layout/hProcess10"/>
    <dgm:cxn modelId="{0ED3079E-F3D2-403E-99AA-4CB8B5E3D31B}" type="presOf" srcId="{BA6755F3-B8AA-42D0-9FEB-0FC198C6B0EA}" destId="{72F54D1D-12FB-488A-9F1B-4DC5B2F54CF4}" srcOrd="0" destOrd="0" presId="urn:microsoft.com/office/officeart/2005/8/layout/hProcess10"/>
    <dgm:cxn modelId="{98B3A5A0-97DD-4834-B7F5-896712514D40}" srcId="{F98F1FBF-D9C8-40DF-89BC-C67F2AEA94F1}" destId="{E9A19952-4397-4457-8C4E-6AFB5A883110}" srcOrd="2" destOrd="0" parTransId="{64881F73-9377-4660-A416-1964724A7C6A}" sibTransId="{AF795863-1682-49E4-8B85-5F2574255C3D}"/>
    <dgm:cxn modelId="{CED7D8AC-1BB3-49D2-9136-6722B9FD6ED0}" type="presOf" srcId="{369C999A-3215-4FF0-83DD-AFEB6D8954E0}" destId="{000BD5A6-5523-41CE-A466-C2BF262EBB6B}" srcOrd="0" destOrd="1" presId="urn:microsoft.com/office/officeart/2005/8/layout/hProcess10"/>
    <dgm:cxn modelId="{9D515ABB-5C42-430A-85F1-AC925DC56B20}" type="presOf" srcId="{97719A11-74C9-4873-A17F-92B0C8FC5FF4}" destId="{1297C3D8-DE42-4C93-871E-5B8C8691190C}" srcOrd="0" destOrd="0" presId="urn:microsoft.com/office/officeart/2005/8/layout/hProcess10"/>
    <dgm:cxn modelId="{AC0513C2-57E7-4AC4-B395-AF5A0A82A507}" srcId="{2360275E-DA8F-4781-80D4-B3FA9D095D55}" destId="{1D73FE67-16DD-4171-86A2-EAFD15C46E93}" srcOrd="4" destOrd="0" parTransId="{1A68B619-129B-4ECE-9785-C053E6A5486B}" sibTransId="{EEA779C1-204C-4BC0-A5E8-2487A35CE299}"/>
    <dgm:cxn modelId="{9033B3C7-E90A-461F-A24A-EDEBCCB68D24}" srcId="{F98F1FBF-D9C8-40DF-89BC-C67F2AEA94F1}" destId="{0D16FD9F-1539-4F5B-88AE-A1034F04475B}" srcOrd="1" destOrd="0" parTransId="{A7999339-EB4B-44D2-BB44-5D95D3725C25}" sibTransId="{2A5A246F-7536-4649-861B-49E3FBF65670}"/>
    <dgm:cxn modelId="{40F034DC-3719-4595-B356-1CE5419B4CD2}" type="presOf" srcId="{E9A19952-4397-4457-8C4E-6AFB5A883110}" destId="{700364F6-D0DA-4556-A02F-EFE9CF5ACE08}" srcOrd="0" destOrd="3" presId="urn:microsoft.com/office/officeart/2005/8/layout/hProcess10"/>
    <dgm:cxn modelId="{B76713DE-5038-4BE1-9D8B-66B7D82677C1}" srcId="{F98F1FBF-D9C8-40DF-89BC-C67F2AEA94F1}" destId="{A93B20F1-0C75-4BBF-859D-4FB87629552E}" srcOrd="0" destOrd="0" parTransId="{9519AEF2-4848-4CB5-9D18-F442E23FEB6E}" sibTransId="{6B34D0AB-B674-41AC-A760-81B29E6AC294}"/>
    <dgm:cxn modelId="{3F554CE2-E2F7-4C1E-AA8E-A2C2D3C99068}" type="presOf" srcId="{F98F1FBF-D9C8-40DF-89BC-C67F2AEA94F1}" destId="{700364F6-D0DA-4556-A02F-EFE9CF5ACE08}" srcOrd="0" destOrd="0" presId="urn:microsoft.com/office/officeart/2005/8/layout/hProcess10"/>
    <dgm:cxn modelId="{7335EFF5-4733-4207-8BF9-8B2610FD0641}" srcId="{2360275E-DA8F-4781-80D4-B3FA9D095D55}" destId="{97719A11-74C9-4873-A17F-92B0C8FC5FF4}" srcOrd="1" destOrd="0" parTransId="{B059466D-EEAA-408D-B2FB-FE26CF9A2F71}" sibTransId="{77C7D467-EA1D-4115-B91D-838550F98351}"/>
    <dgm:cxn modelId="{1670F94B-FEE7-4476-B479-291DB723431F}" type="presParOf" srcId="{2955B18C-76E4-40B4-85B6-19EE21BE9B89}" destId="{0804A1C6-7DD4-4BDE-AC3D-DF12BEF30BB9}" srcOrd="0" destOrd="0" presId="urn:microsoft.com/office/officeart/2005/8/layout/hProcess10"/>
    <dgm:cxn modelId="{54FD7490-2DC7-43E4-A2EF-1B0215C00BF1}" type="presParOf" srcId="{0804A1C6-7DD4-4BDE-AC3D-DF12BEF30BB9}" destId="{8F5F061D-B599-4F77-8DE2-317260C9CF40}" srcOrd="0" destOrd="0" presId="urn:microsoft.com/office/officeart/2005/8/layout/hProcess10"/>
    <dgm:cxn modelId="{BC31EC23-844B-4562-ABA0-4FBCB10638DC}" type="presParOf" srcId="{0804A1C6-7DD4-4BDE-AC3D-DF12BEF30BB9}" destId="{5621F2B2-AE62-4F94-8803-4EBC571395BF}" srcOrd="1" destOrd="0" presId="urn:microsoft.com/office/officeart/2005/8/layout/hProcess10"/>
    <dgm:cxn modelId="{D463A290-818C-4041-A4A7-3B1C6145ED2B}" type="presParOf" srcId="{2955B18C-76E4-40B4-85B6-19EE21BE9B89}" destId="{2ABA42A3-E51D-4634-8BB4-BD88B561918F}" srcOrd="1" destOrd="0" presId="urn:microsoft.com/office/officeart/2005/8/layout/hProcess10"/>
    <dgm:cxn modelId="{5896D0B6-DB25-41DF-85A8-270ABDF53A97}" type="presParOf" srcId="{2ABA42A3-E51D-4634-8BB4-BD88B561918F}" destId="{96855582-7516-446E-BCCF-467AE1179E8B}" srcOrd="0" destOrd="0" presId="urn:microsoft.com/office/officeart/2005/8/layout/hProcess10"/>
    <dgm:cxn modelId="{E9781E8A-785D-47FF-9EF4-DC299E94EB40}" type="presParOf" srcId="{2955B18C-76E4-40B4-85B6-19EE21BE9B89}" destId="{17CADF1F-9B01-4BC1-9374-59A16A08B220}" srcOrd="2" destOrd="0" presId="urn:microsoft.com/office/officeart/2005/8/layout/hProcess10"/>
    <dgm:cxn modelId="{554DBD7A-DE24-4AC0-99DC-B4742DD84B97}" type="presParOf" srcId="{17CADF1F-9B01-4BC1-9374-59A16A08B220}" destId="{2AC63236-3025-4BBC-9D2F-02D90DBE6188}" srcOrd="0" destOrd="0" presId="urn:microsoft.com/office/officeart/2005/8/layout/hProcess10"/>
    <dgm:cxn modelId="{300727E0-1E2A-47DD-AC97-61394C101E6E}" type="presParOf" srcId="{17CADF1F-9B01-4BC1-9374-59A16A08B220}" destId="{1297C3D8-DE42-4C93-871E-5B8C8691190C}" srcOrd="1" destOrd="0" presId="urn:microsoft.com/office/officeart/2005/8/layout/hProcess10"/>
    <dgm:cxn modelId="{A1213B6E-1757-4B36-8306-BE904B1926B2}" type="presParOf" srcId="{2955B18C-76E4-40B4-85B6-19EE21BE9B89}" destId="{FF06E9BE-4203-41C6-B23B-1E17C13E38D7}" srcOrd="3" destOrd="0" presId="urn:microsoft.com/office/officeart/2005/8/layout/hProcess10"/>
    <dgm:cxn modelId="{3FE4F8ED-E427-47D4-BAAD-E0B46AE705BF}" type="presParOf" srcId="{FF06E9BE-4203-41C6-B23B-1E17C13E38D7}" destId="{C2093A16-67B0-4204-AC67-FCB5D22F901C}" srcOrd="0" destOrd="0" presId="urn:microsoft.com/office/officeart/2005/8/layout/hProcess10"/>
    <dgm:cxn modelId="{5B93EEFB-F609-4E13-A069-0E54F091F5EE}" type="presParOf" srcId="{2955B18C-76E4-40B4-85B6-19EE21BE9B89}" destId="{A7DB6381-7E50-4CDB-A5C1-1C86A4F3CCAF}" srcOrd="4" destOrd="0" presId="urn:microsoft.com/office/officeart/2005/8/layout/hProcess10"/>
    <dgm:cxn modelId="{C3B11866-C209-467C-BDB1-D7F9ECCDFA60}" type="presParOf" srcId="{A7DB6381-7E50-4CDB-A5C1-1C86A4F3CCAF}" destId="{7EE6B61C-248E-41FD-9813-9404446ACC65}" srcOrd="0" destOrd="0" presId="urn:microsoft.com/office/officeart/2005/8/layout/hProcess10"/>
    <dgm:cxn modelId="{26E34605-7B68-4E0D-994F-B13F5BB744BA}" type="presParOf" srcId="{A7DB6381-7E50-4CDB-A5C1-1C86A4F3CCAF}" destId="{16AA3586-3017-4C12-86E6-505EDECA0D51}" srcOrd="1" destOrd="0" presId="urn:microsoft.com/office/officeart/2005/8/layout/hProcess10"/>
    <dgm:cxn modelId="{DD1A8ADD-FB0C-4CB0-A86A-23935D36E119}" type="presParOf" srcId="{2955B18C-76E4-40B4-85B6-19EE21BE9B89}" destId="{72F54D1D-12FB-488A-9F1B-4DC5B2F54CF4}" srcOrd="5" destOrd="0" presId="urn:microsoft.com/office/officeart/2005/8/layout/hProcess10"/>
    <dgm:cxn modelId="{5C841D8A-C866-4259-B9F4-F7943004AF5B}" type="presParOf" srcId="{72F54D1D-12FB-488A-9F1B-4DC5B2F54CF4}" destId="{820BA924-21C8-4516-964F-AB2F8D9DF7EC}" srcOrd="0" destOrd="0" presId="urn:microsoft.com/office/officeart/2005/8/layout/hProcess10"/>
    <dgm:cxn modelId="{D7F7F95E-AA3E-495E-A5C4-A409DA95A339}" type="presParOf" srcId="{2955B18C-76E4-40B4-85B6-19EE21BE9B89}" destId="{7AA0CDE7-8AFA-4F62-A354-133196C46766}" srcOrd="6" destOrd="0" presId="urn:microsoft.com/office/officeart/2005/8/layout/hProcess10"/>
    <dgm:cxn modelId="{947B9357-66D8-42CB-A041-DB062B6F02BF}" type="presParOf" srcId="{7AA0CDE7-8AFA-4F62-A354-133196C46766}" destId="{D7E99DC7-24E2-4268-9839-69DF9AD6F487}" srcOrd="0" destOrd="0" presId="urn:microsoft.com/office/officeart/2005/8/layout/hProcess10"/>
    <dgm:cxn modelId="{6B2ADDC5-D0E5-4986-91EF-F37FBFBFD223}" type="presParOf" srcId="{7AA0CDE7-8AFA-4F62-A354-133196C46766}" destId="{700364F6-D0DA-4556-A02F-EFE9CF5ACE08}" srcOrd="1" destOrd="0" presId="urn:microsoft.com/office/officeart/2005/8/layout/hProcess10"/>
    <dgm:cxn modelId="{31A5604C-6F02-4CF0-9052-F7F832DDE8B6}" type="presParOf" srcId="{2955B18C-76E4-40B4-85B6-19EE21BE9B89}" destId="{105FBD14-796F-42EE-9C78-0DC95C84B7FE}" srcOrd="7" destOrd="0" presId="urn:microsoft.com/office/officeart/2005/8/layout/hProcess10"/>
    <dgm:cxn modelId="{C1430DC5-A49C-4628-9765-A8D49480A8F6}" type="presParOf" srcId="{105FBD14-796F-42EE-9C78-0DC95C84B7FE}" destId="{01E57E9E-1DA6-4045-94E3-D3EAE41304A5}" srcOrd="0" destOrd="0" presId="urn:microsoft.com/office/officeart/2005/8/layout/hProcess10"/>
    <dgm:cxn modelId="{42251DD5-4C7D-4B51-AFFA-44D91BC898C6}" type="presParOf" srcId="{2955B18C-76E4-40B4-85B6-19EE21BE9B89}" destId="{6223762E-F21A-4DB6-8702-EB8DB6D2943C}" srcOrd="8" destOrd="0" presId="urn:microsoft.com/office/officeart/2005/8/layout/hProcess10"/>
    <dgm:cxn modelId="{524D138C-C900-4595-A5AF-AE34FC7CC82A}" type="presParOf" srcId="{6223762E-F21A-4DB6-8702-EB8DB6D2943C}" destId="{FC8618F8-D9FC-4500-9E0A-E111DAE40D52}" srcOrd="0" destOrd="0" presId="urn:microsoft.com/office/officeart/2005/8/layout/hProcess10"/>
    <dgm:cxn modelId="{3D4F2EB6-F7EC-4E04-8977-3590A306B1BB}" type="presParOf" srcId="{6223762E-F21A-4DB6-8702-EB8DB6D2943C}" destId="{000BD5A6-5523-41CE-A466-C2BF262EBB6B}" srcOrd="1" destOrd="0" presId="urn:microsoft.com/office/officeart/2005/8/layout/hProcess10"/>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230672-FF91-46C9-BA0B-3AB7BED221AF}" type="doc">
      <dgm:prSet loTypeId="urn:microsoft.com/office/officeart/2005/8/layout/chevron2" loCatId="process" qsTypeId="urn:microsoft.com/office/officeart/2005/8/quickstyle/simple3" qsCatId="simple" csTypeId="urn:microsoft.com/office/officeart/2005/8/colors/colorful1" csCatId="colorful" phldr="1"/>
      <dgm:spPr/>
      <dgm:t>
        <a:bodyPr/>
        <a:lstStyle/>
        <a:p>
          <a:endParaRPr lang="fr-FR"/>
        </a:p>
      </dgm:t>
    </dgm:pt>
    <dgm:pt modelId="{82A58A98-8EE0-4EE6-AB09-DB80439879CA}">
      <dgm:prSet phldrT="[Texte]" custT="1"/>
      <dgm:spPr/>
      <dgm:t>
        <a:bodyPr/>
        <a:lstStyle/>
        <a:p>
          <a:r>
            <a:rPr lang="fr-FR" sz="1100" b="1" dirty="0"/>
            <a:t>Data train</a:t>
          </a:r>
        </a:p>
        <a:p>
          <a:r>
            <a:rPr lang="fr-FR" sz="1100" b="1" dirty="0"/>
            <a:t>Data test</a:t>
          </a:r>
        </a:p>
      </dgm:t>
    </dgm:pt>
    <dgm:pt modelId="{B4FDC2FA-0204-4620-ACB3-3FF190C6BB1B}" type="parTrans" cxnId="{C7A230A4-900E-4928-843A-DC09BDC3DA91}">
      <dgm:prSet/>
      <dgm:spPr/>
      <dgm:t>
        <a:bodyPr/>
        <a:lstStyle/>
        <a:p>
          <a:endParaRPr lang="fr-FR" sz="1800"/>
        </a:p>
      </dgm:t>
    </dgm:pt>
    <dgm:pt modelId="{87C5F170-C97E-4F89-B5BC-3287488DD4F0}" type="sibTrans" cxnId="{C7A230A4-900E-4928-843A-DC09BDC3DA91}">
      <dgm:prSet/>
      <dgm:spPr/>
      <dgm:t>
        <a:bodyPr/>
        <a:lstStyle/>
        <a:p>
          <a:endParaRPr lang="fr-FR" sz="1800"/>
        </a:p>
      </dgm:t>
    </dgm:pt>
    <dgm:pt modelId="{E3103431-64CD-4BE1-A80C-608281570904}">
      <dgm:prSet phldrT="[Texte]" custT="1"/>
      <dgm:spPr/>
      <dgm:t>
        <a:bodyPr/>
        <a:lstStyle/>
        <a:p>
          <a:r>
            <a:rPr lang="fr-FR" sz="1200"/>
            <a:t>Rappel : "test.csv" est le dataset que nous utilisons pour simuler un nouveau client dans la base. Toutefois il convient que ces deux datasets aient la même structure à l'issu du feature engineering.</a:t>
          </a:r>
        </a:p>
      </dgm:t>
    </dgm:pt>
    <dgm:pt modelId="{2D51C25A-D878-4786-B824-DBFA6DB57BE5}" type="parTrans" cxnId="{E5962ADE-55CF-4725-84C3-49C58B6A677C}">
      <dgm:prSet/>
      <dgm:spPr/>
      <dgm:t>
        <a:bodyPr/>
        <a:lstStyle/>
        <a:p>
          <a:endParaRPr lang="fr-FR" sz="1800"/>
        </a:p>
      </dgm:t>
    </dgm:pt>
    <dgm:pt modelId="{A1E09920-A647-49CD-A785-83FCE5261DC6}" type="sibTrans" cxnId="{E5962ADE-55CF-4725-84C3-49C58B6A677C}">
      <dgm:prSet/>
      <dgm:spPr/>
      <dgm:t>
        <a:bodyPr/>
        <a:lstStyle/>
        <a:p>
          <a:endParaRPr lang="fr-FR" sz="1800"/>
        </a:p>
      </dgm:t>
    </dgm:pt>
    <dgm:pt modelId="{C3E2B8AD-99D8-497D-B1D6-7482FBB72703}">
      <dgm:prSet phldrT="[Texte]" custT="1"/>
      <dgm:spPr/>
      <dgm:t>
        <a:bodyPr/>
        <a:lstStyle/>
        <a:p>
          <a:r>
            <a:rPr lang="fr-FR" sz="1100" b="1"/>
            <a:t>Valeurs manquantes</a:t>
          </a:r>
        </a:p>
      </dgm:t>
    </dgm:pt>
    <dgm:pt modelId="{12F3A49F-2353-45E4-8BC2-A2428376F3E0}" type="parTrans" cxnId="{9BC19435-F3F7-4093-8636-132939651C80}">
      <dgm:prSet/>
      <dgm:spPr/>
      <dgm:t>
        <a:bodyPr/>
        <a:lstStyle/>
        <a:p>
          <a:endParaRPr lang="fr-FR" sz="1800"/>
        </a:p>
      </dgm:t>
    </dgm:pt>
    <dgm:pt modelId="{39BE4762-6C67-448E-A4F1-8FAED3C7988A}" type="sibTrans" cxnId="{9BC19435-F3F7-4093-8636-132939651C80}">
      <dgm:prSet/>
      <dgm:spPr/>
      <dgm:t>
        <a:bodyPr/>
        <a:lstStyle/>
        <a:p>
          <a:endParaRPr lang="fr-FR" sz="1800"/>
        </a:p>
      </dgm:t>
    </dgm:pt>
    <dgm:pt modelId="{A3831115-6A9E-4E1D-8C40-11C5E5674BE7}">
      <dgm:prSet phldrT="[Texte]" custT="1"/>
      <dgm:spPr/>
      <dgm:t>
        <a:bodyPr/>
        <a:lstStyle/>
        <a:p>
          <a:r>
            <a:rPr lang="fr-FR" sz="1200"/>
            <a:t>Traitement par imputation de la médiane</a:t>
          </a:r>
        </a:p>
      </dgm:t>
    </dgm:pt>
    <dgm:pt modelId="{BDF3F8F0-6A8B-44A5-8225-3F48873B62A8}" type="parTrans" cxnId="{86C32306-C568-4BEF-AD11-33FCA1B9BC1A}">
      <dgm:prSet/>
      <dgm:spPr/>
      <dgm:t>
        <a:bodyPr/>
        <a:lstStyle/>
        <a:p>
          <a:endParaRPr lang="fr-FR" sz="1800"/>
        </a:p>
      </dgm:t>
    </dgm:pt>
    <dgm:pt modelId="{22FB0521-F4D1-4AEA-8084-90883363A4B7}" type="sibTrans" cxnId="{86C32306-C568-4BEF-AD11-33FCA1B9BC1A}">
      <dgm:prSet/>
      <dgm:spPr/>
      <dgm:t>
        <a:bodyPr/>
        <a:lstStyle/>
        <a:p>
          <a:endParaRPr lang="fr-FR" sz="1800"/>
        </a:p>
      </dgm:t>
    </dgm:pt>
    <dgm:pt modelId="{A1776435-C4B8-4D02-9E71-E6FF0FD7D9FB}">
      <dgm:prSet phldrT="[Texte]" custT="1"/>
      <dgm:spPr/>
      <dgm:t>
        <a:bodyPr/>
        <a:lstStyle/>
        <a:p>
          <a:r>
            <a:rPr lang="fr-FR" sz="1100" b="1" dirty="0"/>
            <a:t>Encodage variables</a:t>
          </a:r>
        </a:p>
      </dgm:t>
    </dgm:pt>
    <dgm:pt modelId="{BB827146-D92B-4110-A806-E4AC55F2643B}" type="parTrans" cxnId="{A456BCC3-FCDF-454F-8369-96DD572E6ED4}">
      <dgm:prSet/>
      <dgm:spPr/>
      <dgm:t>
        <a:bodyPr/>
        <a:lstStyle/>
        <a:p>
          <a:endParaRPr lang="fr-FR" sz="1800"/>
        </a:p>
      </dgm:t>
    </dgm:pt>
    <dgm:pt modelId="{0C2AC3D2-F787-4505-9729-B832175B687E}" type="sibTrans" cxnId="{A456BCC3-FCDF-454F-8369-96DD572E6ED4}">
      <dgm:prSet/>
      <dgm:spPr/>
      <dgm:t>
        <a:bodyPr/>
        <a:lstStyle/>
        <a:p>
          <a:endParaRPr lang="fr-FR" sz="1800"/>
        </a:p>
      </dgm:t>
    </dgm:pt>
    <dgm:pt modelId="{4D5588D7-861A-4F41-B41D-BC379AACEBEE}">
      <dgm:prSet phldrT="[Texte]" custT="1"/>
      <dgm:spPr/>
      <dgm:t>
        <a:bodyPr/>
        <a:lstStyle/>
        <a:p>
          <a:r>
            <a:rPr lang="fr-FR" sz="1200"/>
            <a:t>Label encoding pour les variables à 2 catégories.</a:t>
          </a:r>
        </a:p>
      </dgm:t>
    </dgm:pt>
    <dgm:pt modelId="{F62E3FC4-BEFF-4BC7-9862-6E8392A6EEFD}" type="parTrans" cxnId="{442250E2-0467-43C8-A84A-CC6D5C3A56FF}">
      <dgm:prSet/>
      <dgm:spPr/>
      <dgm:t>
        <a:bodyPr/>
        <a:lstStyle/>
        <a:p>
          <a:endParaRPr lang="fr-FR" sz="1800"/>
        </a:p>
      </dgm:t>
    </dgm:pt>
    <dgm:pt modelId="{E73D6159-FDA2-4D57-94DC-FB2103DEC39E}" type="sibTrans" cxnId="{442250E2-0467-43C8-A84A-CC6D5C3A56FF}">
      <dgm:prSet/>
      <dgm:spPr/>
      <dgm:t>
        <a:bodyPr/>
        <a:lstStyle/>
        <a:p>
          <a:endParaRPr lang="fr-FR" sz="1800"/>
        </a:p>
      </dgm:t>
    </dgm:pt>
    <dgm:pt modelId="{F332464B-2485-4A2A-A1C3-AFD550B391A5}">
      <dgm:prSet phldrT="[Texte]" custT="1"/>
      <dgm:spPr/>
      <dgm:t>
        <a:bodyPr/>
        <a:lstStyle/>
        <a:p>
          <a:r>
            <a:rPr lang="fr-FR" sz="1200"/>
            <a:t>One Hot Encoding pour les variables à plus de deux catégories.</a:t>
          </a:r>
        </a:p>
      </dgm:t>
    </dgm:pt>
    <dgm:pt modelId="{E51625CD-3B80-4FDE-9AF2-B50AC98B744C}" type="parTrans" cxnId="{3CE1F57E-326B-416C-9A89-4BBE8B7BF5B1}">
      <dgm:prSet/>
      <dgm:spPr/>
      <dgm:t>
        <a:bodyPr/>
        <a:lstStyle/>
        <a:p>
          <a:endParaRPr lang="fr-FR" sz="1800"/>
        </a:p>
      </dgm:t>
    </dgm:pt>
    <dgm:pt modelId="{87A0201B-FBA1-4223-A709-5A31491869EF}" type="sibTrans" cxnId="{3CE1F57E-326B-416C-9A89-4BBE8B7BF5B1}">
      <dgm:prSet/>
      <dgm:spPr/>
      <dgm:t>
        <a:bodyPr/>
        <a:lstStyle/>
        <a:p>
          <a:endParaRPr lang="fr-FR" sz="1800"/>
        </a:p>
      </dgm:t>
    </dgm:pt>
    <dgm:pt modelId="{8AFC6491-1ABC-41A9-8E1F-FA141C1DBD6F}">
      <dgm:prSet phldrT="[Texte]" custT="1"/>
      <dgm:spPr/>
      <dgm:t>
        <a:bodyPr/>
        <a:lstStyle/>
        <a:p>
          <a:r>
            <a:rPr lang="fr-FR" sz="1100" b="1"/>
            <a:t>Alignement datasets</a:t>
          </a:r>
        </a:p>
      </dgm:t>
    </dgm:pt>
    <dgm:pt modelId="{9E1A0FCF-B6A5-46E9-9BCE-2A85051FE32B}" type="parTrans" cxnId="{19D887EF-3E9C-4C7F-8BBC-BAA8E9437904}">
      <dgm:prSet/>
      <dgm:spPr/>
      <dgm:t>
        <a:bodyPr/>
        <a:lstStyle/>
        <a:p>
          <a:endParaRPr lang="fr-FR"/>
        </a:p>
      </dgm:t>
    </dgm:pt>
    <dgm:pt modelId="{A146C537-658B-47C8-8680-6B2D5B237113}" type="sibTrans" cxnId="{19D887EF-3E9C-4C7F-8BBC-BAA8E9437904}">
      <dgm:prSet/>
      <dgm:spPr/>
      <dgm:t>
        <a:bodyPr/>
        <a:lstStyle/>
        <a:p>
          <a:endParaRPr lang="fr-FR"/>
        </a:p>
      </dgm:t>
    </dgm:pt>
    <dgm:pt modelId="{AAA6B76E-56C6-40EA-8ABC-9D9418043888}">
      <dgm:prSet phldrT="[Texte]" custT="1"/>
      <dgm:spPr/>
      <dgm:t>
        <a:bodyPr/>
        <a:lstStyle/>
        <a:p>
          <a:r>
            <a:rPr lang="fr-FR" sz="1200"/>
            <a:t>Alignement des datasets "train" et "test" pour conserver des structures identiques.</a:t>
          </a:r>
        </a:p>
      </dgm:t>
    </dgm:pt>
    <dgm:pt modelId="{B6228F82-E2B5-4638-8808-6C7D0ADF7CD1}" type="parTrans" cxnId="{C6B4E4EE-A1EE-4985-B6B1-E475483A7AD3}">
      <dgm:prSet/>
      <dgm:spPr/>
      <dgm:t>
        <a:bodyPr/>
        <a:lstStyle/>
        <a:p>
          <a:endParaRPr lang="fr-FR"/>
        </a:p>
      </dgm:t>
    </dgm:pt>
    <dgm:pt modelId="{2DCBF77B-D443-41AF-892A-F4417A92B85D}" type="sibTrans" cxnId="{C6B4E4EE-A1EE-4985-B6B1-E475483A7AD3}">
      <dgm:prSet/>
      <dgm:spPr/>
      <dgm:t>
        <a:bodyPr/>
        <a:lstStyle/>
        <a:p>
          <a:endParaRPr lang="fr-FR"/>
        </a:p>
      </dgm:t>
    </dgm:pt>
    <dgm:pt modelId="{52F27869-4854-4575-AA35-7154F1F7B382}">
      <dgm:prSet phldrT="[Texte]" custT="1"/>
      <dgm:spPr/>
      <dgm:t>
        <a:bodyPr/>
        <a:lstStyle/>
        <a:p>
          <a:r>
            <a:rPr lang="fr-FR" sz="1100" b="1"/>
            <a:t>Création de variables</a:t>
          </a:r>
        </a:p>
      </dgm:t>
    </dgm:pt>
    <dgm:pt modelId="{983CFF84-8169-4351-A55C-BC374DC9D733}" type="parTrans" cxnId="{25C7EE56-9120-4482-8814-586473782EFA}">
      <dgm:prSet/>
      <dgm:spPr/>
      <dgm:t>
        <a:bodyPr/>
        <a:lstStyle/>
        <a:p>
          <a:endParaRPr lang="fr-FR"/>
        </a:p>
      </dgm:t>
    </dgm:pt>
    <dgm:pt modelId="{C2072223-233F-4B33-8EE1-15CBCCC25A73}" type="sibTrans" cxnId="{25C7EE56-9120-4482-8814-586473782EFA}">
      <dgm:prSet/>
      <dgm:spPr/>
      <dgm:t>
        <a:bodyPr/>
        <a:lstStyle/>
        <a:p>
          <a:endParaRPr lang="fr-FR"/>
        </a:p>
      </dgm:t>
    </dgm:pt>
    <dgm:pt modelId="{EF39970B-8748-4E93-89CB-8D7C0A133C59}">
      <dgm:prSet phldrT="[Texte]" custT="1"/>
      <dgm:spPr/>
      <dgm:t>
        <a:bodyPr/>
        <a:lstStyle/>
        <a:p>
          <a:r>
            <a:rPr lang="fr-FR" sz="1200" dirty="0"/>
            <a:t>Remplacement des outliers par des valeurs nulles. </a:t>
          </a:r>
          <a:r>
            <a:rPr lang="fr-FR" sz="1200" i="0" dirty="0"/>
            <a:t>Ensuite les valeurs sont imputées par la médiane dans le Preprocessing</a:t>
          </a:r>
          <a:r>
            <a:rPr lang="fr-FR" sz="1200" i="1" dirty="0"/>
            <a:t>.</a:t>
          </a:r>
        </a:p>
      </dgm:t>
    </dgm:pt>
    <dgm:pt modelId="{749A1195-7FF3-4129-8A30-B2B678438F83}" type="parTrans" cxnId="{3ABA942E-C7EA-46EA-98F8-78C6FCBAE1DE}">
      <dgm:prSet/>
      <dgm:spPr/>
      <dgm:t>
        <a:bodyPr/>
        <a:lstStyle/>
        <a:p>
          <a:endParaRPr lang="fr-FR"/>
        </a:p>
      </dgm:t>
    </dgm:pt>
    <dgm:pt modelId="{378D6D6B-72BC-4587-A3D9-0A966B7E1132}" type="sibTrans" cxnId="{3ABA942E-C7EA-46EA-98F8-78C6FCBAE1DE}">
      <dgm:prSet/>
      <dgm:spPr/>
      <dgm:t>
        <a:bodyPr/>
        <a:lstStyle/>
        <a:p>
          <a:endParaRPr lang="fr-FR"/>
        </a:p>
      </dgm:t>
    </dgm:pt>
    <dgm:pt modelId="{333D0F34-2B2F-4FD5-9DE6-ACEB1AA7D575}">
      <dgm:prSet phldrT="[Texte]" custT="1"/>
      <dgm:spPr/>
      <dgm:t>
        <a:bodyPr/>
        <a:lstStyle/>
        <a:p>
          <a:r>
            <a:rPr lang="fr-FR" sz="1200"/>
            <a:t>Ajout d'une "flag feature" pour identifier les lignes qui contiennent les outliers.</a:t>
          </a:r>
        </a:p>
      </dgm:t>
    </dgm:pt>
    <dgm:pt modelId="{F89ABABD-2879-4101-B45A-D58ECE9EE0F6}" type="parTrans" cxnId="{539B6182-A077-445D-B6BE-63F53E821072}">
      <dgm:prSet/>
      <dgm:spPr/>
      <dgm:t>
        <a:bodyPr/>
        <a:lstStyle/>
        <a:p>
          <a:endParaRPr lang="fr-FR"/>
        </a:p>
      </dgm:t>
    </dgm:pt>
    <dgm:pt modelId="{21AFCE56-2A09-4EA5-A8D9-D4FEFCF05B2C}" type="sibTrans" cxnId="{539B6182-A077-445D-B6BE-63F53E821072}">
      <dgm:prSet/>
      <dgm:spPr/>
      <dgm:t>
        <a:bodyPr/>
        <a:lstStyle/>
        <a:p>
          <a:endParaRPr lang="fr-FR"/>
        </a:p>
      </dgm:t>
    </dgm:pt>
    <dgm:pt modelId="{A360D8C2-1209-4881-9CB6-A9C84393E311}">
      <dgm:prSet phldrT="[Texte]" custT="1"/>
      <dgm:spPr/>
      <dgm:t>
        <a:bodyPr/>
        <a:lstStyle/>
        <a:p>
          <a:r>
            <a:rPr lang="fr-FR" sz="1100" b="1"/>
            <a:t>Hypothèses</a:t>
          </a:r>
        </a:p>
      </dgm:t>
    </dgm:pt>
    <dgm:pt modelId="{8B0F314B-EA55-4438-B69F-5D857F66D2F4}" type="parTrans" cxnId="{244951B9-4AC7-4984-B70F-59C2AEE5A19D}">
      <dgm:prSet/>
      <dgm:spPr/>
      <dgm:t>
        <a:bodyPr/>
        <a:lstStyle/>
        <a:p>
          <a:endParaRPr lang="fr-FR"/>
        </a:p>
      </dgm:t>
    </dgm:pt>
    <dgm:pt modelId="{CD778FB8-2E15-4226-AC77-6B97C8FE6AD2}" type="sibTrans" cxnId="{244951B9-4AC7-4984-B70F-59C2AEE5A19D}">
      <dgm:prSet/>
      <dgm:spPr/>
      <dgm:t>
        <a:bodyPr/>
        <a:lstStyle/>
        <a:p>
          <a:endParaRPr lang="fr-FR"/>
        </a:p>
      </dgm:t>
    </dgm:pt>
    <dgm:pt modelId="{D5C1CB0E-FBCB-4059-BACA-75BAB9E843B8}">
      <dgm:prSet phldrT="[Texte]" custT="1"/>
      <dgm:spPr/>
      <dgm:t>
        <a:bodyPr/>
        <a:lstStyle/>
        <a:p>
          <a:r>
            <a:rPr lang="fr-FR" sz="1200" u="sng" dirty="0"/>
            <a:t>Création de deux hypothèses de feature engineering :</a:t>
          </a:r>
        </a:p>
      </dgm:t>
    </dgm:pt>
    <dgm:pt modelId="{6E28D1B1-52EF-4E39-8CA2-4842B88BADA9}" type="parTrans" cxnId="{078F2109-E4CD-485F-A90A-03466A9188FC}">
      <dgm:prSet/>
      <dgm:spPr/>
      <dgm:t>
        <a:bodyPr/>
        <a:lstStyle/>
        <a:p>
          <a:endParaRPr lang="fr-FR"/>
        </a:p>
      </dgm:t>
    </dgm:pt>
    <dgm:pt modelId="{B2617FB8-D76D-4E65-8E32-BF2B76167666}" type="sibTrans" cxnId="{078F2109-E4CD-485F-A90A-03466A9188FC}">
      <dgm:prSet/>
      <dgm:spPr/>
      <dgm:t>
        <a:bodyPr/>
        <a:lstStyle/>
        <a:p>
          <a:endParaRPr lang="fr-FR"/>
        </a:p>
      </dgm:t>
    </dgm:pt>
    <dgm:pt modelId="{A70C8160-3B0D-4927-BA0F-9B252FA21462}">
      <dgm:prSet phldrT="[Texte]" custT="1"/>
      <dgm:spPr/>
      <dgm:t>
        <a:bodyPr/>
        <a:lstStyle/>
        <a:p>
          <a:r>
            <a:rPr lang="fr-FR" sz="1200" i="1" u="sng" dirty="0"/>
            <a:t>"Polynomial Features" </a:t>
          </a:r>
          <a:r>
            <a:rPr lang="fr-FR" sz="1200" dirty="0"/>
            <a:t>: Amélioration de la </a:t>
          </a:r>
          <a:r>
            <a:rPr lang="fr-FR" sz="1200" dirty="0" err="1"/>
            <a:t>correlation</a:t>
          </a:r>
          <a:r>
            <a:rPr lang="fr-FR" sz="1200" dirty="0"/>
            <a:t> des variables EXT SOURCES avec la target</a:t>
          </a:r>
        </a:p>
      </dgm:t>
    </dgm:pt>
    <dgm:pt modelId="{0CBF5710-EF18-41E9-8950-9041ED02F445}" type="parTrans" cxnId="{3ADDCAFB-9E87-4182-9456-21DACA5FFE83}">
      <dgm:prSet/>
      <dgm:spPr/>
      <dgm:t>
        <a:bodyPr/>
        <a:lstStyle/>
        <a:p>
          <a:endParaRPr lang="fr-FR"/>
        </a:p>
      </dgm:t>
    </dgm:pt>
    <dgm:pt modelId="{890554DC-ABA4-42B4-B6A5-5BF691952822}" type="sibTrans" cxnId="{3ADDCAFB-9E87-4182-9456-21DACA5FFE83}">
      <dgm:prSet/>
      <dgm:spPr/>
      <dgm:t>
        <a:bodyPr/>
        <a:lstStyle/>
        <a:p>
          <a:endParaRPr lang="fr-FR"/>
        </a:p>
      </dgm:t>
    </dgm:pt>
    <dgm:pt modelId="{D5B8BBF1-92BD-4FBE-BDA1-5CA2DC2BC21D}">
      <dgm:prSet phldrT="[Texte]" custT="1"/>
      <dgm:spPr/>
      <dgm:t>
        <a:bodyPr/>
        <a:lstStyle/>
        <a:p>
          <a:r>
            <a:rPr lang="fr-FR" sz="1200" i="1" u="sng"/>
            <a:t>"Domain Features" </a:t>
          </a:r>
          <a:r>
            <a:rPr lang="fr-FR" sz="1200"/>
            <a:t>: Construction de variables s'appliquant plus au domaine de la banque comme :</a:t>
          </a:r>
        </a:p>
      </dgm:t>
    </dgm:pt>
    <dgm:pt modelId="{9956965F-63CE-4098-91E2-F273BE84EE66}" type="parTrans" cxnId="{50A4DB76-BA69-474B-92D0-F8C9004BA61C}">
      <dgm:prSet/>
      <dgm:spPr/>
      <dgm:t>
        <a:bodyPr/>
        <a:lstStyle/>
        <a:p>
          <a:endParaRPr lang="fr-FR"/>
        </a:p>
      </dgm:t>
    </dgm:pt>
    <dgm:pt modelId="{556CB2A3-EBDF-415A-B432-4A4B1D2AD2F6}" type="sibTrans" cxnId="{50A4DB76-BA69-474B-92D0-F8C9004BA61C}">
      <dgm:prSet/>
      <dgm:spPr/>
      <dgm:t>
        <a:bodyPr/>
        <a:lstStyle/>
        <a:p>
          <a:endParaRPr lang="fr-FR"/>
        </a:p>
      </dgm:t>
    </dgm:pt>
    <dgm:pt modelId="{44564E8B-E67A-456A-9EEE-ADFFB668DC0F}">
      <dgm:prSet phldrT="[Texte]" custT="1"/>
      <dgm:spPr/>
      <dgm:t>
        <a:bodyPr/>
        <a:lstStyle/>
        <a:p>
          <a:r>
            <a:rPr lang="fr-FR" sz="1200"/>
            <a:t>"CREDIT_INCOME_PERCENT"</a:t>
          </a:r>
        </a:p>
      </dgm:t>
    </dgm:pt>
    <dgm:pt modelId="{F665B0F3-F032-45DA-9DB0-2A72BE0882E9}" type="parTrans" cxnId="{285163AC-A5CC-4D2F-9D5E-90EBAAC1DC91}">
      <dgm:prSet/>
      <dgm:spPr/>
      <dgm:t>
        <a:bodyPr/>
        <a:lstStyle/>
        <a:p>
          <a:endParaRPr lang="fr-FR"/>
        </a:p>
      </dgm:t>
    </dgm:pt>
    <dgm:pt modelId="{D868AB23-9187-413A-921C-589B29A6EC28}" type="sibTrans" cxnId="{285163AC-A5CC-4D2F-9D5E-90EBAAC1DC91}">
      <dgm:prSet/>
      <dgm:spPr/>
      <dgm:t>
        <a:bodyPr/>
        <a:lstStyle/>
        <a:p>
          <a:endParaRPr lang="fr-FR"/>
        </a:p>
      </dgm:t>
    </dgm:pt>
    <dgm:pt modelId="{B9BDC2CB-871F-4029-91AA-605AA96506DE}">
      <dgm:prSet phldrT="[Texte]" custT="1"/>
      <dgm:spPr/>
      <dgm:t>
        <a:bodyPr/>
        <a:lstStyle/>
        <a:p>
          <a:r>
            <a:rPr lang="fr-FR" sz="1200"/>
            <a:t>"ANNUITY_INCOME_PERCENT"</a:t>
          </a:r>
        </a:p>
      </dgm:t>
    </dgm:pt>
    <dgm:pt modelId="{25615C10-2FF5-4B09-90D7-61CD5CFDC94A}" type="parTrans" cxnId="{9CAEFD1C-C3AD-4429-BAC4-C5BAA7FB8F5A}">
      <dgm:prSet/>
      <dgm:spPr/>
      <dgm:t>
        <a:bodyPr/>
        <a:lstStyle/>
        <a:p>
          <a:endParaRPr lang="fr-FR"/>
        </a:p>
      </dgm:t>
    </dgm:pt>
    <dgm:pt modelId="{45F4BA7A-FD43-4ABC-AEAE-414221912BBE}" type="sibTrans" cxnId="{9CAEFD1C-C3AD-4429-BAC4-C5BAA7FB8F5A}">
      <dgm:prSet/>
      <dgm:spPr/>
      <dgm:t>
        <a:bodyPr/>
        <a:lstStyle/>
        <a:p>
          <a:endParaRPr lang="fr-FR"/>
        </a:p>
      </dgm:t>
    </dgm:pt>
    <dgm:pt modelId="{56BD1213-2E0F-4D7A-99EF-F6032F52EAE1}">
      <dgm:prSet phldrT="[Texte]" custT="1"/>
      <dgm:spPr/>
      <dgm:t>
        <a:bodyPr/>
        <a:lstStyle/>
        <a:p>
          <a:r>
            <a:rPr lang="fr-FR" sz="1200"/>
            <a:t>"CREDIT_TERM"</a:t>
          </a:r>
        </a:p>
      </dgm:t>
    </dgm:pt>
    <dgm:pt modelId="{A61D4E50-73FA-49F3-82C4-CF76A003EA63}" type="parTrans" cxnId="{7B8534C5-5A08-495F-99BB-611EC2E17C8A}">
      <dgm:prSet/>
      <dgm:spPr/>
      <dgm:t>
        <a:bodyPr/>
        <a:lstStyle/>
        <a:p>
          <a:endParaRPr lang="fr-FR"/>
        </a:p>
      </dgm:t>
    </dgm:pt>
    <dgm:pt modelId="{365059AC-5B77-4734-AA1F-8A84AD51E522}" type="sibTrans" cxnId="{7B8534C5-5A08-495F-99BB-611EC2E17C8A}">
      <dgm:prSet/>
      <dgm:spPr/>
      <dgm:t>
        <a:bodyPr/>
        <a:lstStyle/>
        <a:p>
          <a:endParaRPr lang="fr-FR"/>
        </a:p>
      </dgm:t>
    </dgm:pt>
    <dgm:pt modelId="{C1DA9FA2-42AF-4D5F-AE72-D6A27B700283}">
      <dgm:prSet phldrT="[Texte]" custT="1"/>
      <dgm:spPr/>
      <dgm:t>
        <a:bodyPr/>
        <a:lstStyle/>
        <a:p>
          <a:r>
            <a:rPr lang="fr-FR" sz="1200"/>
            <a:t>"DAYS_EMPLOYED_PERCENT" </a:t>
          </a:r>
        </a:p>
      </dgm:t>
    </dgm:pt>
    <dgm:pt modelId="{F91F86B7-A992-4613-BB3B-BB817AC42A3D}" type="parTrans" cxnId="{83DF2509-1723-4BA8-AED6-037D77E170E4}">
      <dgm:prSet/>
      <dgm:spPr/>
      <dgm:t>
        <a:bodyPr/>
        <a:lstStyle/>
        <a:p>
          <a:endParaRPr lang="fr-FR"/>
        </a:p>
      </dgm:t>
    </dgm:pt>
    <dgm:pt modelId="{169BB1FC-1D37-4139-821A-4B8D8A0FC776}" type="sibTrans" cxnId="{83DF2509-1723-4BA8-AED6-037D77E170E4}">
      <dgm:prSet/>
      <dgm:spPr/>
      <dgm:t>
        <a:bodyPr/>
        <a:lstStyle/>
        <a:p>
          <a:endParaRPr lang="fr-FR"/>
        </a:p>
      </dgm:t>
    </dgm:pt>
    <dgm:pt modelId="{3C3ED78A-B946-4B79-911B-4F04FF4D552B}" type="pres">
      <dgm:prSet presAssocID="{E9230672-FF91-46C9-BA0B-3AB7BED221AF}" presName="linearFlow" presStyleCnt="0">
        <dgm:presLayoutVars>
          <dgm:dir/>
          <dgm:animLvl val="lvl"/>
          <dgm:resizeHandles val="exact"/>
        </dgm:presLayoutVars>
      </dgm:prSet>
      <dgm:spPr/>
    </dgm:pt>
    <dgm:pt modelId="{4E5C0188-6277-4483-91AD-636D9F5FF2ED}" type="pres">
      <dgm:prSet presAssocID="{82A58A98-8EE0-4EE6-AB09-DB80439879CA}" presName="composite" presStyleCnt="0"/>
      <dgm:spPr/>
    </dgm:pt>
    <dgm:pt modelId="{4E6B76F6-5E8A-4A5E-B3AF-52867521CF95}" type="pres">
      <dgm:prSet presAssocID="{82A58A98-8EE0-4EE6-AB09-DB80439879CA}" presName="parentText" presStyleLbl="alignNode1" presStyleIdx="0" presStyleCnt="6" custScaleX="149278">
        <dgm:presLayoutVars>
          <dgm:chMax val="1"/>
          <dgm:bulletEnabled val="1"/>
        </dgm:presLayoutVars>
      </dgm:prSet>
      <dgm:spPr/>
    </dgm:pt>
    <dgm:pt modelId="{A8AAB56C-AC13-4205-99E3-CC2825B10EAA}" type="pres">
      <dgm:prSet presAssocID="{82A58A98-8EE0-4EE6-AB09-DB80439879CA}" presName="descendantText" presStyleLbl="alignAcc1" presStyleIdx="0" presStyleCnt="6" custScaleX="94423">
        <dgm:presLayoutVars>
          <dgm:bulletEnabled val="1"/>
        </dgm:presLayoutVars>
      </dgm:prSet>
      <dgm:spPr/>
    </dgm:pt>
    <dgm:pt modelId="{049036C1-C2C2-4ACE-9B12-86088D945845}" type="pres">
      <dgm:prSet presAssocID="{87C5F170-C97E-4F89-B5BC-3287488DD4F0}" presName="sp" presStyleCnt="0"/>
      <dgm:spPr/>
    </dgm:pt>
    <dgm:pt modelId="{F7E20BCA-6121-4E72-9ECF-9A3922E164A0}" type="pres">
      <dgm:prSet presAssocID="{C3E2B8AD-99D8-497D-B1D6-7482FBB72703}" presName="composite" presStyleCnt="0"/>
      <dgm:spPr/>
    </dgm:pt>
    <dgm:pt modelId="{FF398311-12EB-4F5A-9126-92C0512F152F}" type="pres">
      <dgm:prSet presAssocID="{C3E2B8AD-99D8-497D-B1D6-7482FBB72703}" presName="parentText" presStyleLbl="alignNode1" presStyleIdx="1" presStyleCnt="6" custScaleX="151277">
        <dgm:presLayoutVars>
          <dgm:chMax val="1"/>
          <dgm:bulletEnabled val="1"/>
        </dgm:presLayoutVars>
      </dgm:prSet>
      <dgm:spPr/>
    </dgm:pt>
    <dgm:pt modelId="{06CF39A5-338C-4748-A398-36E19DE7999A}" type="pres">
      <dgm:prSet presAssocID="{C3E2B8AD-99D8-497D-B1D6-7482FBB72703}" presName="descendantText" presStyleLbl="alignAcc1" presStyleIdx="1" presStyleCnt="6" custScaleX="93997">
        <dgm:presLayoutVars>
          <dgm:bulletEnabled val="1"/>
        </dgm:presLayoutVars>
      </dgm:prSet>
      <dgm:spPr/>
    </dgm:pt>
    <dgm:pt modelId="{0EC8448A-0DDD-4FEF-B473-711F9B3B6419}" type="pres">
      <dgm:prSet presAssocID="{39BE4762-6C67-448E-A4F1-8FAED3C7988A}" presName="sp" presStyleCnt="0"/>
      <dgm:spPr/>
    </dgm:pt>
    <dgm:pt modelId="{3C5B3714-2F09-4B96-88C9-39DBC3CB5F16}" type="pres">
      <dgm:prSet presAssocID="{A1776435-C4B8-4D02-9E71-E6FF0FD7D9FB}" presName="composite" presStyleCnt="0"/>
      <dgm:spPr/>
    </dgm:pt>
    <dgm:pt modelId="{70CF5EA9-77F4-4E77-979D-67FB0B04929B}" type="pres">
      <dgm:prSet presAssocID="{A1776435-C4B8-4D02-9E71-E6FF0FD7D9FB}" presName="parentText" presStyleLbl="alignNode1" presStyleIdx="2" presStyleCnt="6" custScaleX="154297">
        <dgm:presLayoutVars>
          <dgm:chMax val="1"/>
          <dgm:bulletEnabled val="1"/>
        </dgm:presLayoutVars>
      </dgm:prSet>
      <dgm:spPr/>
    </dgm:pt>
    <dgm:pt modelId="{9E795118-A205-475B-A99E-E19A266F30F5}" type="pres">
      <dgm:prSet presAssocID="{A1776435-C4B8-4D02-9E71-E6FF0FD7D9FB}" presName="descendantText" presStyleLbl="alignAcc1" presStyleIdx="2" presStyleCnt="6" custScaleX="93846">
        <dgm:presLayoutVars>
          <dgm:bulletEnabled val="1"/>
        </dgm:presLayoutVars>
      </dgm:prSet>
      <dgm:spPr/>
    </dgm:pt>
    <dgm:pt modelId="{F7B70775-992F-4DD7-98E4-AA817B4A6233}" type="pres">
      <dgm:prSet presAssocID="{0C2AC3D2-F787-4505-9729-B832175B687E}" presName="sp" presStyleCnt="0"/>
      <dgm:spPr/>
    </dgm:pt>
    <dgm:pt modelId="{FA67B341-11C3-4BDA-B76A-ECB9C277CC37}" type="pres">
      <dgm:prSet presAssocID="{8AFC6491-1ABC-41A9-8E1F-FA141C1DBD6F}" presName="composite" presStyleCnt="0"/>
      <dgm:spPr/>
    </dgm:pt>
    <dgm:pt modelId="{B64E0990-D111-4B51-9831-4B989725D7AD}" type="pres">
      <dgm:prSet presAssocID="{8AFC6491-1ABC-41A9-8E1F-FA141C1DBD6F}" presName="parentText" presStyleLbl="alignNode1" presStyleIdx="3" presStyleCnt="6" custScaleX="153915">
        <dgm:presLayoutVars>
          <dgm:chMax val="1"/>
          <dgm:bulletEnabled val="1"/>
        </dgm:presLayoutVars>
      </dgm:prSet>
      <dgm:spPr/>
    </dgm:pt>
    <dgm:pt modelId="{5A5E2DD7-4188-4207-A46B-1F31AE92CEA2}" type="pres">
      <dgm:prSet presAssocID="{8AFC6491-1ABC-41A9-8E1F-FA141C1DBD6F}" presName="descendantText" presStyleLbl="alignAcc1" presStyleIdx="3" presStyleCnt="6" custScaleX="93673">
        <dgm:presLayoutVars>
          <dgm:bulletEnabled val="1"/>
        </dgm:presLayoutVars>
      </dgm:prSet>
      <dgm:spPr/>
    </dgm:pt>
    <dgm:pt modelId="{6F14B41A-87A9-4AD9-95AB-7F711A1D710F}" type="pres">
      <dgm:prSet presAssocID="{A146C537-658B-47C8-8680-6B2D5B237113}" presName="sp" presStyleCnt="0"/>
      <dgm:spPr/>
    </dgm:pt>
    <dgm:pt modelId="{78470F80-487C-47E7-8891-A1B7D439E52B}" type="pres">
      <dgm:prSet presAssocID="{52F27869-4854-4575-AA35-7154F1F7B382}" presName="composite" presStyleCnt="0"/>
      <dgm:spPr/>
    </dgm:pt>
    <dgm:pt modelId="{D652C830-B0F6-4693-B2BE-9221687D69DB}" type="pres">
      <dgm:prSet presAssocID="{52F27869-4854-4575-AA35-7154F1F7B382}" presName="parentText" presStyleLbl="alignNode1" presStyleIdx="4" presStyleCnt="6" custScaleX="155160">
        <dgm:presLayoutVars>
          <dgm:chMax val="1"/>
          <dgm:bulletEnabled val="1"/>
        </dgm:presLayoutVars>
      </dgm:prSet>
      <dgm:spPr/>
    </dgm:pt>
    <dgm:pt modelId="{CAE04CE0-E848-45B7-8879-C20CAAE8A552}" type="pres">
      <dgm:prSet presAssocID="{52F27869-4854-4575-AA35-7154F1F7B382}" presName="descendantText" presStyleLbl="alignAcc1" presStyleIdx="4" presStyleCnt="6" custScaleX="93543">
        <dgm:presLayoutVars>
          <dgm:bulletEnabled val="1"/>
        </dgm:presLayoutVars>
      </dgm:prSet>
      <dgm:spPr/>
    </dgm:pt>
    <dgm:pt modelId="{2D6BDB94-F9BE-408B-ABC7-97D0BB327E3C}" type="pres">
      <dgm:prSet presAssocID="{C2072223-233F-4B33-8EE1-15CBCCC25A73}" presName="sp" presStyleCnt="0"/>
      <dgm:spPr/>
    </dgm:pt>
    <dgm:pt modelId="{00363606-0782-4575-851A-43A363E2D4AD}" type="pres">
      <dgm:prSet presAssocID="{A360D8C2-1209-4881-9CB6-A9C84393E311}" presName="composite" presStyleCnt="0"/>
      <dgm:spPr/>
    </dgm:pt>
    <dgm:pt modelId="{91D6D603-42E3-435D-BD97-96987A9E4574}" type="pres">
      <dgm:prSet presAssocID="{A360D8C2-1209-4881-9CB6-A9C84393E311}" presName="parentText" presStyleLbl="alignNode1" presStyleIdx="5" presStyleCnt="6" custScaleX="159899">
        <dgm:presLayoutVars>
          <dgm:chMax val="1"/>
          <dgm:bulletEnabled val="1"/>
        </dgm:presLayoutVars>
      </dgm:prSet>
      <dgm:spPr/>
    </dgm:pt>
    <dgm:pt modelId="{1177680A-BB86-450D-A960-716B2DA291A1}" type="pres">
      <dgm:prSet presAssocID="{A360D8C2-1209-4881-9CB6-A9C84393E311}" presName="descendantText" presStyleLbl="alignAcc1" presStyleIdx="5" presStyleCnt="6" custScaleX="93744" custScaleY="272007">
        <dgm:presLayoutVars>
          <dgm:bulletEnabled val="1"/>
        </dgm:presLayoutVars>
      </dgm:prSet>
      <dgm:spPr/>
    </dgm:pt>
  </dgm:ptLst>
  <dgm:cxnLst>
    <dgm:cxn modelId="{86C32306-C568-4BEF-AD11-33FCA1B9BC1A}" srcId="{C3E2B8AD-99D8-497D-B1D6-7482FBB72703}" destId="{A3831115-6A9E-4E1D-8C40-11C5E5674BE7}" srcOrd="0" destOrd="0" parTransId="{BDF3F8F0-6A8B-44A5-8225-3F48873B62A8}" sibTransId="{22FB0521-F4D1-4AEA-8084-90883363A4B7}"/>
    <dgm:cxn modelId="{078F2109-E4CD-485F-A90A-03466A9188FC}" srcId="{A360D8C2-1209-4881-9CB6-A9C84393E311}" destId="{D5C1CB0E-FBCB-4059-BACA-75BAB9E843B8}" srcOrd="0" destOrd="0" parTransId="{6E28D1B1-52EF-4E39-8CA2-4842B88BADA9}" sibTransId="{B2617FB8-D76D-4E65-8E32-BF2B76167666}"/>
    <dgm:cxn modelId="{83DF2509-1723-4BA8-AED6-037D77E170E4}" srcId="{D5B8BBF1-92BD-4FBE-BDA1-5CA2DC2BC21D}" destId="{C1DA9FA2-42AF-4D5F-AE72-D6A27B700283}" srcOrd="3" destOrd="0" parTransId="{F91F86B7-A992-4613-BB3B-BB817AC42A3D}" sibTransId="{169BB1FC-1D37-4139-821A-4B8D8A0FC776}"/>
    <dgm:cxn modelId="{9CAEFD1C-C3AD-4429-BAC4-C5BAA7FB8F5A}" srcId="{D5B8BBF1-92BD-4FBE-BDA1-5CA2DC2BC21D}" destId="{B9BDC2CB-871F-4029-91AA-605AA96506DE}" srcOrd="1" destOrd="0" parTransId="{25615C10-2FF5-4B09-90D7-61CD5CFDC94A}" sibTransId="{45F4BA7A-FD43-4ABC-AEAE-414221912BBE}"/>
    <dgm:cxn modelId="{C0DD611E-7024-40DE-90C1-0A06D7887C7C}" type="presOf" srcId="{D5C1CB0E-FBCB-4059-BACA-75BAB9E843B8}" destId="{1177680A-BB86-450D-A960-716B2DA291A1}" srcOrd="0" destOrd="0" presId="urn:microsoft.com/office/officeart/2005/8/layout/chevron2"/>
    <dgm:cxn modelId="{3ABA942E-C7EA-46EA-98F8-78C6FCBAE1DE}" srcId="{52F27869-4854-4575-AA35-7154F1F7B382}" destId="{EF39970B-8748-4E93-89CB-8D7C0A133C59}" srcOrd="0" destOrd="0" parTransId="{749A1195-7FF3-4129-8A30-B2B678438F83}" sibTransId="{378D6D6B-72BC-4587-A3D9-0A966B7E1132}"/>
    <dgm:cxn modelId="{965F3E34-E4EA-4287-898B-FFA8233337F6}" type="presOf" srcId="{E9230672-FF91-46C9-BA0B-3AB7BED221AF}" destId="{3C3ED78A-B946-4B79-911B-4F04FF4D552B}" srcOrd="0" destOrd="0" presId="urn:microsoft.com/office/officeart/2005/8/layout/chevron2"/>
    <dgm:cxn modelId="{9BC19435-F3F7-4093-8636-132939651C80}" srcId="{E9230672-FF91-46C9-BA0B-3AB7BED221AF}" destId="{C3E2B8AD-99D8-497D-B1D6-7482FBB72703}" srcOrd="1" destOrd="0" parTransId="{12F3A49F-2353-45E4-8BC2-A2428376F3E0}" sibTransId="{39BE4762-6C67-448E-A4F1-8FAED3C7988A}"/>
    <dgm:cxn modelId="{7C3BD268-CD65-4748-83B9-80DB3FA9534F}" type="presOf" srcId="{333D0F34-2B2F-4FD5-9DE6-ACEB1AA7D575}" destId="{CAE04CE0-E848-45B7-8879-C20CAAE8A552}" srcOrd="0" destOrd="1" presId="urn:microsoft.com/office/officeart/2005/8/layout/chevron2"/>
    <dgm:cxn modelId="{FA364149-7CC6-43F6-A488-E322F0A2D9AA}" type="presOf" srcId="{A3831115-6A9E-4E1D-8C40-11C5E5674BE7}" destId="{06CF39A5-338C-4748-A398-36E19DE7999A}" srcOrd="0" destOrd="0" presId="urn:microsoft.com/office/officeart/2005/8/layout/chevron2"/>
    <dgm:cxn modelId="{06E1896A-B79D-4B40-A838-7017759F9146}" type="presOf" srcId="{E3103431-64CD-4BE1-A80C-608281570904}" destId="{A8AAB56C-AC13-4205-99E3-CC2825B10EAA}" srcOrd="0" destOrd="0" presId="urn:microsoft.com/office/officeart/2005/8/layout/chevron2"/>
    <dgm:cxn modelId="{FA1D4D4C-F1FE-41C8-BB76-0715034D4212}" type="presOf" srcId="{C3E2B8AD-99D8-497D-B1D6-7482FBB72703}" destId="{FF398311-12EB-4F5A-9126-92C0512F152F}" srcOrd="0" destOrd="0" presId="urn:microsoft.com/office/officeart/2005/8/layout/chevron2"/>
    <dgm:cxn modelId="{50A4DB76-BA69-474B-92D0-F8C9004BA61C}" srcId="{D5C1CB0E-FBCB-4059-BACA-75BAB9E843B8}" destId="{D5B8BBF1-92BD-4FBE-BDA1-5CA2DC2BC21D}" srcOrd="1" destOrd="0" parTransId="{9956965F-63CE-4098-91E2-F273BE84EE66}" sibTransId="{556CB2A3-EBDF-415A-B432-4A4B1D2AD2F6}"/>
    <dgm:cxn modelId="{25C7EE56-9120-4482-8814-586473782EFA}" srcId="{E9230672-FF91-46C9-BA0B-3AB7BED221AF}" destId="{52F27869-4854-4575-AA35-7154F1F7B382}" srcOrd="4" destOrd="0" parTransId="{983CFF84-8169-4351-A55C-BC374DC9D733}" sibTransId="{C2072223-233F-4B33-8EE1-15CBCCC25A73}"/>
    <dgm:cxn modelId="{3CE1F57E-326B-416C-9A89-4BBE8B7BF5B1}" srcId="{A1776435-C4B8-4D02-9E71-E6FF0FD7D9FB}" destId="{F332464B-2485-4A2A-A1C3-AFD550B391A5}" srcOrd="1" destOrd="0" parTransId="{E51625CD-3B80-4FDE-9AF2-B50AC98B744C}" sibTransId="{87A0201B-FBA1-4223-A709-5A31491869EF}"/>
    <dgm:cxn modelId="{539B6182-A077-445D-B6BE-63F53E821072}" srcId="{52F27869-4854-4575-AA35-7154F1F7B382}" destId="{333D0F34-2B2F-4FD5-9DE6-ACEB1AA7D575}" srcOrd="1" destOrd="0" parTransId="{F89ABABD-2879-4101-B45A-D58ECE9EE0F6}" sibTransId="{21AFCE56-2A09-4EA5-A8D9-D4FEFCF05B2C}"/>
    <dgm:cxn modelId="{25EB0CA1-57AA-454C-98CD-78358A28A1FD}" type="presOf" srcId="{A1776435-C4B8-4D02-9E71-E6FF0FD7D9FB}" destId="{70CF5EA9-77F4-4E77-979D-67FB0B04929B}" srcOrd="0" destOrd="0" presId="urn:microsoft.com/office/officeart/2005/8/layout/chevron2"/>
    <dgm:cxn modelId="{C7A230A4-900E-4928-843A-DC09BDC3DA91}" srcId="{E9230672-FF91-46C9-BA0B-3AB7BED221AF}" destId="{82A58A98-8EE0-4EE6-AB09-DB80439879CA}" srcOrd="0" destOrd="0" parTransId="{B4FDC2FA-0204-4620-ACB3-3FF190C6BB1B}" sibTransId="{87C5F170-C97E-4F89-B5BC-3287488DD4F0}"/>
    <dgm:cxn modelId="{23B372A7-4170-4226-8B19-F0CD6839AF9A}" type="presOf" srcId="{4D5588D7-861A-4F41-B41D-BC379AACEBEE}" destId="{9E795118-A205-475B-A99E-E19A266F30F5}" srcOrd="0" destOrd="0" presId="urn:microsoft.com/office/officeart/2005/8/layout/chevron2"/>
    <dgm:cxn modelId="{817880A9-06D7-490E-B10B-BDB87B6129DD}" type="presOf" srcId="{EF39970B-8748-4E93-89CB-8D7C0A133C59}" destId="{CAE04CE0-E848-45B7-8879-C20CAAE8A552}" srcOrd="0" destOrd="0" presId="urn:microsoft.com/office/officeart/2005/8/layout/chevron2"/>
    <dgm:cxn modelId="{285163AC-A5CC-4D2F-9D5E-90EBAAC1DC91}" srcId="{D5B8BBF1-92BD-4FBE-BDA1-5CA2DC2BC21D}" destId="{44564E8B-E67A-456A-9EEE-ADFFB668DC0F}" srcOrd="0" destOrd="0" parTransId="{F665B0F3-F032-45DA-9DB0-2A72BE0882E9}" sibTransId="{D868AB23-9187-413A-921C-589B29A6EC28}"/>
    <dgm:cxn modelId="{CBB746AE-29AB-4D54-999F-9C5AC9C0680C}" type="presOf" srcId="{44564E8B-E67A-456A-9EEE-ADFFB668DC0F}" destId="{1177680A-BB86-450D-A960-716B2DA291A1}" srcOrd="0" destOrd="3" presId="urn:microsoft.com/office/officeart/2005/8/layout/chevron2"/>
    <dgm:cxn modelId="{B1BEF3B3-EFBA-4690-9C59-49953B6317C1}" type="presOf" srcId="{F332464B-2485-4A2A-A1C3-AFD550B391A5}" destId="{9E795118-A205-475B-A99E-E19A266F30F5}" srcOrd="0" destOrd="1" presId="urn:microsoft.com/office/officeart/2005/8/layout/chevron2"/>
    <dgm:cxn modelId="{244951B9-4AC7-4984-B70F-59C2AEE5A19D}" srcId="{E9230672-FF91-46C9-BA0B-3AB7BED221AF}" destId="{A360D8C2-1209-4881-9CB6-A9C84393E311}" srcOrd="5" destOrd="0" parTransId="{8B0F314B-EA55-4438-B69F-5D857F66D2F4}" sibTransId="{CD778FB8-2E15-4226-AC77-6B97C8FE6AD2}"/>
    <dgm:cxn modelId="{7FFC7DBA-E6FF-4179-997D-324FF71AF28F}" type="presOf" srcId="{82A58A98-8EE0-4EE6-AB09-DB80439879CA}" destId="{4E6B76F6-5E8A-4A5E-B3AF-52867521CF95}" srcOrd="0" destOrd="0" presId="urn:microsoft.com/office/officeart/2005/8/layout/chevron2"/>
    <dgm:cxn modelId="{1EFF7ABE-DE14-449A-9A39-1929F0B24506}" type="presOf" srcId="{A70C8160-3B0D-4927-BA0F-9B252FA21462}" destId="{1177680A-BB86-450D-A960-716B2DA291A1}" srcOrd="0" destOrd="1" presId="urn:microsoft.com/office/officeart/2005/8/layout/chevron2"/>
    <dgm:cxn modelId="{A456BCC3-FCDF-454F-8369-96DD572E6ED4}" srcId="{E9230672-FF91-46C9-BA0B-3AB7BED221AF}" destId="{A1776435-C4B8-4D02-9E71-E6FF0FD7D9FB}" srcOrd="2" destOrd="0" parTransId="{BB827146-D92B-4110-A806-E4AC55F2643B}" sibTransId="{0C2AC3D2-F787-4505-9729-B832175B687E}"/>
    <dgm:cxn modelId="{7B8534C5-5A08-495F-99BB-611EC2E17C8A}" srcId="{D5B8BBF1-92BD-4FBE-BDA1-5CA2DC2BC21D}" destId="{56BD1213-2E0F-4D7A-99EF-F6032F52EAE1}" srcOrd="2" destOrd="0" parTransId="{A61D4E50-73FA-49F3-82C4-CF76A003EA63}" sibTransId="{365059AC-5B77-4734-AA1F-8A84AD51E522}"/>
    <dgm:cxn modelId="{DB80E5DA-8112-4F4B-8EAA-5F31F64AFC6E}" type="presOf" srcId="{C1DA9FA2-42AF-4D5F-AE72-D6A27B700283}" destId="{1177680A-BB86-450D-A960-716B2DA291A1}" srcOrd="0" destOrd="6" presId="urn:microsoft.com/office/officeart/2005/8/layout/chevron2"/>
    <dgm:cxn modelId="{E5962ADE-55CF-4725-84C3-49C58B6A677C}" srcId="{82A58A98-8EE0-4EE6-AB09-DB80439879CA}" destId="{E3103431-64CD-4BE1-A80C-608281570904}" srcOrd="0" destOrd="0" parTransId="{2D51C25A-D878-4786-B824-DBFA6DB57BE5}" sibTransId="{A1E09920-A647-49CD-A785-83FCE5261DC6}"/>
    <dgm:cxn modelId="{C8AE68DF-5D0E-4799-8602-7551DAD28B0E}" type="presOf" srcId="{B9BDC2CB-871F-4029-91AA-605AA96506DE}" destId="{1177680A-BB86-450D-A960-716B2DA291A1}" srcOrd="0" destOrd="4" presId="urn:microsoft.com/office/officeart/2005/8/layout/chevron2"/>
    <dgm:cxn modelId="{442250E2-0467-43C8-A84A-CC6D5C3A56FF}" srcId="{A1776435-C4B8-4D02-9E71-E6FF0FD7D9FB}" destId="{4D5588D7-861A-4F41-B41D-BC379AACEBEE}" srcOrd="0" destOrd="0" parTransId="{F62E3FC4-BEFF-4BC7-9862-6E8392A6EEFD}" sibTransId="{E73D6159-FDA2-4D57-94DC-FB2103DEC39E}"/>
    <dgm:cxn modelId="{C7B434E9-DD32-4672-8701-98FE9512924B}" type="presOf" srcId="{56BD1213-2E0F-4D7A-99EF-F6032F52EAE1}" destId="{1177680A-BB86-450D-A960-716B2DA291A1}" srcOrd="0" destOrd="5" presId="urn:microsoft.com/office/officeart/2005/8/layout/chevron2"/>
    <dgm:cxn modelId="{E7636EEA-48B7-4F95-A9D8-80F0C2F0A7D0}" type="presOf" srcId="{AAA6B76E-56C6-40EA-8ABC-9D9418043888}" destId="{5A5E2DD7-4188-4207-A46B-1F31AE92CEA2}" srcOrd="0" destOrd="0" presId="urn:microsoft.com/office/officeart/2005/8/layout/chevron2"/>
    <dgm:cxn modelId="{C6B4E4EE-A1EE-4985-B6B1-E475483A7AD3}" srcId="{8AFC6491-1ABC-41A9-8E1F-FA141C1DBD6F}" destId="{AAA6B76E-56C6-40EA-8ABC-9D9418043888}" srcOrd="0" destOrd="0" parTransId="{B6228F82-E2B5-4638-8808-6C7D0ADF7CD1}" sibTransId="{2DCBF77B-D443-41AF-892A-F4417A92B85D}"/>
    <dgm:cxn modelId="{19D887EF-3E9C-4C7F-8BBC-BAA8E9437904}" srcId="{E9230672-FF91-46C9-BA0B-3AB7BED221AF}" destId="{8AFC6491-1ABC-41A9-8E1F-FA141C1DBD6F}" srcOrd="3" destOrd="0" parTransId="{9E1A0FCF-B6A5-46E9-9BCE-2A85051FE32B}" sibTransId="{A146C537-658B-47C8-8680-6B2D5B237113}"/>
    <dgm:cxn modelId="{8A8996EF-17C5-4A1B-827B-F2789CD7F54D}" type="presOf" srcId="{52F27869-4854-4575-AA35-7154F1F7B382}" destId="{D652C830-B0F6-4693-B2BE-9221687D69DB}" srcOrd="0" destOrd="0" presId="urn:microsoft.com/office/officeart/2005/8/layout/chevron2"/>
    <dgm:cxn modelId="{CE7CECF4-BB5C-4419-9C8A-8B47EA5BC489}" type="presOf" srcId="{D5B8BBF1-92BD-4FBE-BDA1-5CA2DC2BC21D}" destId="{1177680A-BB86-450D-A960-716B2DA291A1}" srcOrd="0" destOrd="2" presId="urn:microsoft.com/office/officeart/2005/8/layout/chevron2"/>
    <dgm:cxn modelId="{B03BADF7-5940-4262-A07E-746313F83FAE}" type="presOf" srcId="{8AFC6491-1ABC-41A9-8E1F-FA141C1DBD6F}" destId="{B64E0990-D111-4B51-9831-4B989725D7AD}" srcOrd="0" destOrd="0" presId="urn:microsoft.com/office/officeart/2005/8/layout/chevron2"/>
    <dgm:cxn modelId="{3ADDCAFB-9E87-4182-9456-21DACA5FFE83}" srcId="{D5C1CB0E-FBCB-4059-BACA-75BAB9E843B8}" destId="{A70C8160-3B0D-4927-BA0F-9B252FA21462}" srcOrd="0" destOrd="0" parTransId="{0CBF5710-EF18-41E9-8950-9041ED02F445}" sibTransId="{890554DC-ABA4-42B4-B6A5-5BF691952822}"/>
    <dgm:cxn modelId="{2392EBFD-3CA9-421B-A5BD-722CD5366D4E}" type="presOf" srcId="{A360D8C2-1209-4881-9CB6-A9C84393E311}" destId="{91D6D603-42E3-435D-BD97-96987A9E4574}" srcOrd="0" destOrd="0" presId="urn:microsoft.com/office/officeart/2005/8/layout/chevron2"/>
    <dgm:cxn modelId="{2DA7D120-4E79-4E2F-8629-287D1C2E7C74}" type="presParOf" srcId="{3C3ED78A-B946-4B79-911B-4F04FF4D552B}" destId="{4E5C0188-6277-4483-91AD-636D9F5FF2ED}" srcOrd="0" destOrd="0" presId="urn:microsoft.com/office/officeart/2005/8/layout/chevron2"/>
    <dgm:cxn modelId="{F7636990-8E0E-40FC-966B-85B5C0761E56}" type="presParOf" srcId="{4E5C0188-6277-4483-91AD-636D9F5FF2ED}" destId="{4E6B76F6-5E8A-4A5E-B3AF-52867521CF95}" srcOrd="0" destOrd="0" presId="urn:microsoft.com/office/officeart/2005/8/layout/chevron2"/>
    <dgm:cxn modelId="{3B93B340-2AAA-4019-A0D6-A4FB1A078F22}" type="presParOf" srcId="{4E5C0188-6277-4483-91AD-636D9F5FF2ED}" destId="{A8AAB56C-AC13-4205-99E3-CC2825B10EAA}" srcOrd="1" destOrd="0" presId="urn:microsoft.com/office/officeart/2005/8/layout/chevron2"/>
    <dgm:cxn modelId="{458FCB84-8100-4B6B-9A73-8D098E7DF7F6}" type="presParOf" srcId="{3C3ED78A-B946-4B79-911B-4F04FF4D552B}" destId="{049036C1-C2C2-4ACE-9B12-86088D945845}" srcOrd="1" destOrd="0" presId="urn:microsoft.com/office/officeart/2005/8/layout/chevron2"/>
    <dgm:cxn modelId="{961AD6AA-C760-49B1-BF96-8F4E5219D469}" type="presParOf" srcId="{3C3ED78A-B946-4B79-911B-4F04FF4D552B}" destId="{F7E20BCA-6121-4E72-9ECF-9A3922E164A0}" srcOrd="2" destOrd="0" presId="urn:microsoft.com/office/officeart/2005/8/layout/chevron2"/>
    <dgm:cxn modelId="{A01C20BE-D9B7-4392-A27B-B77960C4B376}" type="presParOf" srcId="{F7E20BCA-6121-4E72-9ECF-9A3922E164A0}" destId="{FF398311-12EB-4F5A-9126-92C0512F152F}" srcOrd="0" destOrd="0" presId="urn:microsoft.com/office/officeart/2005/8/layout/chevron2"/>
    <dgm:cxn modelId="{6FD36597-E987-4974-A202-1CA21D2F86F6}" type="presParOf" srcId="{F7E20BCA-6121-4E72-9ECF-9A3922E164A0}" destId="{06CF39A5-338C-4748-A398-36E19DE7999A}" srcOrd="1" destOrd="0" presId="urn:microsoft.com/office/officeart/2005/8/layout/chevron2"/>
    <dgm:cxn modelId="{4EDAE2ED-424B-413F-AC9E-86F909958A56}" type="presParOf" srcId="{3C3ED78A-B946-4B79-911B-4F04FF4D552B}" destId="{0EC8448A-0DDD-4FEF-B473-711F9B3B6419}" srcOrd="3" destOrd="0" presId="urn:microsoft.com/office/officeart/2005/8/layout/chevron2"/>
    <dgm:cxn modelId="{39A7E3C3-5E3F-4334-8365-26333ADC27AE}" type="presParOf" srcId="{3C3ED78A-B946-4B79-911B-4F04FF4D552B}" destId="{3C5B3714-2F09-4B96-88C9-39DBC3CB5F16}" srcOrd="4" destOrd="0" presId="urn:microsoft.com/office/officeart/2005/8/layout/chevron2"/>
    <dgm:cxn modelId="{A2E658DC-735F-439B-9157-282E09DFACCE}" type="presParOf" srcId="{3C5B3714-2F09-4B96-88C9-39DBC3CB5F16}" destId="{70CF5EA9-77F4-4E77-979D-67FB0B04929B}" srcOrd="0" destOrd="0" presId="urn:microsoft.com/office/officeart/2005/8/layout/chevron2"/>
    <dgm:cxn modelId="{28C10DE0-0EF9-4BEE-902A-5A6449844B69}" type="presParOf" srcId="{3C5B3714-2F09-4B96-88C9-39DBC3CB5F16}" destId="{9E795118-A205-475B-A99E-E19A266F30F5}" srcOrd="1" destOrd="0" presId="urn:microsoft.com/office/officeart/2005/8/layout/chevron2"/>
    <dgm:cxn modelId="{15EC661E-3BE3-44C8-BF9D-AD6A359081B9}" type="presParOf" srcId="{3C3ED78A-B946-4B79-911B-4F04FF4D552B}" destId="{F7B70775-992F-4DD7-98E4-AA817B4A6233}" srcOrd="5" destOrd="0" presId="urn:microsoft.com/office/officeart/2005/8/layout/chevron2"/>
    <dgm:cxn modelId="{E4637132-7C48-4D83-A968-84C09CC8C41C}" type="presParOf" srcId="{3C3ED78A-B946-4B79-911B-4F04FF4D552B}" destId="{FA67B341-11C3-4BDA-B76A-ECB9C277CC37}" srcOrd="6" destOrd="0" presId="urn:microsoft.com/office/officeart/2005/8/layout/chevron2"/>
    <dgm:cxn modelId="{CED00B77-4804-4545-BEA9-F0D395F5EFC0}" type="presParOf" srcId="{FA67B341-11C3-4BDA-B76A-ECB9C277CC37}" destId="{B64E0990-D111-4B51-9831-4B989725D7AD}" srcOrd="0" destOrd="0" presId="urn:microsoft.com/office/officeart/2005/8/layout/chevron2"/>
    <dgm:cxn modelId="{D3DF18FB-AD10-4036-8683-1BD4F8D77188}" type="presParOf" srcId="{FA67B341-11C3-4BDA-B76A-ECB9C277CC37}" destId="{5A5E2DD7-4188-4207-A46B-1F31AE92CEA2}" srcOrd="1" destOrd="0" presId="urn:microsoft.com/office/officeart/2005/8/layout/chevron2"/>
    <dgm:cxn modelId="{FCC22706-918E-4F84-98FA-82983A649B14}" type="presParOf" srcId="{3C3ED78A-B946-4B79-911B-4F04FF4D552B}" destId="{6F14B41A-87A9-4AD9-95AB-7F711A1D710F}" srcOrd="7" destOrd="0" presId="urn:microsoft.com/office/officeart/2005/8/layout/chevron2"/>
    <dgm:cxn modelId="{D0E6A390-C26D-48DF-891C-6C60C8E7ADF0}" type="presParOf" srcId="{3C3ED78A-B946-4B79-911B-4F04FF4D552B}" destId="{78470F80-487C-47E7-8891-A1B7D439E52B}" srcOrd="8" destOrd="0" presId="urn:microsoft.com/office/officeart/2005/8/layout/chevron2"/>
    <dgm:cxn modelId="{1FB575F8-4497-42C0-BCDC-F48C5116314F}" type="presParOf" srcId="{78470F80-487C-47E7-8891-A1B7D439E52B}" destId="{D652C830-B0F6-4693-B2BE-9221687D69DB}" srcOrd="0" destOrd="0" presId="urn:microsoft.com/office/officeart/2005/8/layout/chevron2"/>
    <dgm:cxn modelId="{03F4E95B-9709-4F13-9265-3FD6067886CC}" type="presParOf" srcId="{78470F80-487C-47E7-8891-A1B7D439E52B}" destId="{CAE04CE0-E848-45B7-8879-C20CAAE8A552}" srcOrd="1" destOrd="0" presId="urn:microsoft.com/office/officeart/2005/8/layout/chevron2"/>
    <dgm:cxn modelId="{6900EE93-4FF4-42C1-BB75-193DC0081912}" type="presParOf" srcId="{3C3ED78A-B946-4B79-911B-4F04FF4D552B}" destId="{2D6BDB94-F9BE-408B-ABC7-97D0BB327E3C}" srcOrd="9" destOrd="0" presId="urn:microsoft.com/office/officeart/2005/8/layout/chevron2"/>
    <dgm:cxn modelId="{8B9C816C-E5E9-4F50-A772-9454E5D96912}" type="presParOf" srcId="{3C3ED78A-B946-4B79-911B-4F04FF4D552B}" destId="{00363606-0782-4575-851A-43A363E2D4AD}" srcOrd="10" destOrd="0" presId="urn:microsoft.com/office/officeart/2005/8/layout/chevron2"/>
    <dgm:cxn modelId="{A8A7A0BC-E3DD-47D8-9D0C-CC5630E5999D}" type="presParOf" srcId="{00363606-0782-4575-851A-43A363E2D4AD}" destId="{91D6D603-42E3-435D-BD97-96987A9E4574}" srcOrd="0" destOrd="0" presId="urn:microsoft.com/office/officeart/2005/8/layout/chevron2"/>
    <dgm:cxn modelId="{608A54B1-C7E6-4B1B-BD4A-B0739BD8453C}" type="presParOf" srcId="{00363606-0782-4575-851A-43A363E2D4AD}" destId="{1177680A-BB86-450D-A960-716B2DA291A1}"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37F23A-60A9-4796-9DBC-AAD38AF65FF6}" type="doc">
      <dgm:prSet loTypeId="urn:microsoft.com/office/officeart/2005/8/layout/process3" loCatId="process" qsTypeId="urn:microsoft.com/office/officeart/2005/8/quickstyle/simple3" qsCatId="simple" csTypeId="urn:microsoft.com/office/officeart/2005/8/colors/colorful1" csCatId="colorful" phldr="1"/>
      <dgm:spPr/>
      <dgm:t>
        <a:bodyPr/>
        <a:lstStyle/>
        <a:p>
          <a:endParaRPr lang="fr-FR"/>
        </a:p>
      </dgm:t>
    </dgm:pt>
    <dgm:pt modelId="{747FA8AB-6B75-4D49-A0A4-880723319404}">
      <dgm:prSet phldrT="[Texte]"/>
      <dgm:spPr/>
      <dgm:t>
        <a:bodyPr/>
        <a:lstStyle/>
        <a:p>
          <a:r>
            <a:rPr lang="fr-FR" dirty="0"/>
            <a:t>Equilibrage des données</a:t>
          </a:r>
        </a:p>
      </dgm:t>
    </dgm:pt>
    <dgm:pt modelId="{49DE38C6-DFEE-4F1F-A12F-85F0CA915FCB}" type="parTrans" cxnId="{FE55DA17-7344-4786-A758-3EE6D0CDBE6B}">
      <dgm:prSet/>
      <dgm:spPr/>
      <dgm:t>
        <a:bodyPr/>
        <a:lstStyle/>
        <a:p>
          <a:endParaRPr lang="fr-FR"/>
        </a:p>
      </dgm:t>
    </dgm:pt>
    <dgm:pt modelId="{2F72FC2C-1D94-4AAE-8608-92C173F2808A}" type="sibTrans" cxnId="{FE55DA17-7344-4786-A758-3EE6D0CDBE6B}">
      <dgm:prSet/>
      <dgm:spPr/>
      <dgm:t>
        <a:bodyPr/>
        <a:lstStyle/>
        <a:p>
          <a:endParaRPr lang="fr-FR"/>
        </a:p>
      </dgm:t>
    </dgm:pt>
    <dgm:pt modelId="{9906D482-BC98-4A99-B8F4-D21F57C9D6DC}">
      <dgm:prSet phldrT="[Texte]"/>
      <dgm:spPr/>
      <dgm:t>
        <a:bodyPr/>
        <a:lstStyle/>
        <a:p>
          <a:r>
            <a:rPr lang="fr-FR" dirty="0"/>
            <a:t>Utilisation de la librairie </a:t>
          </a:r>
          <a:r>
            <a:rPr lang="fr-FR" dirty="0" err="1"/>
            <a:t>imblearn</a:t>
          </a:r>
          <a:endParaRPr lang="fr-FR" dirty="0"/>
        </a:p>
      </dgm:t>
    </dgm:pt>
    <dgm:pt modelId="{0AD75074-127A-4E9F-BDDA-E7C9B9424DBE}" type="parTrans" cxnId="{5363E849-E975-4CDF-B6F4-FD25432F14C7}">
      <dgm:prSet/>
      <dgm:spPr/>
      <dgm:t>
        <a:bodyPr/>
        <a:lstStyle/>
        <a:p>
          <a:endParaRPr lang="fr-FR"/>
        </a:p>
      </dgm:t>
    </dgm:pt>
    <dgm:pt modelId="{294825F2-C68F-4070-B574-CAFD33BED85A}" type="sibTrans" cxnId="{5363E849-E975-4CDF-B6F4-FD25432F14C7}">
      <dgm:prSet/>
      <dgm:spPr/>
      <dgm:t>
        <a:bodyPr/>
        <a:lstStyle/>
        <a:p>
          <a:endParaRPr lang="fr-FR"/>
        </a:p>
      </dgm:t>
    </dgm:pt>
    <dgm:pt modelId="{DB8248FD-8721-4418-9BA8-C7E61FBAF2F1}">
      <dgm:prSet phldrT="[Texte]"/>
      <dgm:spPr/>
      <dgm:t>
        <a:bodyPr/>
        <a:lstStyle/>
        <a:p>
          <a:r>
            <a:rPr lang="fr-FR" dirty="0"/>
            <a:t>Essais de modélisation</a:t>
          </a:r>
        </a:p>
      </dgm:t>
    </dgm:pt>
    <dgm:pt modelId="{44862462-C4A6-4098-9330-EF731E9B4FC1}" type="parTrans" cxnId="{A66E061E-D89C-42A8-A1FF-1F3DD869AA78}">
      <dgm:prSet/>
      <dgm:spPr/>
      <dgm:t>
        <a:bodyPr/>
        <a:lstStyle/>
        <a:p>
          <a:endParaRPr lang="fr-FR"/>
        </a:p>
      </dgm:t>
    </dgm:pt>
    <dgm:pt modelId="{DB98332C-80BB-444C-8FAF-9BCF795EACD5}" type="sibTrans" cxnId="{A66E061E-D89C-42A8-A1FF-1F3DD869AA78}">
      <dgm:prSet/>
      <dgm:spPr/>
      <dgm:t>
        <a:bodyPr/>
        <a:lstStyle/>
        <a:p>
          <a:endParaRPr lang="fr-FR"/>
        </a:p>
      </dgm:t>
    </dgm:pt>
    <dgm:pt modelId="{9ECF3726-E8CA-4868-8AEF-C762D7ADF135}">
      <dgm:prSet phldrT="[Texte]"/>
      <dgm:spPr/>
      <dgm:t>
        <a:bodyPr/>
        <a:lstStyle/>
        <a:p>
          <a:r>
            <a:rPr lang="fr-FR" dirty="0"/>
            <a:t>Mise en place de trois classifieurs :</a:t>
          </a:r>
        </a:p>
      </dgm:t>
    </dgm:pt>
    <dgm:pt modelId="{2B6F3667-51E0-4871-9130-2C8C81D9ED6E}" type="parTrans" cxnId="{0D4B3690-50C0-48DD-94E3-971B454C5D8E}">
      <dgm:prSet/>
      <dgm:spPr/>
      <dgm:t>
        <a:bodyPr/>
        <a:lstStyle/>
        <a:p>
          <a:endParaRPr lang="fr-FR"/>
        </a:p>
      </dgm:t>
    </dgm:pt>
    <dgm:pt modelId="{110EC857-DEEC-41EB-AF3D-2571216EBF7E}" type="sibTrans" cxnId="{0D4B3690-50C0-48DD-94E3-971B454C5D8E}">
      <dgm:prSet/>
      <dgm:spPr/>
      <dgm:t>
        <a:bodyPr/>
        <a:lstStyle/>
        <a:p>
          <a:endParaRPr lang="fr-FR"/>
        </a:p>
      </dgm:t>
    </dgm:pt>
    <dgm:pt modelId="{55189E07-B752-43BE-A030-F882B120BD8B}">
      <dgm:prSet phldrT="[Texte]"/>
      <dgm:spPr/>
      <dgm:t>
        <a:bodyPr/>
        <a:lstStyle/>
        <a:p>
          <a:r>
            <a:rPr lang="fr-FR" dirty="0"/>
            <a:t>Optimisation du modèle le plus prometteur</a:t>
          </a:r>
        </a:p>
      </dgm:t>
    </dgm:pt>
    <dgm:pt modelId="{AF6D94AA-AC94-4757-B8C5-96C1A5E60AB5}" type="parTrans" cxnId="{B952282A-B8D9-4212-9219-C87879BB292D}">
      <dgm:prSet/>
      <dgm:spPr/>
      <dgm:t>
        <a:bodyPr/>
        <a:lstStyle/>
        <a:p>
          <a:endParaRPr lang="fr-FR"/>
        </a:p>
      </dgm:t>
    </dgm:pt>
    <dgm:pt modelId="{B322A4B4-327F-4D03-A75D-38EC2B9ED081}" type="sibTrans" cxnId="{B952282A-B8D9-4212-9219-C87879BB292D}">
      <dgm:prSet/>
      <dgm:spPr/>
      <dgm:t>
        <a:bodyPr/>
        <a:lstStyle/>
        <a:p>
          <a:endParaRPr lang="fr-FR"/>
        </a:p>
      </dgm:t>
    </dgm:pt>
    <dgm:pt modelId="{4FA8AB61-0F5A-4C9F-9AFB-C88D87931F58}">
      <dgm:prSet phldrT="[Texte]"/>
      <dgm:spPr/>
      <dgm:t>
        <a:bodyPr/>
        <a:lstStyle/>
        <a:p>
          <a:r>
            <a:rPr lang="fr-FR" dirty="0"/>
            <a:t>Modèle retenu : </a:t>
          </a:r>
          <a:r>
            <a:rPr lang="fr-FR" dirty="0" err="1"/>
            <a:t>XGBoost</a:t>
          </a:r>
          <a:endParaRPr lang="fr-FR" dirty="0"/>
        </a:p>
      </dgm:t>
    </dgm:pt>
    <dgm:pt modelId="{CE8A8719-9492-4512-BE5A-DADD063E5477}" type="parTrans" cxnId="{19354077-E2AC-4C77-B0FD-5DBE484CC94E}">
      <dgm:prSet/>
      <dgm:spPr/>
      <dgm:t>
        <a:bodyPr/>
        <a:lstStyle/>
        <a:p>
          <a:endParaRPr lang="fr-FR"/>
        </a:p>
      </dgm:t>
    </dgm:pt>
    <dgm:pt modelId="{D4882DF3-E11E-43CB-AFEC-DA4F7CDEAC3A}" type="sibTrans" cxnId="{19354077-E2AC-4C77-B0FD-5DBE484CC94E}">
      <dgm:prSet/>
      <dgm:spPr/>
      <dgm:t>
        <a:bodyPr/>
        <a:lstStyle/>
        <a:p>
          <a:endParaRPr lang="fr-FR"/>
        </a:p>
      </dgm:t>
    </dgm:pt>
    <dgm:pt modelId="{A4E7C8F4-C60A-443E-AB46-869B4156881C}">
      <dgm:prSet phldrT="[Texte]"/>
      <dgm:spPr/>
      <dgm:t>
        <a:bodyPr/>
        <a:lstStyle/>
        <a:p>
          <a:r>
            <a:rPr lang="fr-FR" dirty="0"/>
            <a:t>Under-Sampling</a:t>
          </a:r>
        </a:p>
      </dgm:t>
    </dgm:pt>
    <dgm:pt modelId="{23E85432-43D6-4E1A-848C-732CD4B2667A}" type="parTrans" cxnId="{89AE4902-4531-4282-BE65-064FB8AC4DEA}">
      <dgm:prSet/>
      <dgm:spPr/>
      <dgm:t>
        <a:bodyPr/>
        <a:lstStyle/>
        <a:p>
          <a:endParaRPr lang="fr-FR"/>
        </a:p>
      </dgm:t>
    </dgm:pt>
    <dgm:pt modelId="{FCA33DC7-BFB6-4965-A172-33FFC0A7E246}" type="sibTrans" cxnId="{89AE4902-4531-4282-BE65-064FB8AC4DEA}">
      <dgm:prSet/>
      <dgm:spPr/>
      <dgm:t>
        <a:bodyPr/>
        <a:lstStyle/>
        <a:p>
          <a:endParaRPr lang="fr-FR"/>
        </a:p>
      </dgm:t>
    </dgm:pt>
    <dgm:pt modelId="{2B7AE5B6-A5C2-4872-BD72-08D2CB28E139}">
      <dgm:prSet phldrT="[Texte]"/>
      <dgm:spPr/>
      <dgm:t>
        <a:bodyPr/>
        <a:lstStyle/>
        <a:p>
          <a:r>
            <a:rPr lang="fr-FR" dirty="0"/>
            <a:t>24825 individus dans chaque classe</a:t>
          </a:r>
        </a:p>
      </dgm:t>
    </dgm:pt>
    <dgm:pt modelId="{420DB42A-A951-4270-B89B-FC5C09D41506}" type="parTrans" cxnId="{2F8252D3-3623-4DA4-8BD3-CCF131DD4CFB}">
      <dgm:prSet/>
      <dgm:spPr/>
      <dgm:t>
        <a:bodyPr/>
        <a:lstStyle/>
        <a:p>
          <a:endParaRPr lang="fr-FR"/>
        </a:p>
      </dgm:t>
    </dgm:pt>
    <dgm:pt modelId="{EFFA205E-4516-4798-A865-100837F77404}" type="sibTrans" cxnId="{2F8252D3-3623-4DA4-8BD3-CCF131DD4CFB}">
      <dgm:prSet/>
      <dgm:spPr/>
      <dgm:t>
        <a:bodyPr/>
        <a:lstStyle/>
        <a:p>
          <a:endParaRPr lang="fr-FR"/>
        </a:p>
      </dgm:t>
    </dgm:pt>
    <dgm:pt modelId="{460BE934-BABE-4133-804F-4607F8588FC4}">
      <dgm:prSet phldrT="[Texte]"/>
      <dgm:spPr/>
      <dgm:t>
        <a:bodyPr/>
        <a:lstStyle/>
        <a:p>
          <a:r>
            <a:rPr lang="fr-FR" dirty="0" err="1"/>
            <a:t>Regression</a:t>
          </a:r>
          <a:r>
            <a:rPr lang="fr-FR" dirty="0"/>
            <a:t> </a:t>
          </a:r>
          <a:r>
            <a:rPr lang="fr-FR" dirty="0" err="1"/>
            <a:t>logistic</a:t>
          </a:r>
          <a:endParaRPr lang="fr-FR" dirty="0"/>
        </a:p>
      </dgm:t>
    </dgm:pt>
    <dgm:pt modelId="{3B129F42-6641-4395-8EA5-D27A9E4401CD}" type="parTrans" cxnId="{1267D437-8535-4573-AC7D-B1CA511E3DF6}">
      <dgm:prSet/>
      <dgm:spPr/>
      <dgm:t>
        <a:bodyPr/>
        <a:lstStyle/>
        <a:p>
          <a:endParaRPr lang="fr-FR"/>
        </a:p>
      </dgm:t>
    </dgm:pt>
    <dgm:pt modelId="{9358BCD9-2EC5-4FE9-98CB-19816B08B39B}" type="sibTrans" cxnId="{1267D437-8535-4573-AC7D-B1CA511E3DF6}">
      <dgm:prSet/>
      <dgm:spPr/>
      <dgm:t>
        <a:bodyPr/>
        <a:lstStyle/>
        <a:p>
          <a:endParaRPr lang="fr-FR"/>
        </a:p>
      </dgm:t>
    </dgm:pt>
    <dgm:pt modelId="{FE24F07E-4130-48BC-A18E-0760C8AF71A3}">
      <dgm:prSet phldrT="[Texte]"/>
      <dgm:spPr/>
      <dgm:t>
        <a:bodyPr/>
        <a:lstStyle/>
        <a:p>
          <a:r>
            <a:rPr lang="fr-FR" dirty="0" err="1"/>
            <a:t>Random</a:t>
          </a:r>
          <a:r>
            <a:rPr lang="fr-FR" dirty="0"/>
            <a:t> Forest</a:t>
          </a:r>
        </a:p>
      </dgm:t>
    </dgm:pt>
    <dgm:pt modelId="{87E9D0BF-CE46-4FEE-B78D-EA3A4494AFE4}" type="parTrans" cxnId="{51EE72B5-CE4E-4477-B73A-6AEB5B139B4B}">
      <dgm:prSet/>
      <dgm:spPr/>
      <dgm:t>
        <a:bodyPr/>
        <a:lstStyle/>
        <a:p>
          <a:endParaRPr lang="fr-FR"/>
        </a:p>
      </dgm:t>
    </dgm:pt>
    <dgm:pt modelId="{C026CD56-7D85-4805-94B7-F8E9F3E33B0E}" type="sibTrans" cxnId="{51EE72B5-CE4E-4477-B73A-6AEB5B139B4B}">
      <dgm:prSet/>
      <dgm:spPr/>
      <dgm:t>
        <a:bodyPr/>
        <a:lstStyle/>
        <a:p>
          <a:endParaRPr lang="fr-FR"/>
        </a:p>
      </dgm:t>
    </dgm:pt>
    <dgm:pt modelId="{EA4B6B9F-93F4-4369-B78F-48E558DDA0E0}">
      <dgm:prSet phldrT="[Texte]"/>
      <dgm:spPr/>
      <dgm:t>
        <a:bodyPr/>
        <a:lstStyle/>
        <a:p>
          <a:r>
            <a:rPr lang="fr-FR" dirty="0" err="1"/>
            <a:t>XGBoost</a:t>
          </a:r>
          <a:endParaRPr lang="fr-FR" dirty="0"/>
        </a:p>
      </dgm:t>
    </dgm:pt>
    <dgm:pt modelId="{793E1354-BA6B-4217-8A99-0AD7C497FF6E}" type="parTrans" cxnId="{93FDA371-81B2-478F-9AEE-638CB11F5F6C}">
      <dgm:prSet/>
      <dgm:spPr/>
      <dgm:t>
        <a:bodyPr/>
        <a:lstStyle/>
        <a:p>
          <a:endParaRPr lang="fr-FR"/>
        </a:p>
      </dgm:t>
    </dgm:pt>
    <dgm:pt modelId="{A5E09281-1F60-4723-9800-144211435A58}" type="sibTrans" cxnId="{93FDA371-81B2-478F-9AEE-638CB11F5F6C}">
      <dgm:prSet/>
      <dgm:spPr/>
      <dgm:t>
        <a:bodyPr/>
        <a:lstStyle/>
        <a:p>
          <a:endParaRPr lang="fr-FR"/>
        </a:p>
      </dgm:t>
    </dgm:pt>
    <dgm:pt modelId="{6E12F98F-74EC-4181-8682-94F283D77493}">
      <dgm:prSet phldrT="[Texte]"/>
      <dgm:spPr/>
      <dgm:t>
        <a:bodyPr/>
        <a:lstStyle/>
        <a:p>
          <a:r>
            <a:rPr lang="fr-FR" dirty="0"/>
            <a:t>Essai de modélisation sans validation croisée</a:t>
          </a:r>
        </a:p>
      </dgm:t>
    </dgm:pt>
    <dgm:pt modelId="{9B1A3E21-13ED-4E73-9B02-089B7244B503}" type="parTrans" cxnId="{BE31D9AF-7A93-49D7-89CD-10200AFB318E}">
      <dgm:prSet/>
      <dgm:spPr/>
      <dgm:t>
        <a:bodyPr/>
        <a:lstStyle/>
        <a:p>
          <a:endParaRPr lang="fr-FR"/>
        </a:p>
      </dgm:t>
    </dgm:pt>
    <dgm:pt modelId="{9D71595A-9A25-49E1-8BC4-1C5ABA1C2E86}" type="sibTrans" cxnId="{BE31D9AF-7A93-49D7-89CD-10200AFB318E}">
      <dgm:prSet/>
      <dgm:spPr/>
      <dgm:t>
        <a:bodyPr/>
        <a:lstStyle/>
        <a:p>
          <a:endParaRPr lang="fr-FR"/>
        </a:p>
      </dgm:t>
    </dgm:pt>
    <dgm:pt modelId="{875A5705-062B-434D-B09A-ED09677FC07C}">
      <dgm:prSet phldrT="[Texte]"/>
      <dgm:spPr/>
      <dgm:t>
        <a:bodyPr/>
        <a:lstStyle/>
        <a:p>
          <a:r>
            <a:rPr lang="fr-FR" dirty="0"/>
            <a:t>Optimisation par </a:t>
          </a:r>
          <a:r>
            <a:rPr lang="fr-FR" dirty="0" err="1"/>
            <a:t>RandomizedSearchCV</a:t>
          </a:r>
          <a:endParaRPr lang="fr-FR" dirty="0"/>
        </a:p>
      </dgm:t>
    </dgm:pt>
    <dgm:pt modelId="{1FAEE1FF-D326-4E60-8CB6-8D84D3A1C496}" type="parTrans" cxnId="{9F96CECD-27F6-44F0-BD72-8BB69B6B0D38}">
      <dgm:prSet/>
      <dgm:spPr/>
      <dgm:t>
        <a:bodyPr/>
        <a:lstStyle/>
        <a:p>
          <a:endParaRPr lang="fr-FR"/>
        </a:p>
      </dgm:t>
    </dgm:pt>
    <dgm:pt modelId="{B807DBA1-D342-4F34-9B74-6E57791C91C9}" type="sibTrans" cxnId="{9F96CECD-27F6-44F0-BD72-8BB69B6B0D38}">
      <dgm:prSet/>
      <dgm:spPr/>
      <dgm:t>
        <a:bodyPr/>
        <a:lstStyle/>
        <a:p>
          <a:endParaRPr lang="fr-FR"/>
        </a:p>
      </dgm:t>
    </dgm:pt>
    <dgm:pt modelId="{31981637-800D-42E5-98EF-431986EC0360}">
      <dgm:prSet phldrT="[Texte]"/>
      <dgm:spPr/>
      <dgm:t>
        <a:bodyPr/>
        <a:lstStyle/>
        <a:p>
          <a:r>
            <a:rPr lang="fr-FR" dirty="0"/>
            <a:t>6 hyperparamètres testés </a:t>
          </a:r>
          <a:r>
            <a:rPr lang="fr-FR" i="1" dirty="0"/>
            <a:t>(Voir note technique)</a:t>
          </a:r>
        </a:p>
      </dgm:t>
    </dgm:pt>
    <dgm:pt modelId="{C6D240B9-3333-4691-B777-F80C80495107}" type="parTrans" cxnId="{15561EBD-735C-4D93-A58F-EBC0691231D7}">
      <dgm:prSet/>
      <dgm:spPr/>
      <dgm:t>
        <a:bodyPr/>
        <a:lstStyle/>
        <a:p>
          <a:endParaRPr lang="fr-FR"/>
        </a:p>
      </dgm:t>
    </dgm:pt>
    <dgm:pt modelId="{A8D65C17-36D6-4AAC-8077-00E5F1FC74C2}" type="sibTrans" cxnId="{15561EBD-735C-4D93-A58F-EBC0691231D7}">
      <dgm:prSet/>
      <dgm:spPr/>
      <dgm:t>
        <a:bodyPr/>
        <a:lstStyle/>
        <a:p>
          <a:endParaRPr lang="fr-FR"/>
        </a:p>
      </dgm:t>
    </dgm:pt>
    <dgm:pt modelId="{6152191C-0560-49D4-B4BC-901FD224EB57}">
      <dgm:prSet phldrT="[Texte]"/>
      <dgm:spPr/>
      <dgm:t>
        <a:bodyPr/>
        <a:lstStyle/>
        <a:p>
          <a:r>
            <a:rPr lang="fr-FR" dirty="0"/>
            <a:t>Choix de la meilleure hypothèse</a:t>
          </a:r>
        </a:p>
      </dgm:t>
    </dgm:pt>
    <dgm:pt modelId="{F0588837-D2D2-4B73-8DF5-3B4480F666FC}" type="parTrans" cxnId="{BD2A2497-6F91-4AB2-A522-9543BEAA1118}">
      <dgm:prSet/>
      <dgm:spPr/>
      <dgm:t>
        <a:bodyPr/>
        <a:lstStyle/>
        <a:p>
          <a:endParaRPr lang="fr-FR"/>
        </a:p>
      </dgm:t>
    </dgm:pt>
    <dgm:pt modelId="{AA135FF6-479E-4BD4-AEA4-EB883D7193E3}" type="sibTrans" cxnId="{BD2A2497-6F91-4AB2-A522-9543BEAA1118}">
      <dgm:prSet/>
      <dgm:spPr/>
      <dgm:t>
        <a:bodyPr/>
        <a:lstStyle/>
        <a:p>
          <a:endParaRPr lang="fr-FR"/>
        </a:p>
      </dgm:t>
    </dgm:pt>
    <dgm:pt modelId="{BABCE12E-F6C5-4319-88E7-5BAC27C29CFD}">
      <dgm:prSet phldrT="[Texte]"/>
      <dgm:spPr/>
      <dgm:t>
        <a:bodyPr/>
        <a:lstStyle/>
        <a:p>
          <a:r>
            <a:rPr lang="fr-FR" dirty="0"/>
            <a:t>Utilisation d’une régression logistique comme baseline</a:t>
          </a:r>
        </a:p>
      </dgm:t>
    </dgm:pt>
    <dgm:pt modelId="{49561F54-9E2D-4EFE-AC97-6E8BE1F6B454}" type="parTrans" cxnId="{3F6FC802-B601-49EE-B3EC-7BD5737A1275}">
      <dgm:prSet/>
      <dgm:spPr/>
      <dgm:t>
        <a:bodyPr/>
        <a:lstStyle/>
        <a:p>
          <a:endParaRPr lang="fr-FR"/>
        </a:p>
      </dgm:t>
    </dgm:pt>
    <dgm:pt modelId="{CE3DF77B-BAE6-4AD0-BEE0-7EEC4F6665B1}" type="sibTrans" cxnId="{3F6FC802-B601-49EE-B3EC-7BD5737A1275}">
      <dgm:prSet/>
      <dgm:spPr/>
      <dgm:t>
        <a:bodyPr/>
        <a:lstStyle/>
        <a:p>
          <a:endParaRPr lang="fr-FR"/>
        </a:p>
      </dgm:t>
    </dgm:pt>
    <dgm:pt modelId="{D6D20343-A254-4428-8777-D225A1C3CAE2}">
      <dgm:prSet phldrT="[Texte]"/>
      <dgm:spPr/>
      <dgm:t>
        <a:bodyPr/>
        <a:lstStyle/>
        <a:p>
          <a:r>
            <a:rPr lang="fr-FR" dirty="0"/>
            <a:t>Hypothèse retenue : </a:t>
          </a:r>
          <a:r>
            <a:rPr lang="fr-FR" i="1" dirty="0"/>
            <a:t>Domain Features</a:t>
          </a:r>
        </a:p>
      </dgm:t>
    </dgm:pt>
    <dgm:pt modelId="{8049B2EA-8355-4A65-905C-6649786413C2}" type="parTrans" cxnId="{9EC868C1-8319-4457-9210-7F685CC8A3B1}">
      <dgm:prSet/>
      <dgm:spPr/>
      <dgm:t>
        <a:bodyPr/>
        <a:lstStyle/>
        <a:p>
          <a:endParaRPr lang="fr-FR"/>
        </a:p>
      </dgm:t>
    </dgm:pt>
    <dgm:pt modelId="{E30D6E68-1FEF-4892-9172-08D2E75C74FC}" type="sibTrans" cxnId="{9EC868C1-8319-4457-9210-7F685CC8A3B1}">
      <dgm:prSet/>
      <dgm:spPr/>
      <dgm:t>
        <a:bodyPr/>
        <a:lstStyle/>
        <a:p>
          <a:endParaRPr lang="fr-FR"/>
        </a:p>
      </dgm:t>
    </dgm:pt>
    <dgm:pt modelId="{30B05EFE-0540-4489-BD25-8D99EE1159AF}">
      <dgm:prSet phldrT="[Texte]"/>
      <dgm:spPr/>
      <dgm:t>
        <a:bodyPr/>
        <a:lstStyle/>
        <a:p>
          <a:endParaRPr lang="fr-FR" i="1" dirty="0"/>
        </a:p>
      </dgm:t>
    </dgm:pt>
    <dgm:pt modelId="{53644751-6CB5-467E-9AF8-E98A80133F26}" type="parTrans" cxnId="{41FACB30-60CE-4993-BA1B-4A80F429C02A}">
      <dgm:prSet/>
      <dgm:spPr/>
      <dgm:t>
        <a:bodyPr/>
        <a:lstStyle/>
        <a:p>
          <a:endParaRPr lang="fr-FR"/>
        </a:p>
      </dgm:t>
    </dgm:pt>
    <dgm:pt modelId="{7BD21A1B-F8FA-4A08-AE23-DC3C54E20DF6}" type="sibTrans" cxnId="{41FACB30-60CE-4993-BA1B-4A80F429C02A}">
      <dgm:prSet/>
      <dgm:spPr/>
      <dgm:t>
        <a:bodyPr/>
        <a:lstStyle/>
        <a:p>
          <a:endParaRPr lang="fr-FR"/>
        </a:p>
      </dgm:t>
    </dgm:pt>
    <dgm:pt modelId="{DA2C6E3C-35CB-4BE4-B161-B4E8F4248BA4}" type="pres">
      <dgm:prSet presAssocID="{6137F23A-60A9-4796-9DBC-AAD38AF65FF6}" presName="linearFlow" presStyleCnt="0">
        <dgm:presLayoutVars>
          <dgm:dir/>
          <dgm:animLvl val="lvl"/>
          <dgm:resizeHandles val="exact"/>
        </dgm:presLayoutVars>
      </dgm:prSet>
      <dgm:spPr/>
    </dgm:pt>
    <dgm:pt modelId="{5C4C4690-F2C0-4338-BBBF-E45FAEF5A1E6}" type="pres">
      <dgm:prSet presAssocID="{747FA8AB-6B75-4D49-A0A4-880723319404}" presName="composite" presStyleCnt="0"/>
      <dgm:spPr/>
    </dgm:pt>
    <dgm:pt modelId="{73FE255D-F96C-4ECB-8DB1-6C3207CFE2B9}" type="pres">
      <dgm:prSet presAssocID="{747FA8AB-6B75-4D49-A0A4-880723319404}" presName="parTx" presStyleLbl="node1" presStyleIdx="0" presStyleCnt="4">
        <dgm:presLayoutVars>
          <dgm:chMax val="0"/>
          <dgm:chPref val="0"/>
          <dgm:bulletEnabled val="1"/>
        </dgm:presLayoutVars>
      </dgm:prSet>
      <dgm:spPr/>
    </dgm:pt>
    <dgm:pt modelId="{FA506788-A309-45AF-B1C2-60FBDD01C697}" type="pres">
      <dgm:prSet presAssocID="{747FA8AB-6B75-4D49-A0A4-880723319404}" presName="parSh" presStyleLbl="node1" presStyleIdx="0" presStyleCnt="4"/>
      <dgm:spPr/>
    </dgm:pt>
    <dgm:pt modelId="{1F2DAC79-F8E2-4083-9B53-C069F30E67A9}" type="pres">
      <dgm:prSet presAssocID="{747FA8AB-6B75-4D49-A0A4-880723319404}" presName="desTx" presStyleLbl="fgAcc1" presStyleIdx="0" presStyleCnt="4">
        <dgm:presLayoutVars>
          <dgm:bulletEnabled val="1"/>
        </dgm:presLayoutVars>
      </dgm:prSet>
      <dgm:spPr/>
    </dgm:pt>
    <dgm:pt modelId="{012139F9-D8CF-4F7E-A2BC-C6EB3D768A2F}" type="pres">
      <dgm:prSet presAssocID="{2F72FC2C-1D94-4AAE-8608-92C173F2808A}" presName="sibTrans" presStyleLbl="sibTrans2D1" presStyleIdx="0" presStyleCnt="3"/>
      <dgm:spPr/>
    </dgm:pt>
    <dgm:pt modelId="{BE00CED9-8C4D-4EEA-B988-6152C5E48236}" type="pres">
      <dgm:prSet presAssocID="{2F72FC2C-1D94-4AAE-8608-92C173F2808A}" presName="connTx" presStyleLbl="sibTrans2D1" presStyleIdx="0" presStyleCnt="3"/>
      <dgm:spPr/>
    </dgm:pt>
    <dgm:pt modelId="{9088FD64-459F-4F76-ADED-E9554AB9ABD4}" type="pres">
      <dgm:prSet presAssocID="{6152191C-0560-49D4-B4BC-901FD224EB57}" presName="composite" presStyleCnt="0"/>
      <dgm:spPr/>
    </dgm:pt>
    <dgm:pt modelId="{0F5001F2-13CC-46B6-8963-E9C20D1D1E01}" type="pres">
      <dgm:prSet presAssocID="{6152191C-0560-49D4-B4BC-901FD224EB57}" presName="parTx" presStyleLbl="node1" presStyleIdx="0" presStyleCnt="4">
        <dgm:presLayoutVars>
          <dgm:chMax val="0"/>
          <dgm:chPref val="0"/>
          <dgm:bulletEnabled val="1"/>
        </dgm:presLayoutVars>
      </dgm:prSet>
      <dgm:spPr/>
    </dgm:pt>
    <dgm:pt modelId="{0E18D8A1-A505-46B4-8D5F-CB7F7EF72886}" type="pres">
      <dgm:prSet presAssocID="{6152191C-0560-49D4-B4BC-901FD224EB57}" presName="parSh" presStyleLbl="node1" presStyleIdx="1" presStyleCnt="4"/>
      <dgm:spPr/>
    </dgm:pt>
    <dgm:pt modelId="{31433F9F-BC8D-47E1-B796-93774F280950}" type="pres">
      <dgm:prSet presAssocID="{6152191C-0560-49D4-B4BC-901FD224EB57}" presName="desTx" presStyleLbl="fgAcc1" presStyleIdx="1" presStyleCnt="4">
        <dgm:presLayoutVars>
          <dgm:bulletEnabled val="1"/>
        </dgm:presLayoutVars>
      </dgm:prSet>
      <dgm:spPr/>
    </dgm:pt>
    <dgm:pt modelId="{49F2FD3B-1377-4257-AB2A-2331B1565224}" type="pres">
      <dgm:prSet presAssocID="{AA135FF6-479E-4BD4-AEA4-EB883D7193E3}" presName="sibTrans" presStyleLbl="sibTrans2D1" presStyleIdx="1" presStyleCnt="3"/>
      <dgm:spPr/>
    </dgm:pt>
    <dgm:pt modelId="{AFFAB723-B2A5-4F90-811C-174FB8C47E55}" type="pres">
      <dgm:prSet presAssocID="{AA135FF6-479E-4BD4-AEA4-EB883D7193E3}" presName="connTx" presStyleLbl="sibTrans2D1" presStyleIdx="1" presStyleCnt="3"/>
      <dgm:spPr/>
    </dgm:pt>
    <dgm:pt modelId="{9A9A32E8-4037-44FA-BB78-5D546483B15B}" type="pres">
      <dgm:prSet presAssocID="{DB8248FD-8721-4418-9BA8-C7E61FBAF2F1}" presName="composite" presStyleCnt="0"/>
      <dgm:spPr/>
    </dgm:pt>
    <dgm:pt modelId="{C8846E2A-4B0B-492D-B56E-0AE6D57551CB}" type="pres">
      <dgm:prSet presAssocID="{DB8248FD-8721-4418-9BA8-C7E61FBAF2F1}" presName="parTx" presStyleLbl="node1" presStyleIdx="1" presStyleCnt="4">
        <dgm:presLayoutVars>
          <dgm:chMax val="0"/>
          <dgm:chPref val="0"/>
          <dgm:bulletEnabled val="1"/>
        </dgm:presLayoutVars>
      </dgm:prSet>
      <dgm:spPr/>
    </dgm:pt>
    <dgm:pt modelId="{A9AEFAF0-F59B-445A-AAAC-03B80C095828}" type="pres">
      <dgm:prSet presAssocID="{DB8248FD-8721-4418-9BA8-C7E61FBAF2F1}" presName="parSh" presStyleLbl="node1" presStyleIdx="2" presStyleCnt="4"/>
      <dgm:spPr/>
    </dgm:pt>
    <dgm:pt modelId="{F77B8D5A-DAAD-4000-AD62-68E06DA3BB95}" type="pres">
      <dgm:prSet presAssocID="{DB8248FD-8721-4418-9BA8-C7E61FBAF2F1}" presName="desTx" presStyleLbl="fgAcc1" presStyleIdx="2" presStyleCnt="4">
        <dgm:presLayoutVars>
          <dgm:bulletEnabled val="1"/>
        </dgm:presLayoutVars>
      </dgm:prSet>
      <dgm:spPr/>
    </dgm:pt>
    <dgm:pt modelId="{777CC3C0-5F5A-4A01-A3F4-5EE307A3CB01}" type="pres">
      <dgm:prSet presAssocID="{DB98332C-80BB-444C-8FAF-9BCF795EACD5}" presName="sibTrans" presStyleLbl="sibTrans2D1" presStyleIdx="2" presStyleCnt="3"/>
      <dgm:spPr/>
    </dgm:pt>
    <dgm:pt modelId="{C48F34D4-DD20-4409-ADE7-69D909C2CEA0}" type="pres">
      <dgm:prSet presAssocID="{DB98332C-80BB-444C-8FAF-9BCF795EACD5}" presName="connTx" presStyleLbl="sibTrans2D1" presStyleIdx="2" presStyleCnt="3"/>
      <dgm:spPr/>
    </dgm:pt>
    <dgm:pt modelId="{0470E14C-A2A3-48C6-9EC1-C731C407B755}" type="pres">
      <dgm:prSet presAssocID="{55189E07-B752-43BE-A030-F882B120BD8B}" presName="composite" presStyleCnt="0"/>
      <dgm:spPr/>
    </dgm:pt>
    <dgm:pt modelId="{6597A2BE-AC03-4BB0-A006-21FF566273DC}" type="pres">
      <dgm:prSet presAssocID="{55189E07-B752-43BE-A030-F882B120BD8B}" presName="parTx" presStyleLbl="node1" presStyleIdx="2" presStyleCnt="4">
        <dgm:presLayoutVars>
          <dgm:chMax val="0"/>
          <dgm:chPref val="0"/>
          <dgm:bulletEnabled val="1"/>
        </dgm:presLayoutVars>
      </dgm:prSet>
      <dgm:spPr/>
    </dgm:pt>
    <dgm:pt modelId="{17F2A53F-F69B-47EF-BDA3-C45DE1315139}" type="pres">
      <dgm:prSet presAssocID="{55189E07-B752-43BE-A030-F882B120BD8B}" presName="parSh" presStyleLbl="node1" presStyleIdx="3" presStyleCnt="4"/>
      <dgm:spPr/>
    </dgm:pt>
    <dgm:pt modelId="{A6B7DD80-F024-4ED5-BF10-9328E4AE266A}" type="pres">
      <dgm:prSet presAssocID="{55189E07-B752-43BE-A030-F882B120BD8B}" presName="desTx" presStyleLbl="fgAcc1" presStyleIdx="3" presStyleCnt="4">
        <dgm:presLayoutVars>
          <dgm:bulletEnabled val="1"/>
        </dgm:presLayoutVars>
      </dgm:prSet>
      <dgm:spPr/>
    </dgm:pt>
  </dgm:ptLst>
  <dgm:cxnLst>
    <dgm:cxn modelId="{89AE4902-4531-4282-BE65-064FB8AC4DEA}" srcId="{747FA8AB-6B75-4D49-A0A4-880723319404}" destId="{A4E7C8F4-C60A-443E-AB46-869B4156881C}" srcOrd="1" destOrd="0" parTransId="{23E85432-43D6-4E1A-848C-732CD4B2667A}" sibTransId="{FCA33DC7-BFB6-4965-A172-33FFC0A7E246}"/>
    <dgm:cxn modelId="{3F6FC802-B601-49EE-B3EC-7BD5737A1275}" srcId="{6152191C-0560-49D4-B4BC-901FD224EB57}" destId="{BABCE12E-F6C5-4319-88E7-5BAC27C29CFD}" srcOrd="0" destOrd="0" parTransId="{49561F54-9E2D-4EFE-AC97-6E8BE1F6B454}" sibTransId="{CE3DF77B-BAE6-4AD0-BEE0-7EEC4F6665B1}"/>
    <dgm:cxn modelId="{C4913303-4DAA-4CF3-AA32-792EBBB01463}" type="presOf" srcId="{30B05EFE-0540-4489-BD25-8D99EE1159AF}" destId="{31433F9F-BC8D-47E1-B796-93774F280950}" srcOrd="0" destOrd="2" presId="urn:microsoft.com/office/officeart/2005/8/layout/process3"/>
    <dgm:cxn modelId="{4EFCD209-E55A-49F5-A674-874F4B02BBC9}" type="presOf" srcId="{55189E07-B752-43BE-A030-F882B120BD8B}" destId="{6597A2BE-AC03-4BB0-A006-21FF566273DC}" srcOrd="0" destOrd="0" presId="urn:microsoft.com/office/officeart/2005/8/layout/process3"/>
    <dgm:cxn modelId="{2A75670A-77F3-47FE-8533-117C7D98BFF1}" type="presOf" srcId="{DB98332C-80BB-444C-8FAF-9BCF795EACD5}" destId="{C48F34D4-DD20-4409-ADE7-69D909C2CEA0}" srcOrd="1" destOrd="0" presId="urn:microsoft.com/office/officeart/2005/8/layout/process3"/>
    <dgm:cxn modelId="{3B68EA0C-3AC4-48C1-9424-337D52685C80}" type="presOf" srcId="{AA135FF6-479E-4BD4-AEA4-EB883D7193E3}" destId="{AFFAB723-B2A5-4F90-811C-174FB8C47E55}" srcOrd="1" destOrd="0" presId="urn:microsoft.com/office/officeart/2005/8/layout/process3"/>
    <dgm:cxn modelId="{B8A08210-D758-4022-8565-776CB78A1D6F}" type="presOf" srcId="{2B7AE5B6-A5C2-4872-BD72-08D2CB28E139}" destId="{1F2DAC79-F8E2-4083-9B53-C069F30E67A9}" srcOrd="0" destOrd="2" presId="urn:microsoft.com/office/officeart/2005/8/layout/process3"/>
    <dgm:cxn modelId="{F4BE5E17-3730-4470-892B-49D1F22663EA}" type="presOf" srcId="{55189E07-B752-43BE-A030-F882B120BD8B}" destId="{17F2A53F-F69B-47EF-BDA3-C45DE1315139}" srcOrd="1" destOrd="0" presId="urn:microsoft.com/office/officeart/2005/8/layout/process3"/>
    <dgm:cxn modelId="{FE55DA17-7344-4786-A758-3EE6D0CDBE6B}" srcId="{6137F23A-60A9-4796-9DBC-AAD38AF65FF6}" destId="{747FA8AB-6B75-4D49-A0A4-880723319404}" srcOrd="0" destOrd="0" parTransId="{49DE38C6-DFEE-4F1F-A12F-85F0CA915FCB}" sibTransId="{2F72FC2C-1D94-4AAE-8608-92C173F2808A}"/>
    <dgm:cxn modelId="{A66E061E-D89C-42A8-A1FF-1F3DD869AA78}" srcId="{6137F23A-60A9-4796-9DBC-AAD38AF65FF6}" destId="{DB8248FD-8721-4418-9BA8-C7E61FBAF2F1}" srcOrd="2" destOrd="0" parTransId="{44862462-C4A6-4098-9330-EF731E9B4FC1}" sibTransId="{DB98332C-80BB-444C-8FAF-9BCF795EACD5}"/>
    <dgm:cxn modelId="{D6676B29-720E-41E8-88F5-829341DC2601}" type="presOf" srcId="{DB8248FD-8721-4418-9BA8-C7E61FBAF2F1}" destId="{A9AEFAF0-F59B-445A-AAAC-03B80C095828}" srcOrd="1" destOrd="0" presId="urn:microsoft.com/office/officeart/2005/8/layout/process3"/>
    <dgm:cxn modelId="{B952282A-B8D9-4212-9219-C87879BB292D}" srcId="{6137F23A-60A9-4796-9DBC-AAD38AF65FF6}" destId="{55189E07-B752-43BE-A030-F882B120BD8B}" srcOrd="3" destOrd="0" parTransId="{AF6D94AA-AC94-4757-B8C5-96C1A5E60AB5}" sibTransId="{B322A4B4-327F-4D03-A75D-38EC2B9ED081}"/>
    <dgm:cxn modelId="{41FACB30-60CE-4993-BA1B-4A80F429C02A}" srcId="{6152191C-0560-49D4-B4BC-901FD224EB57}" destId="{30B05EFE-0540-4489-BD25-8D99EE1159AF}" srcOrd="2" destOrd="0" parTransId="{53644751-6CB5-467E-9AF8-E98A80133F26}" sibTransId="{7BD21A1B-F8FA-4A08-AE23-DC3C54E20DF6}"/>
    <dgm:cxn modelId="{1267D437-8535-4573-AC7D-B1CA511E3DF6}" srcId="{9ECF3726-E8CA-4868-8AEF-C762D7ADF135}" destId="{460BE934-BABE-4133-804F-4607F8588FC4}" srcOrd="0" destOrd="0" parTransId="{3B129F42-6641-4395-8EA5-D27A9E4401CD}" sibTransId="{9358BCD9-2EC5-4FE9-98CB-19816B08B39B}"/>
    <dgm:cxn modelId="{FCE0913E-E9FB-46F3-A1E7-79BB48066335}" type="presOf" srcId="{D6D20343-A254-4428-8777-D225A1C3CAE2}" destId="{31433F9F-BC8D-47E1-B796-93774F280950}" srcOrd="0" destOrd="1" presId="urn:microsoft.com/office/officeart/2005/8/layout/process3"/>
    <dgm:cxn modelId="{9217D35F-ACA1-4FEB-BA05-9214806909FE}" type="presOf" srcId="{2F72FC2C-1D94-4AAE-8608-92C173F2808A}" destId="{BE00CED9-8C4D-4EEA-B988-6152C5E48236}" srcOrd="1" destOrd="0" presId="urn:microsoft.com/office/officeart/2005/8/layout/process3"/>
    <dgm:cxn modelId="{E0870348-DCD9-43F3-9582-B00CF6FDBAB5}" type="presOf" srcId="{BABCE12E-F6C5-4319-88E7-5BAC27C29CFD}" destId="{31433F9F-BC8D-47E1-B796-93774F280950}" srcOrd="0" destOrd="0" presId="urn:microsoft.com/office/officeart/2005/8/layout/process3"/>
    <dgm:cxn modelId="{BB96DB48-2B62-4D99-82AA-AE1ED6AEAFB7}" type="presOf" srcId="{2F72FC2C-1D94-4AAE-8608-92C173F2808A}" destId="{012139F9-D8CF-4F7E-A2BC-C6EB3D768A2F}" srcOrd="0" destOrd="0" presId="urn:microsoft.com/office/officeart/2005/8/layout/process3"/>
    <dgm:cxn modelId="{5363E849-E975-4CDF-B6F4-FD25432F14C7}" srcId="{747FA8AB-6B75-4D49-A0A4-880723319404}" destId="{9906D482-BC98-4A99-B8F4-D21F57C9D6DC}" srcOrd="0" destOrd="0" parTransId="{0AD75074-127A-4E9F-BDDA-E7C9B9424DBE}" sibTransId="{294825F2-C68F-4070-B574-CAFD33BED85A}"/>
    <dgm:cxn modelId="{AAC48B4C-5F9E-4CE4-9B68-F60B0EAC7917}" type="presOf" srcId="{6152191C-0560-49D4-B4BC-901FD224EB57}" destId="{0F5001F2-13CC-46B6-8963-E9C20D1D1E01}" srcOrd="0" destOrd="0" presId="urn:microsoft.com/office/officeart/2005/8/layout/process3"/>
    <dgm:cxn modelId="{93FDA371-81B2-478F-9AEE-638CB11F5F6C}" srcId="{9ECF3726-E8CA-4868-8AEF-C762D7ADF135}" destId="{EA4B6B9F-93F4-4369-B78F-48E558DDA0E0}" srcOrd="2" destOrd="0" parTransId="{793E1354-BA6B-4217-8A99-0AD7C497FF6E}" sibTransId="{A5E09281-1F60-4723-9800-144211435A58}"/>
    <dgm:cxn modelId="{19354077-E2AC-4C77-B0FD-5DBE484CC94E}" srcId="{55189E07-B752-43BE-A030-F882B120BD8B}" destId="{4FA8AB61-0F5A-4C9F-9AFB-C88D87931F58}" srcOrd="0" destOrd="0" parTransId="{CE8A8719-9492-4512-BE5A-DADD063E5477}" sibTransId="{D4882DF3-E11E-43CB-AFEC-DA4F7CDEAC3A}"/>
    <dgm:cxn modelId="{BE1BA459-B1DC-49AE-A191-A243481F1157}" type="presOf" srcId="{747FA8AB-6B75-4D49-A0A4-880723319404}" destId="{FA506788-A309-45AF-B1C2-60FBDD01C697}" srcOrd="1" destOrd="0" presId="urn:microsoft.com/office/officeart/2005/8/layout/process3"/>
    <dgm:cxn modelId="{D08DC47D-7217-433C-84B5-56ADD26D1B73}" type="presOf" srcId="{AA135FF6-479E-4BD4-AEA4-EB883D7193E3}" destId="{49F2FD3B-1377-4257-AB2A-2331B1565224}" srcOrd="0" destOrd="0" presId="urn:microsoft.com/office/officeart/2005/8/layout/process3"/>
    <dgm:cxn modelId="{74801589-E382-40E2-9461-7257A2A6DA13}" type="presOf" srcId="{9906D482-BC98-4A99-B8F4-D21F57C9D6DC}" destId="{1F2DAC79-F8E2-4083-9B53-C069F30E67A9}" srcOrd="0" destOrd="0" presId="urn:microsoft.com/office/officeart/2005/8/layout/process3"/>
    <dgm:cxn modelId="{A5F88089-1860-4A1A-828B-14B09C407870}" type="presOf" srcId="{31981637-800D-42E5-98EF-431986EC0360}" destId="{A6B7DD80-F024-4ED5-BF10-9328E4AE266A}" srcOrd="0" destOrd="2" presId="urn:microsoft.com/office/officeart/2005/8/layout/process3"/>
    <dgm:cxn modelId="{0D4B3690-50C0-48DD-94E3-971B454C5D8E}" srcId="{DB8248FD-8721-4418-9BA8-C7E61FBAF2F1}" destId="{9ECF3726-E8CA-4868-8AEF-C762D7ADF135}" srcOrd="0" destOrd="0" parTransId="{2B6F3667-51E0-4871-9130-2C8C81D9ED6E}" sibTransId="{110EC857-DEEC-41EB-AF3D-2571216EBF7E}"/>
    <dgm:cxn modelId="{19C54B93-FDA4-4CFE-B86C-0891CAE98056}" type="presOf" srcId="{EA4B6B9F-93F4-4369-B78F-48E558DDA0E0}" destId="{F77B8D5A-DAAD-4000-AD62-68E06DA3BB95}" srcOrd="0" destOrd="3" presId="urn:microsoft.com/office/officeart/2005/8/layout/process3"/>
    <dgm:cxn modelId="{BD2A2497-6F91-4AB2-A522-9543BEAA1118}" srcId="{6137F23A-60A9-4796-9DBC-AAD38AF65FF6}" destId="{6152191C-0560-49D4-B4BC-901FD224EB57}" srcOrd="1" destOrd="0" parTransId="{F0588837-D2D2-4B73-8DF5-3B4480F666FC}" sibTransId="{AA135FF6-479E-4BD4-AEA4-EB883D7193E3}"/>
    <dgm:cxn modelId="{B922CC9A-E246-48FA-8B1F-631B0E8BF7DA}" type="presOf" srcId="{460BE934-BABE-4133-804F-4607F8588FC4}" destId="{F77B8D5A-DAAD-4000-AD62-68E06DA3BB95}" srcOrd="0" destOrd="1" presId="urn:microsoft.com/office/officeart/2005/8/layout/process3"/>
    <dgm:cxn modelId="{DF72B9A3-1C69-4B27-8D70-6A797ACDF499}" type="presOf" srcId="{4FA8AB61-0F5A-4C9F-9AFB-C88D87931F58}" destId="{A6B7DD80-F024-4ED5-BF10-9328E4AE266A}" srcOrd="0" destOrd="0" presId="urn:microsoft.com/office/officeart/2005/8/layout/process3"/>
    <dgm:cxn modelId="{70725CA5-51C1-4F2A-90F5-4035C8397846}" type="presOf" srcId="{875A5705-062B-434D-B09A-ED09677FC07C}" destId="{A6B7DD80-F024-4ED5-BF10-9328E4AE266A}" srcOrd="0" destOrd="1" presId="urn:microsoft.com/office/officeart/2005/8/layout/process3"/>
    <dgm:cxn modelId="{501D8CA7-D7C1-4849-BD3A-97E9FCEA0C18}" type="presOf" srcId="{6152191C-0560-49D4-B4BC-901FD224EB57}" destId="{0E18D8A1-A505-46B4-8D5F-CB7F7EF72886}" srcOrd="1" destOrd="0" presId="urn:microsoft.com/office/officeart/2005/8/layout/process3"/>
    <dgm:cxn modelId="{E453F0A7-7554-4F0F-ADD8-5A994FE0A10D}" type="presOf" srcId="{DB98332C-80BB-444C-8FAF-9BCF795EACD5}" destId="{777CC3C0-5F5A-4A01-A3F4-5EE307A3CB01}" srcOrd="0" destOrd="0" presId="urn:microsoft.com/office/officeart/2005/8/layout/process3"/>
    <dgm:cxn modelId="{705BA9AA-B562-4DFC-85F9-6B0D5FF4E0E4}" type="presOf" srcId="{9ECF3726-E8CA-4868-8AEF-C762D7ADF135}" destId="{F77B8D5A-DAAD-4000-AD62-68E06DA3BB95}" srcOrd="0" destOrd="0" presId="urn:microsoft.com/office/officeart/2005/8/layout/process3"/>
    <dgm:cxn modelId="{BE31D9AF-7A93-49D7-89CD-10200AFB318E}" srcId="{DB8248FD-8721-4418-9BA8-C7E61FBAF2F1}" destId="{6E12F98F-74EC-4181-8682-94F283D77493}" srcOrd="1" destOrd="0" parTransId="{9B1A3E21-13ED-4E73-9B02-089B7244B503}" sibTransId="{9D71595A-9A25-49E1-8BC4-1C5ABA1C2E86}"/>
    <dgm:cxn modelId="{51EE72B5-CE4E-4477-B73A-6AEB5B139B4B}" srcId="{9ECF3726-E8CA-4868-8AEF-C762D7ADF135}" destId="{FE24F07E-4130-48BC-A18E-0760C8AF71A3}" srcOrd="1" destOrd="0" parTransId="{87E9D0BF-CE46-4FEE-B78D-EA3A4494AFE4}" sibTransId="{C026CD56-7D85-4805-94B7-F8E9F3E33B0E}"/>
    <dgm:cxn modelId="{15561EBD-735C-4D93-A58F-EBC0691231D7}" srcId="{55189E07-B752-43BE-A030-F882B120BD8B}" destId="{31981637-800D-42E5-98EF-431986EC0360}" srcOrd="2" destOrd="0" parTransId="{C6D240B9-3333-4691-B777-F80C80495107}" sibTransId="{A8D65C17-36D6-4AAC-8077-00E5F1FC74C2}"/>
    <dgm:cxn modelId="{07C349BD-F549-4876-A77A-5DE29B6377D3}" type="presOf" srcId="{747FA8AB-6B75-4D49-A0A4-880723319404}" destId="{73FE255D-F96C-4ECB-8DB1-6C3207CFE2B9}" srcOrd="0" destOrd="0" presId="urn:microsoft.com/office/officeart/2005/8/layout/process3"/>
    <dgm:cxn modelId="{0D9AE3BD-B381-4117-95AC-2581BCDBCE3F}" type="presOf" srcId="{6137F23A-60A9-4796-9DBC-AAD38AF65FF6}" destId="{DA2C6E3C-35CB-4BE4-B161-B4E8F4248BA4}" srcOrd="0" destOrd="0" presId="urn:microsoft.com/office/officeart/2005/8/layout/process3"/>
    <dgm:cxn modelId="{9EC868C1-8319-4457-9210-7F685CC8A3B1}" srcId="{6152191C-0560-49D4-B4BC-901FD224EB57}" destId="{D6D20343-A254-4428-8777-D225A1C3CAE2}" srcOrd="1" destOrd="0" parTransId="{8049B2EA-8355-4A65-905C-6649786413C2}" sibTransId="{E30D6E68-1FEF-4892-9172-08D2E75C74FC}"/>
    <dgm:cxn modelId="{9F96CECD-27F6-44F0-BD72-8BB69B6B0D38}" srcId="{55189E07-B752-43BE-A030-F882B120BD8B}" destId="{875A5705-062B-434D-B09A-ED09677FC07C}" srcOrd="1" destOrd="0" parTransId="{1FAEE1FF-D326-4E60-8CB6-8D84D3A1C496}" sibTransId="{B807DBA1-D342-4F34-9B74-6E57791C91C9}"/>
    <dgm:cxn modelId="{2F8252D3-3623-4DA4-8BD3-CCF131DD4CFB}" srcId="{747FA8AB-6B75-4D49-A0A4-880723319404}" destId="{2B7AE5B6-A5C2-4872-BD72-08D2CB28E139}" srcOrd="2" destOrd="0" parTransId="{420DB42A-A951-4270-B89B-FC5C09D41506}" sibTransId="{EFFA205E-4516-4798-A865-100837F77404}"/>
    <dgm:cxn modelId="{6CEE6DF3-A608-4B7F-A7EF-986FA956E405}" type="presOf" srcId="{FE24F07E-4130-48BC-A18E-0760C8AF71A3}" destId="{F77B8D5A-DAAD-4000-AD62-68E06DA3BB95}" srcOrd="0" destOrd="2" presId="urn:microsoft.com/office/officeart/2005/8/layout/process3"/>
    <dgm:cxn modelId="{DCDA6DF7-1C11-403F-88DC-5539DA945FD3}" type="presOf" srcId="{6E12F98F-74EC-4181-8682-94F283D77493}" destId="{F77B8D5A-DAAD-4000-AD62-68E06DA3BB95}" srcOrd="0" destOrd="4" presId="urn:microsoft.com/office/officeart/2005/8/layout/process3"/>
    <dgm:cxn modelId="{ACAEEAF7-E8E3-402E-A406-86AD31EB0E76}" type="presOf" srcId="{DB8248FD-8721-4418-9BA8-C7E61FBAF2F1}" destId="{C8846E2A-4B0B-492D-B56E-0AE6D57551CB}" srcOrd="0" destOrd="0" presId="urn:microsoft.com/office/officeart/2005/8/layout/process3"/>
    <dgm:cxn modelId="{A41237FC-11D7-4638-873B-FDD9AC78E822}" type="presOf" srcId="{A4E7C8F4-C60A-443E-AB46-869B4156881C}" destId="{1F2DAC79-F8E2-4083-9B53-C069F30E67A9}" srcOrd="0" destOrd="1" presId="urn:microsoft.com/office/officeart/2005/8/layout/process3"/>
    <dgm:cxn modelId="{F690EA23-A157-427D-890F-F39E4A3DC0A2}" type="presParOf" srcId="{DA2C6E3C-35CB-4BE4-B161-B4E8F4248BA4}" destId="{5C4C4690-F2C0-4338-BBBF-E45FAEF5A1E6}" srcOrd="0" destOrd="0" presId="urn:microsoft.com/office/officeart/2005/8/layout/process3"/>
    <dgm:cxn modelId="{8DF82F16-1315-4E37-B63E-794858C78FDE}" type="presParOf" srcId="{5C4C4690-F2C0-4338-BBBF-E45FAEF5A1E6}" destId="{73FE255D-F96C-4ECB-8DB1-6C3207CFE2B9}" srcOrd="0" destOrd="0" presId="urn:microsoft.com/office/officeart/2005/8/layout/process3"/>
    <dgm:cxn modelId="{C6C8435A-CC0C-4F55-8411-C2FB80CD058F}" type="presParOf" srcId="{5C4C4690-F2C0-4338-BBBF-E45FAEF5A1E6}" destId="{FA506788-A309-45AF-B1C2-60FBDD01C697}" srcOrd="1" destOrd="0" presId="urn:microsoft.com/office/officeart/2005/8/layout/process3"/>
    <dgm:cxn modelId="{31F806BB-644A-410D-9CE4-971BBCF70965}" type="presParOf" srcId="{5C4C4690-F2C0-4338-BBBF-E45FAEF5A1E6}" destId="{1F2DAC79-F8E2-4083-9B53-C069F30E67A9}" srcOrd="2" destOrd="0" presId="urn:microsoft.com/office/officeart/2005/8/layout/process3"/>
    <dgm:cxn modelId="{6F8E368A-0B3C-48EE-8D20-D9E2F944FED6}" type="presParOf" srcId="{DA2C6E3C-35CB-4BE4-B161-B4E8F4248BA4}" destId="{012139F9-D8CF-4F7E-A2BC-C6EB3D768A2F}" srcOrd="1" destOrd="0" presId="urn:microsoft.com/office/officeart/2005/8/layout/process3"/>
    <dgm:cxn modelId="{AD4CCE83-5160-4CAC-A753-2D7199883DA2}" type="presParOf" srcId="{012139F9-D8CF-4F7E-A2BC-C6EB3D768A2F}" destId="{BE00CED9-8C4D-4EEA-B988-6152C5E48236}" srcOrd="0" destOrd="0" presId="urn:microsoft.com/office/officeart/2005/8/layout/process3"/>
    <dgm:cxn modelId="{0B797CF5-7520-4948-BF66-AF7367A0C027}" type="presParOf" srcId="{DA2C6E3C-35CB-4BE4-B161-B4E8F4248BA4}" destId="{9088FD64-459F-4F76-ADED-E9554AB9ABD4}" srcOrd="2" destOrd="0" presId="urn:microsoft.com/office/officeart/2005/8/layout/process3"/>
    <dgm:cxn modelId="{401079C4-F5C6-461B-A865-A267A779582A}" type="presParOf" srcId="{9088FD64-459F-4F76-ADED-E9554AB9ABD4}" destId="{0F5001F2-13CC-46B6-8963-E9C20D1D1E01}" srcOrd="0" destOrd="0" presId="urn:microsoft.com/office/officeart/2005/8/layout/process3"/>
    <dgm:cxn modelId="{C8AEFBC0-A3AC-4BCA-B9E8-2D225BA6036C}" type="presParOf" srcId="{9088FD64-459F-4F76-ADED-E9554AB9ABD4}" destId="{0E18D8A1-A505-46B4-8D5F-CB7F7EF72886}" srcOrd="1" destOrd="0" presId="urn:microsoft.com/office/officeart/2005/8/layout/process3"/>
    <dgm:cxn modelId="{BD80F371-1A83-4093-9AB4-425861BEA788}" type="presParOf" srcId="{9088FD64-459F-4F76-ADED-E9554AB9ABD4}" destId="{31433F9F-BC8D-47E1-B796-93774F280950}" srcOrd="2" destOrd="0" presId="urn:microsoft.com/office/officeart/2005/8/layout/process3"/>
    <dgm:cxn modelId="{2EAA03CA-2E35-4FE2-A3B3-E78362192DDB}" type="presParOf" srcId="{DA2C6E3C-35CB-4BE4-B161-B4E8F4248BA4}" destId="{49F2FD3B-1377-4257-AB2A-2331B1565224}" srcOrd="3" destOrd="0" presId="urn:microsoft.com/office/officeart/2005/8/layout/process3"/>
    <dgm:cxn modelId="{4BA5726A-DF73-4F06-8579-3C2287F6D425}" type="presParOf" srcId="{49F2FD3B-1377-4257-AB2A-2331B1565224}" destId="{AFFAB723-B2A5-4F90-811C-174FB8C47E55}" srcOrd="0" destOrd="0" presId="urn:microsoft.com/office/officeart/2005/8/layout/process3"/>
    <dgm:cxn modelId="{E79B22EA-C068-45E4-97FF-E4D6852FEB83}" type="presParOf" srcId="{DA2C6E3C-35CB-4BE4-B161-B4E8F4248BA4}" destId="{9A9A32E8-4037-44FA-BB78-5D546483B15B}" srcOrd="4" destOrd="0" presId="urn:microsoft.com/office/officeart/2005/8/layout/process3"/>
    <dgm:cxn modelId="{BC18E1A0-2675-4AE2-903D-694043FB2C23}" type="presParOf" srcId="{9A9A32E8-4037-44FA-BB78-5D546483B15B}" destId="{C8846E2A-4B0B-492D-B56E-0AE6D57551CB}" srcOrd="0" destOrd="0" presId="urn:microsoft.com/office/officeart/2005/8/layout/process3"/>
    <dgm:cxn modelId="{425D1A20-8E30-4A05-9F1F-8F4C586C0F8A}" type="presParOf" srcId="{9A9A32E8-4037-44FA-BB78-5D546483B15B}" destId="{A9AEFAF0-F59B-445A-AAAC-03B80C095828}" srcOrd="1" destOrd="0" presId="urn:microsoft.com/office/officeart/2005/8/layout/process3"/>
    <dgm:cxn modelId="{C4BDE30D-62E1-43AC-8A78-6DF9C6857643}" type="presParOf" srcId="{9A9A32E8-4037-44FA-BB78-5D546483B15B}" destId="{F77B8D5A-DAAD-4000-AD62-68E06DA3BB95}" srcOrd="2" destOrd="0" presId="urn:microsoft.com/office/officeart/2005/8/layout/process3"/>
    <dgm:cxn modelId="{712848C2-2426-495C-9D9A-1F586219F782}" type="presParOf" srcId="{DA2C6E3C-35CB-4BE4-B161-B4E8F4248BA4}" destId="{777CC3C0-5F5A-4A01-A3F4-5EE307A3CB01}" srcOrd="5" destOrd="0" presId="urn:microsoft.com/office/officeart/2005/8/layout/process3"/>
    <dgm:cxn modelId="{74C16F4E-5B74-4F59-AF90-E731DD012986}" type="presParOf" srcId="{777CC3C0-5F5A-4A01-A3F4-5EE307A3CB01}" destId="{C48F34D4-DD20-4409-ADE7-69D909C2CEA0}" srcOrd="0" destOrd="0" presId="urn:microsoft.com/office/officeart/2005/8/layout/process3"/>
    <dgm:cxn modelId="{93DE011E-40D4-4BD4-AA3A-3C801709F85D}" type="presParOf" srcId="{DA2C6E3C-35CB-4BE4-B161-B4E8F4248BA4}" destId="{0470E14C-A2A3-48C6-9EC1-C731C407B755}" srcOrd="6" destOrd="0" presId="urn:microsoft.com/office/officeart/2005/8/layout/process3"/>
    <dgm:cxn modelId="{E7A50035-79ED-43AC-8537-3A4E8E931F50}" type="presParOf" srcId="{0470E14C-A2A3-48C6-9EC1-C731C407B755}" destId="{6597A2BE-AC03-4BB0-A006-21FF566273DC}" srcOrd="0" destOrd="0" presId="urn:microsoft.com/office/officeart/2005/8/layout/process3"/>
    <dgm:cxn modelId="{AD1CEA4B-9357-4D44-8032-81905C859528}" type="presParOf" srcId="{0470E14C-A2A3-48C6-9EC1-C731C407B755}" destId="{17F2A53F-F69B-47EF-BDA3-C45DE1315139}" srcOrd="1" destOrd="0" presId="urn:microsoft.com/office/officeart/2005/8/layout/process3"/>
    <dgm:cxn modelId="{41F5A8C7-FED6-424A-B039-CAC80A98E342}" type="presParOf" srcId="{0470E14C-A2A3-48C6-9EC1-C731C407B755}" destId="{A6B7DD80-F024-4ED5-BF10-9328E4AE266A}"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3FCF4-ABD8-44AA-BB47-23E123558363}">
      <dsp:nvSpPr>
        <dsp:cNvPr id="0" name=""/>
        <dsp:cNvSpPr/>
      </dsp:nvSpPr>
      <dsp:spPr>
        <a:xfrm>
          <a:off x="0" y="336683"/>
          <a:ext cx="8528538" cy="85995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Présentation du projet</a:t>
          </a:r>
        </a:p>
        <a:p>
          <a:pPr marL="114300" lvl="1" indent="-114300" algn="l" defTabSz="622300">
            <a:lnSpc>
              <a:spcPct val="100000"/>
            </a:lnSpc>
            <a:spcBef>
              <a:spcPct val="0"/>
            </a:spcBef>
            <a:spcAft>
              <a:spcPct val="15000"/>
            </a:spcAft>
            <a:buChar char="•"/>
          </a:pPr>
          <a:r>
            <a:rPr lang="fr-FR" sz="1400" kern="1200" dirty="0"/>
            <a:t>Plan d’actions</a:t>
          </a:r>
        </a:p>
      </dsp:txBody>
      <dsp:txXfrm>
        <a:off x="0" y="336683"/>
        <a:ext cx="8528538" cy="859950"/>
      </dsp:txXfrm>
    </dsp:sp>
    <dsp:sp modelId="{0C1FF7AC-9E06-42DE-A322-09243EE6674C}">
      <dsp:nvSpPr>
        <dsp:cNvPr id="0" name=""/>
        <dsp:cNvSpPr/>
      </dsp:nvSpPr>
      <dsp:spPr>
        <a:xfrm>
          <a:off x="426426" y="130043"/>
          <a:ext cx="5969976" cy="41328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a:t>I - PRESENTATION</a:t>
          </a:r>
          <a:endParaRPr lang="fr-FR" sz="1400" b="1" kern="1200" dirty="0"/>
        </a:p>
      </dsp:txBody>
      <dsp:txXfrm>
        <a:off x="446601" y="150218"/>
        <a:ext cx="5929626" cy="372930"/>
      </dsp:txXfrm>
    </dsp:sp>
    <dsp:sp modelId="{9ECA3011-FA5E-4BE6-A6ED-D357D61C612B}">
      <dsp:nvSpPr>
        <dsp:cNvPr id="0" name=""/>
        <dsp:cNvSpPr/>
      </dsp:nvSpPr>
      <dsp:spPr>
        <a:xfrm>
          <a:off x="0" y="1478873"/>
          <a:ext cx="8528538" cy="85995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Présentation des données</a:t>
          </a:r>
        </a:p>
        <a:p>
          <a:pPr marL="114300" lvl="1" indent="-114300" algn="l" defTabSz="622300">
            <a:lnSpc>
              <a:spcPct val="100000"/>
            </a:lnSpc>
            <a:spcBef>
              <a:spcPct val="0"/>
            </a:spcBef>
            <a:spcAft>
              <a:spcPct val="15000"/>
            </a:spcAft>
            <a:buChar char="•"/>
          </a:pPr>
          <a:r>
            <a:rPr lang="fr-FR" sz="1400" kern="1200" dirty="0"/>
            <a:t>Présentation du Notebook Kaggle</a:t>
          </a:r>
        </a:p>
      </dsp:txBody>
      <dsp:txXfrm>
        <a:off x="0" y="1478873"/>
        <a:ext cx="8528538" cy="859950"/>
      </dsp:txXfrm>
    </dsp:sp>
    <dsp:sp modelId="{03F05E44-3AB3-47F5-8913-D85A2BFC31BC}">
      <dsp:nvSpPr>
        <dsp:cNvPr id="0" name=""/>
        <dsp:cNvSpPr/>
      </dsp:nvSpPr>
      <dsp:spPr>
        <a:xfrm>
          <a:off x="426426" y="1272233"/>
          <a:ext cx="5969976" cy="413280"/>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a:t>II- ETUDE DES DONNEES</a:t>
          </a:r>
          <a:endParaRPr lang="fr-FR" sz="1400" b="1" kern="1200" dirty="0"/>
        </a:p>
      </dsp:txBody>
      <dsp:txXfrm>
        <a:off x="446601" y="1292408"/>
        <a:ext cx="5929626" cy="372930"/>
      </dsp:txXfrm>
    </dsp:sp>
    <dsp:sp modelId="{5451935D-0D96-4AD1-B390-0F632EC2390A}">
      <dsp:nvSpPr>
        <dsp:cNvPr id="0" name=""/>
        <dsp:cNvSpPr/>
      </dsp:nvSpPr>
      <dsp:spPr>
        <a:xfrm>
          <a:off x="0" y="2621063"/>
          <a:ext cx="8528538" cy="85995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Entraînement et optimisation</a:t>
          </a:r>
        </a:p>
        <a:p>
          <a:pPr marL="114300" lvl="1" indent="-114300" algn="l" defTabSz="622300">
            <a:lnSpc>
              <a:spcPct val="100000"/>
            </a:lnSpc>
            <a:spcBef>
              <a:spcPct val="0"/>
            </a:spcBef>
            <a:spcAft>
              <a:spcPct val="15000"/>
            </a:spcAft>
            <a:buChar char="•"/>
          </a:pPr>
          <a:r>
            <a:rPr lang="fr-FR" sz="1400" kern="1200" dirty="0"/>
            <a:t>Analyse des résultats</a:t>
          </a:r>
        </a:p>
      </dsp:txBody>
      <dsp:txXfrm>
        <a:off x="0" y="2621063"/>
        <a:ext cx="8528538" cy="859950"/>
      </dsp:txXfrm>
    </dsp:sp>
    <dsp:sp modelId="{81F7813C-43A2-4B1B-B7D1-B3FE288C50B0}">
      <dsp:nvSpPr>
        <dsp:cNvPr id="0" name=""/>
        <dsp:cNvSpPr/>
      </dsp:nvSpPr>
      <dsp:spPr>
        <a:xfrm>
          <a:off x="426426" y="2414423"/>
          <a:ext cx="5969976" cy="413280"/>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a:t>III – MODELISATION</a:t>
          </a:r>
          <a:endParaRPr lang="fr-FR" sz="1400" b="1" kern="1200" dirty="0"/>
        </a:p>
      </dsp:txBody>
      <dsp:txXfrm>
        <a:off x="446601" y="2434598"/>
        <a:ext cx="5929626" cy="372930"/>
      </dsp:txXfrm>
    </dsp:sp>
    <dsp:sp modelId="{B3F035D5-0AB0-4005-B91A-9B6CB4267DC4}">
      <dsp:nvSpPr>
        <dsp:cNvPr id="0" name=""/>
        <dsp:cNvSpPr/>
      </dsp:nvSpPr>
      <dsp:spPr>
        <a:xfrm>
          <a:off x="0" y="3763253"/>
          <a:ext cx="8528538" cy="85995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Construction en local</a:t>
          </a:r>
        </a:p>
        <a:p>
          <a:pPr marL="114300" lvl="1" indent="-114300" algn="l" defTabSz="622300">
            <a:lnSpc>
              <a:spcPct val="100000"/>
            </a:lnSpc>
            <a:spcBef>
              <a:spcPct val="0"/>
            </a:spcBef>
            <a:spcAft>
              <a:spcPct val="15000"/>
            </a:spcAft>
            <a:buChar char="•"/>
          </a:pPr>
          <a:r>
            <a:rPr lang="fr-FR" sz="1400" kern="1200" dirty="0"/>
            <a:t>Déploiement sur le Cloud</a:t>
          </a:r>
        </a:p>
      </dsp:txBody>
      <dsp:txXfrm>
        <a:off x="0" y="3763253"/>
        <a:ext cx="8528538" cy="859950"/>
      </dsp:txXfrm>
    </dsp:sp>
    <dsp:sp modelId="{7EC20922-E6ED-475E-A473-5314E3A92F87}">
      <dsp:nvSpPr>
        <dsp:cNvPr id="0" name=""/>
        <dsp:cNvSpPr/>
      </dsp:nvSpPr>
      <dsp:spPr>
        <a:xfrm>
          <a:off x="426426" y="3556613"/>
          <a:ext cx="5969976" cy="413280"/>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dirty="0"/>
            <a:t>IV – DASHBOARD</a:t>
          </a:r>
        </a:p>
      </dsp:txBody>
      <dsp:txXfrm>
        <a:off x="446601" y="3576788"/>
        <a:ext cx="5929626" cy="372930"/>
      </dsp:txXfrm>
    </dsp:sp>
    <dsp:sp modelId="{541C8EE7-1C4D-4795-AB30-C40F8E80B90C}">
      <dsp:nvSpPr>
        <dsp:cNvPr id="0" name=""/>
        <dsp:cNvSpPr/>
      </dsp:nvSpPr>
      <dsp:spPr>
        <a:xfrm>
          <a:off x="0" y="4905443"/>
          <a:ext cx="8528538" cy="859950"/>
        </a:xfrm>
        <a:prstGeom prst="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Résumé</a:t>
          </a:r>
        </a:p>
        <a:p>
          <a:pPr marL="114300" lvl="1" indent="-114300" algn="l" defTabSz="622300">
            <a:lnSpc>
              <a:spcPct val="100000"/>
            </a:lnSpc>
            <a:spcBef>
              <a:spcPct val="0"/>
            </a:spcBef>
            <a:spcAft>
              <a:spcPct val="15000"/>
            </a:spcAft>
            <a:buChar char="•"/>
          </a:pPr>
          <a:r>
            <a:rPr lang="fr-FR" sz="1400" kern="1200" dirty="0"/>
            <a:t>Questions - Réponses</a:t>
          </a:r>
        </a:p>
      </dsp:txBody>
      <dsp:txXfrm>
        <a:off x="0" y="4905443"/>
        <a:ext cx="8528538" cy="859950"/>
      </dsp:txXfrm>
    </dsp:sp>
    <dsp:sp modelId="{9C20160C-6664-46D2-B6D7-2F38F6829FD1}">
      <dsp:nvSpPr>
        <dsp:cNvPr id="0" name=""/>
        <dsp:cNvSpPr/>
      </dsp:nvSpPr>
      <dsp:spPr>
        <a:xfrm>
          <a:off x="426426" y="4698803"/>
          <a:ext cx="5969976" cy="413280"/>
        </a:xfrm>
        <a:prstGeom prst="roundRect">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dirty="0"/>
            <a:t>V – CONCLUSION</a:t>
          </a:r>
        </a:p>
      </dsp:txBody>
      <dsp:txXfrm>
        <a:off x="446601" y="4718978"/>
        <a:ext cx="5929626"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F061D-B599-4F77-8DE2-317260C9CF40}">
      <dsp:nvSpPr>
        <dsp:cNvPr id="0" name=""/>
        <dsp:cNvSpPr/>
      </dsp:nvSpPr>
      <dsp:spPr>
        <a:xfrm>
          <a:off x="6604"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621F2B2-AE62-4F94-8803-4EBC571395BF}">
      <dsp:nvSpPr>
        <dsp:cNvPr id="0" name=""/>
        <dsp:cNvSpPr/>
      </dsp:nvSpPr>
      <dsp:spPr>
        <a:xfrm>
          <a:off x="257951" y="2921236"/>
          <a:ext cx="1543989" cy="1543989"/>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Etudes du Kernel Kaggle</a:t>
          </a:r>
        </a:p>
        <a:p>
          <a:pPr marL="57150" lvl="1" indent="-57150" algn="l" defTabSz="488950">
            <a:lnSpc>
              <a:spcPct val="90000"/>
            </a:lnSpc>
            <a:spcBef>
              <a:spcPct val="0"/>
            </a:spcBef>
            <a:spcAft>
              <a:spcPct val="15000"/>
            </a:spcAft>
            <a:buChar char="•"/>
          </a:pPr>
          <a:r>
            <a:rPr lang="fr-FR" sz="1100" kern="1200" dirty="0"/>
            <a:t>Analyse du Notebook téléchargé</a:t>
          </a:r>
        </a:p>
      </dsp:txBody>
      <dsp:txXfrm>
        <a:off x="303173" y="2966458"/>
        <a:ext cx="1453545" cy="1453545"/>
      </dsp:txXfrm>
    </dsp:sp>
    <dsp:sp modelId="{2ABA42A3-E51D-4634-8BB4-BD88B561918F}">
      <dsp:nvSpPr>
        <dsp:cNvPr id="0" name=""/>
        <dsp:cNvSpPr/>
      </dsp:nvSpPr>
      <dsp:spPr>
        <a:xfrm>
          <a:off x="1848000" y="2581337"/>
          <a:ext cx="297406" cy="370999"/>
        </a:xfrm>
        <a:prstGeom prst="rightArrow">
          <a:avLst>
            <a:gd name="adj1" fmla="val 60000"/>
            <a:gd name="adj2" fmla="val 50000"/>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1848000" y="2655537"/>
        <a:ext cx="208184" cy="222599"/>
      </dsp:txXfrm>
    </dsp:sp>
    <dsp:sp modelId="{2AC63236-3025-4BBC-9D2F-02D90DBE6188}">
      <dsp:nvSpPr>
        <dsp:cNvPr id="0" name=""/>
        <dsp:cNvSpPr/>
      </dsp:nvSpPr>
      <dsp:spPr>
        <a:xfrm>
          <a:off x="2400326"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297C3D8-DE42-4C93-871E-5B8C8691190C}">
      <dsp:nvSpPr>
        <dsp:cNvPr id="0" name=""/>
        <dsp:cNvSpPr/>
      </dsp:nvSpPr>
      <dsp:spPr>
        <a:xfrm>
          <a:off x="2651673" y="2921236"/>
          <a:ext cx="1543989" cy="1543989"/>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Construction du modèle de prédiction</a:t>
          </a:r>
        </a:p>
        <a:p>
          <a:pPr marL="57150" lvl="1" indent="-57150" algn="l" defTabSz="488950">
            <a:lnSpc>
              <a:spcPct val="90000"/>
            </a:lnSpc>
            <a:spcBef>
              <a:spcPct val="0"/>
            </a:spcBef>
            <a:spcAft>
              <a:spcPct val="15000"/>
            </a:spcAft>
            <a:buChar char="•"/>
          </a:pPr>
          <a:r>
            <a:rPr lang="fr-FR" sz="1100" kern="1200" dirty="0"/>
            <a:t>Adaptation du Notebook avec les besoins du Projet </a:t>
          </a:r>
        </a:p>
      </dsp:txBody>
      <dsp:txXfrm>
        <a:off x="2696895" y="2966458"/>
        <a:ext cx="1453545" cy="1453545"/>
      </dsp:txXfrm>
    </dsp:sp>
    <dsp:sp modelId="{FF06E9BE-4203-41C6-B23B-1E17C13E38D7}">
      <dsp:nvSpPr>
        <dsp:cNvPr id="0" name=""/>
        <dsp:cNvSpPr/>
      </dsp:nvSpPr>
      <dsp:spPr>
        <a:xfrm>
          <a:off x="4241722" y="2581337"/>
          <a:ext cx="297406" cy="370999"/>
        </a:xfrm>
        <a:prstGeom prst="rightArrow">
          <a:avLst>
            <a:gd name="adj1" fmla="val 60000"/>
            <a:gd name="adj2" fmla="val 50000"/>
          </a:avLst>
        </a:prstGeom>
        <a:solidFill>
          <a:schemeClr val="accent3">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4241722" y="2655537"/>
        <a:ext cx="208184" cy="222599"/>
      </dsp:txXfrm>
    </dsp:sp>
    <dsp:sp modelId="{7EE6B61C-248E-41FD-9813-9404446ACC65}">
      <dsp:nvSpPr>
        <dsp:cNvPr id="0" name=""/>
        <dsp:cNvSpPr/>
      </dsp:nvSpPr>
      <dsp:spPr>
        <a:xfrm>
          <a:off x="4794048"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6AA3586-3017-4C12-86E6-505EDECA0D51}">
      <dsp:nvSpPr>
        <dsp:cNvPr id="0" name=""/>
        <dsp:cNvSpPr/>
      </dsp:nvSpPr>
      <dsp:spPr>
        <a:xfrm>
          <a:off x="5045395" y="2921236"/>
          <a:ext cx="1543989" cy="1543989"/>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Note technique</a:t>
          </a:r>
        </a:p>
        <a:p>
          <a:pPr marL="57150" lvl="1" indent="-57150" algn="l" defTabSz="488950">
            <a:lnSpc>
              <a:spcPct val="90000"/>
            </a:lnSpc>
            <a:spcBef>
              <a:spcPct val="0"/>
            </a:spcBef>
            <a:spcAft>
              <a:spcPct val="15000"/>
            </a:spcAft>
            <a:buChar char="•"/>
          </a:pPr>
          <a:r>
            <a:rPr lang="fr-FR" sz="1100" kern="1200" dirty="0"/>
            <a:t>Rédaction de la note méthodologique du modèle</a:t>
          </a:r>
        </a:p>
      </dsp:txBody>
      <dsp:txXfrm>
        <a:off x="5090617" y="2966458"/>
        <a:ext cx="1453545" cy="1453545"/>
      </dsp:txXfrm>
    </dsp:sp>
    <dsp:sp modelId="{72F54D1D-12FB-488A-9F1B-4DC5B2F54CF4}">
      <dsp:nvSpPr>
        <dsp:cNvPr id="0" name=""/>
        <dsp:cNvSpPr/>
      </dsp:nvSpPr>
      <dsp:spPr>
        <a:xfrm>
          <a:off x="6635444" y="2581337"/>
          <a:ext cx="297406" cy="370999"/>
        </a:xfrm>
        <a:prstGeom prst="rightArrow">
          <a:avLst>
            <a:gd name="adj1" fmla="val 60000"/>
            <a:gd name="adj2" fmla="val 50000"/>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6635444" y="2655537"/>
        <a:ext cx="208184" cy="222599"/>
      </dsp:txXfrm>
    </dsp:sp>
    <dsp:sp modelId="{D7E99DC7-24E2-4268-9839-69DF9AD6F487}">
      <dsp:nvSpPr>
        <dsp:cNvPr id="0" name=""/>
        <dsp:cNvSpPr/>
      </dsp:nvSpPr>
      <dsp:spPr>
        <a:xfrm>
          <a:off x="7187770"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700364F6-D0DA-4556-A02F-EFE9CF5ACE08}">
      <dsp:nvSpPr>
        <dsp:cNvPr id="0" name=""/>
        <dsp:cNvSpPr/>
      </dsp:nvSpPr>
      <dsp:spPr>
        <a:xfrm>
          <a:off x="7439118" y="2921236"/>
          <a:ext cx="1543989" cy="1543989"/>
        </a:xfrm>
        <a:prstGeom prst="roundRect">
          <a:avLst>
            <a:gd name="adj" fmla="val 10000"/>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Dashboard</a:t>
          </a:r>
        </a:p>
        <a:p>
          <a:pPr marL="57150" lvl="1" indent="-57150" algn="l" defTabSz="488950">
            <a:lnSpc>
              <a:spcPct val="90000"/>
            </a:lnSpc>
            <a:spcBef>
              <a:spcPct val="0"/>
            </a:spcBef>
            <a:spcAft>
              <a:spcPct val="15000"/>
            </a:spcAft>
            <a:buChar char="•"/>
          </a:pPr>
          <a:r>
            <a:rPr lang="fr-FR" sz="1100" kern="1200" dirty="0"/>
            <a:t>Réalisation du dashboard</a:t>
          </a:r>
        </a:p>
        <a:p>
          <a:pPr marL="57150" lvl="1" indent="-57150" algn="l" defTabSz="488950">
            <a:lnSpc>
              <a:spcPct val="90000"/>
            </a:lnSpc>
            <a:spcBef>
              <a:spcPct val="0"/>
            </a:spcBef>
            <a:spcAft>
              <a:spcPct val="15000"/>
            </a:spcAft>
            <a:buChar char="•"/>
          </a:pPr>
          <a:r>
            <a:rPr lang="fr-FR" sz="1100" kern="1200" dirty="0"/>
            <a:t>Réalisation de l’API correspondante</a:t>
          </a:r>
        </a:p>
        <a:p>
          <a:pPr marL="57150" lvl="1" indent="-57150" algn="l" defTabSz="488950">
            <a:lnSpc>
              <a:spcPct val="90000"/>
            </a:lnSpc>
            <a:spcBef>
              <a:spcPct val="0"/>
            </a:spcBef>
            <a:spcAft>
              <a:spcPct val="15000"/>
            </a:spcAft>
            <a:buChar char="•"/>
          </a:pPr>
          <a:r>
            <a:rPr lang="fr-FR" sz="1100" kern="1200" dirty="0"/>
            <a:t>Sauvegarde sur un dépôt GitHub</a:t>
          </a:r>
        </a:p>
      </dsp:txBody>
      <dsp:txXfrm>
        <a:off x="7484340" y="2966458"/>
        <a:ext cx="1453545" cy="1453545"/>
      </dsp:txXfrm>
    </dsp:sp>
    <dsp:sp modelId="{105FBD14-796F-42EE-9C78-0DC95C84B7FE}">
      <dsp:nvSpPr>
        <dsp:cNvPr id="0" name=""/>
        <dsp:cNvSpPr/>
      </dsp:nvSpPr>
      <dsp:spPr>
        <a:xfrm>
          <a:off x="9029166" y="2581337"/>
          <a:ext cx="297406" cy="370999"/>
        </a:xfrm>
        <a:prstGeom prst="rightArrow">
          <a:avLst>
            <a:gd name="adj1" fmla="val 60000"/>
            <a:gd name="adj2" fmla="val 50000"/>
          </a:avLst>
        </a:prstGeom>
        <a:solidFill>
          <a:schemeClr val="accent5">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9029166" y="2655537"/>
        <a:ext cx="208184" cy="222599"/>
      </dsp:txXfrm>
    </dsp:sp>
    <dsp:sp modelId="{FC8618F8-D9FC-4500-9E0A-E111DAE40D52}">
      <dsp:nvSpPr>
        <dsp:cNvPr id="0" name=""/>
        <dsp:cNvSpPr/>
      </dsp:nvSpPr>
      <dsp:spPr>
        <a:xfrm>
          <a:off x="9581493"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00BD5A6-5523-41CE-A466-C2BF262EBB6B}">
      <dsp:nvSpPr>
        <dsp:cNvPr id="0" name=""/>
        <dsp:cNvSpPr/>
      </dsp:nvSpPr>
      <dsp:spPr>
        <a:xfrm>
          <a:off x="9832840" y="2921236"/>
          <a:ext cx="1543989" cy="1543989"/>
        </a:xfrm>
        <a:prstGeom prst="roundRect">
          <a:avLst>
            <a:gd name="adj" fmla="val 10000"/>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Déploiement</a:t>
          </a:r>
        </a:p>
        <a:p>
          <a:pPr marL="57150" lvl="1" indent="-57150" algn="l" defTabSz="488950">
            <a:lnSpc>
              <a:spcPct val="90000"/>
            </a:lnSpc>
            <a:spcBef>
              <a:spcPct val="0"/>
            </a:spcBef>
            <a:spcAft>
              <a:spcPct val="15000"/>
            </a:spcAft>
            <a:buChar char="•"/>
          </a:pPr>
          <a:r>
            <a:rPr lang="fr-FR" sz="1100" kern="1200" dirty="0"/>
            <a:t>Déploiement du modèle sur le Cloud</a:t>
          </a:r>
        </a:p>
      </dsp:txBody>
      <dsp:txXfrm>
        <a:off x="9878062" y="2966458"/>
        <a:ext cx="1453545" cy="14535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B76F6-5E8A-4A5E-B3AF-52867521CF95}">
      <dsp:nvSpPr>
        <dsp:cNvPr id="0" name=""/>
        <dsp:cNvSpPr/>
      </dsp:nvSpPr>
      <dsp:spPr>
        <a:xfrm rot="5400000">
          <a:off x="81328" y="-14043"/>
          <a:ext cx="946863" cy="989421"/>
        </a:xfrm>
        <a:prstGeom prst="chevron">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b="1" kern="1200" dirty="0"/>
            <a:t>Data train</a:t>
          </a:r>
        </a:p>
        <a:p>
          <a:pPr marL="0" lvl="0" indent="0" algn="ctr" defTabSz="488950">
            <a:lnSpc>
              <a:spcPct val="90000"/>
            </a:lnSpc>
            <a:spcBef>
              <a:spcPct val="0"/>
            </a:spcBef>
            <a:spcAft>
              <a:spcPct val="35000"/>
            </a:spcAft>
            <a:buNone/>
          </a:pPr>
          <a:r>
            <a:rPr lang="fr-FR" sz="1100" b="1" kern="1200" dirty="0"/>
            <a:t>Data test</a:t>
          </a:r>
        </a:p>
      </dsp:txBody>
      <dsp:txXfrm rot="-5400000">
        <a:off x="60049" y="7236"/>
        <a:ext cx="989421" cy="946863"/>
      </dsp:txXfrm>
    </dsp:sp>
    <dsp:sp modelId="{A8AAB56C-AC13-4205-99E3-CC2825B10EAA}">
      <dsp:nvSpPr>
        <dsp:cNvPr id="0" name=""/>
        <dsp:cNvSpPr/>
      </dsp:nvSpPr>
      <dsp:spPr>
        <a:xfrm rot="5400000">
          <a:off x="5659978" y="-4483174"/>
          <a:ext cx="615784" cy="9596604"/>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a:t>Rappel : "test.csv" est le dataset que nous utilisons pour simuler un nouveau client dans la base. Toutefois il convient que ces deux datasets aient la même structure à l'issu du feature engineering.</a:t>
          </a:r>
        </a:p>
      </dsp:txBody>
      <dsp:txXfrm rot="-5400000">
        <a:off x="1169568" y="37296"/>
        <a:ext cx="9566544" cy="555664"/>
      </dsp:txXfrm>
    </dsp:sp>
    <dsp:sp modelId="{FF398311-12EB-4F5A-9126-92C0512F152F}">
      <dsp:nvSpPr>
        <dsp:cNvPr id="0" name=""/>
        <dsp:cNvSpPr/>
      </dsp:nvSpPr>
      <dsp:spPr>
        <a:xfrm rot="5400000">
          <a:off x="87952" y="841662"/>
          <a:ext cx="946863" cy="1002670"/>
        </a:xfrm>
        <a:prstGeom prst="chevron">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w="9525" cap="rnd"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b="1" kern="1200"/>
            <a:t>Valeurs manquantes</a:t>
          </a:r>
        </a:p>
      </dsp:txBody>
      <dsp:txXfrm rot="-5400000">
        <a:off x="60049" y="869565"/>
        <a:ext cx="1002670" cy="946863"/>
      </dsp:txXfrm>
    </dsp:sp>
    <dsp:sp modelId="{06CF39A5-338C-4748-A398-36E19DE7999A}">
      <dsp:nvSpPr>
        <dsp:cNvPr id="0" name=""/>
        <dsp:cNvSpPr/>
      </dsp:nvSpPr>
      <dsp:spPr>
        <a:xfrm rot="5400000">
          <a:off x="5666765" y="-3599357"/>
          <a:ext cx="615461" cy="9553308"/>
        </a:xfrm>
        <a:prstGeom prst="round2Same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a:t>Traitement par imputation de la médiane</a:t>
          </a:r>
        </a:p>
      </dsp:txBody>
      <dsp:txXfrm rot="-5400000">
        <a:off x="1197842" y="899610"/>
        <a:ext cx="9523264" cy="555373"/>
      </dsp:txXfrm>
    </dsp:sp>
    <dsp:sp modelId="{70CF5EA9-77F4-4E77-979D-67FB0B04929B}">
      <dsp:nvSpPr>
        <dsp:cNvPr id="0" name=""/>
        <dsp:cNvSpPr/>
      </dsp:nvSpPr>
      <dsp:spPr>
        <a:xfrm rot="5400000">
          <a:off x="97961" y="1693984"/>
          <a:ext cx="946863" cy="1022687"/>
        </a:xfrm>
        <a:prstGeom prst="chevron">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w="9525" cap="rnd"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b="1" kern="1200" dirty="0"/>
            <a:t>Encodage variables</a:t>
          </a:r>
        </a:p>
      </dsp:txBody>
      <dsp:txXfrm rot="-5400000">
        <a:off x="60049" y="1731896"/>
        <a:ext cx="1022687" cy="946863"/>
      </dsp:txXfrm>
    </dsp:sp>
    <dsp:sp modelId="{9E795118-A205-475B-A99E-E19A266F30F5}">
      <dsp:nvSpPr>
        <dsp:cNvPr id="0" name=""/>
        <dsp:cNvSpPr/>
      </dsp:nvSpPr>
      <dsp:spPr>
        <a:xfrm rot="5400000">
          <a:off x="5675053" y="-2727738"/>
          <a:ext cx="615461" cy="9534732"/>
        </a:xfrm>
        <a:prstGeom prst="round2Same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a:t>Label encoding pour les variables à 2 catégories.</a:t>
          </a:r>
        </a:p>
        <a:p>
          <a:pPr marL="114300" lvl="1" indent="-114300" algn="l" defTabSz="533400">
            <a:lnSpc>
              <a:spcPct val="90000"/>
            </a:lnSpc>
            <a:spcBef>
              <a:spcPct val="0"/>
            </a:spcBef>
            <a:spcAft>
              <a:spcPct val="15000"/>
            </a:spcAft>
            <a:buChar char="•"/>
          </a:pPr>
          <a:r>
            <a:rPr lang="fr-FR" sz="1200" kern="1200"/>
            <a:t>One Hot Encoding pour les variables à plus de deux catégories.</a:t>
          </a:r>
        </a:p>
      </dsp:txBody>
      <dsp:txXfrm rot="-5400000">
        <a:off x="1215418" y="1761941"/>
        <a:ext cx="9504688" cy="555373"/>
      </dsp:txXfrm>
    </dsp:sp>
    <dsp:sp modelId="{B64E0990-D111-4B51-9831-4B989725D7AD}">
      <dsp:nvSpPr>
        <dsp:cNvPr id="0" name=""/>
        <dsp:cNvSpPr/>
      </dsp:nvSpPr>
      <dsp:spPr>
        <a:xfrm rot="5400000">
          <a:off x="96695" y="2557581"/>
          <a:ext cx="946863" cy="1020155"/>
        </a:xfrm>
        <a:prstGeom prst="chevron">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w="9525"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b="1" kern="1200"/>
            <a:t>Alignement datasets</a:t>
          </a:r>
        </a:p>
      </dsp:txBody>
      <dsp:txXfrm rot="-5400000">
        <a:off x="60049" y="2594227"/>
        <a:ext cx="1020155" cy="946863"/>
      </dsp:txXfrm>
    </dsp:sp>
    <dsp:sp modelId="{5A5E2DD7-4188-4207-A46B-1F31AE92CEA2}">
      <dsp:nvSpPr>
        <dsp:cNvPr id="0" name=""/>
        <dsp:cNvSpPr/>
      </dsp:nvSpPr>
      <dsp:spPr>
        <a:xfrm rot="5400000">
          <a:off x="5664422" y="-1847847"/>
          <a:ext cx="615461" cy="9499611"/>
        </a:xfrm>
        <a:prstGeom prst="round2Same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a:t>Alignement des datasets "train" et "test" pour conserver des structures identiques.</a:t>
          </a:r>
        </a:p>
      </dsp:txBody>
      <dsp:txXfrm rot="-5400000">
        <a:off x="1222347" y="2624272"/>
        <a:ext cx="9469567" cy="555373"/>
      </dsp:txXfrm>
    </dsp:sp>
    <dsp:sp modelId="{D652C830-B0F6-4693-B2BE-9221687D69DB}">
      <dsp:nvSpPr>
        <dsp:cNvPr id="0" name=""/>
        <dsp:cNvSpPr/>
      </dsp:nvSpPr>
      <dsp:spPr>
        <a:xfrm rot="5400000">
          <a:off x="100821" y="3415786"/>
          <a:ext cx="946863" cy="1028407"/>
        </a:xfrm>
        <a:prstGeom prst="chevron">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w="9525" cap="rnd" cmpd="sng" algn="ctr">
          <a:solidFill>
            <a:schemeClr val="accent6">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b="1" kern="1200"/>
            <a:t>Création de variables</a:t>
          </a:r>
        </a:p>
      </dsp:txBody>
      <dsp:txXfrm rot="-5400000">
        <a:off x="60049" y="3456558"/>
        <a:ext cx="1028407" cy="946863"/>
      </dsp:txXfrm>
    </dsp:sp>
    <dsp:sp modelId="{CAE04CE0-E848-45B7-8879-C20CAAE8A552}">
      <dsp:nvSpPr>
        <dsp:cNvPr id="0" name=""/>
        <dsp:cNvSpPr/>
      </dsp:nvSpPr>
      <dsp:spPr>
        <a:xfrm rot="5400000">
          <a:off x="5661511" y="-972342"/>
          <a:ext cx="615461" cy="9473262"/>
        </a:xfrm>
        <a:prstGeom prst="round2Same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Remplacement des outliers par des valeurs nulles. </a:t>
          </a:r>
          <a:r>
            <a:rPr lang="fr-FR" sz="1200" i="0" kern="1200" dirty="0"/>
            <a:t>Ensuite les valeurs sont imputées par la médiane dans le Preprocessing</a:t>
          </a:r>
          <a:r>
            <a:rPr lang="fr-FR" sz="1200" i="1" kern="1200" dirty="0"/>
            <a:t>.</a:t>
          </a:r>
        </a:p>
        <a:p>
          <a:pPr marL="114300" lvl="1" indent="-114300" algn="l" defTabSz="533400">
            <a:lnSpc>
              <a:spcPct val="90000"/>
            </a:lnSpc>
            <a:spcBef>
              <a:spcPct val="0"/>
            </a:spcBef>
            <a:spcAft>
              <a:spcPct val="15000"/>
            </a:spcAft>
            <a:buChar char="•"/>
          </a:pPr>
          <a:r>
            <a:rPr lang="fr-FR" sz="1200" kern="1200"/>
            <a:t>Ajout d'une "flag feature" pour identifier les lignes qui contiennent les outliers.</a:t>
          </a:r>
        </a:p>
      </dsp:txBody>
      <dsp:txXfrm rot="-5400000">
        <a:off x="1232611" y="3486602"/>
        <a:ext cx="9443218" cy="555373"/>
      </dsp:txXfrm>
    </dsp:sp>
    <dsp:sp modelId="{91D6D603-42E3-435D-BD97-96987A9E4574}">
      <dsp:nvSpPr>
        <dsp:cNvPr id="0" name=""/>
        <dsp:cNvSpPr/>
      </dsp:nvSpPr>
      <dsp:spPr>
        <a:xfrm rot="5400000">
          <a:off x="116526" y="4791729"/>
          <a:ext cx="946863" cy="1059817"/>
        </a:xfrm>
        <a:prstGeom prst="chevron">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b="1" kern="1200"/>
            <a:t>Hypothèses</a:t>
          </a:r>
        </a:p>
      </dsp:txBody>
      <dsp:txXfrm rot="-5400000">
        <a:off x="60049" y="4848206"/>
        <a:ext cx="1059817" cy="946863"/>
      </dsp:txXfrm>
    </dsp:sp>
    <dsp:sp modelId="{1177680A-BB86-450D-A960-716B2DA291A1}">
      <dsp:nvSpPr>
        <dsp:cNvPr id="0" name=""/>
        <dsp:cNvSpPr/>
      </dsp:nvSpPr>
      <dsp:spPr>
        <a:xfrm rot="5400000">
          <a:off x="5158778" y="398928"/>
          <a:ext cx="1674097" cy="9514017"/>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u="sng" kern="1200" dirty="0"/>
            <a:t>Création de deux hypothèses de feature engineering :</a:t>
          </a:r>
        </a:p>
        <a:p>
          <a:pPr marL="228600" lvl="2" indent="-114300" algn="l" defTabSz="533400">
            <a:lnSpc>
              <a:spcPct val="90000"/>
            </a:lnSpc>
            <a:spcBef>
              <a:spcPct val="0"/>
            </a:spcBef>
            <a:spcAft>
              <a:spcPct val="15000"/>
            </a:spcAft>
            <a:buChar char="•"/>
          </a:pPr>
          <a:r>
            <a:rPr lang="fr-FR" sz="1200" i="1" u="sng" kern="1200" dirty="0"/>
            <a:t>"Polynomial Features" </a:t>
          </a:r>
          <a:r>
            <a:rPr lang="fr-FR" sz="1200" kern="1200" dirty="0"/>
            <a:t>: Amélioration de la </a:t>
          </a:r>
          <a:r>
            <a:rPr lang="fr-FR" sz="1200" kern="1200" dirty="0" err="1"/>
            <a:t>correlation</a:t>
          </a:r>
          <a:r>
            <a:rPr lang="fr-FR" sz="1200" kern="1200" dirty="0"/>
            <a:t> des variables EXT SOURCES avec la target</a:t>
          </a:r>
        </a:p>
        <a:p>
          <a:pPr marL="228600" lvl="2" indent="-114300" algn="l" defTabSz="533400">
            <a:lnSpc>
              <a:spcPct val="90000"/>
            </a:lnSpc>
            <a:spcBef>
              <a:spcPct val="0"/>
            </a:spcBef>
            <a:spcAft>
              <a:spcPct val="15000"/>
            </a:spcAft>
            <a:buChar char="•"/>
          </a:pPr>
          <a:r>
            <a:rPr lang="fr-FR" sz="1200" i="1" u="sng" kern="1200"/>
            <a:t>"Domain Features" </a:t>
          </a:r>
          <a:r>
            <a:rPr lang="fr-FR" sz="1200" kern="1200"/>
            <a:t>: Construction de variables s'appliquant plus au domaine de la banque comme :</a:t>
          </a:r>
        </a:p>
        <a:p>
          <a:pPr marL="342900" lvl="3" indent="-114300" algn="l" defTabSz="533400">
            <a:lnSpc>
              <a:spcPct val="90000"/>
            </a:lnSpc>
            <a:spcBef>
              <a:spcPct val="0"/>
            </a:spcBef>
            <a:spcAft>
              <a:spcPct val="15000"/>
            </a:spcAft>
            <a:buChar char="•"/>
          </a:pPr>
          <a:r>
            <a:rPr lang="fr-FR" sz="1200" kern="1200"/>
            <a:t>"CREDIT_INCOME_PERCENT"</a:t>
          </a:r>
        </a:p>
        <a:p>
          <a:pPr marL="342900" lvl="3" indent="-114300" algn="l" defTabSz="533400">
            <a:lnSpc>
              <a:spcPct val="90000"/>
            </a:lnSpc>
            <a:spcBef>
              <a:spcPct val="0"/>
            </a:spcBef>
            <a:spcAft>
              <a:spcPct val="15000"/>
            </a:spcAft>
            <a:buChar char="•"/>
          </a:pPr>
          <a:r>
            <a:rPr lang="fr-FR" sz="1200" kern="1200"/>
            <a:t>"ANNUITY_INCOME_PERCENT"</a:t>
          </a:r>
        </a:p>
        <a:p>
          <a:pPr marL="342900" lvl="3" indent="-114300" algn="l" defTabSz="533400">
            <a:lnSpc>
              <a:spcPct val="90000"/>
            </a:lnSpc>
            <a:spcBef>
              <a:spcPct val="0"/>
            </a:spcBef>
            <a:spcAft>
              <a:spcPct val="15000"/>
            </a:spcAft>
            <a:buChar char="•"/>
          </a:pPr>
          <a:r>
            <a:rPr lang="fr-FR" sz="1200" kern="1200"/>
            <a:t>"CREDIT_TERM"</a:t>
          </a:r>
        </a:p>
        <a:p>
          <a:pPr marL="342900" lvl="3" indent="-114300" algn="l" defTabSz="533400">
            <a:lnSpc>
              <a:spcPct val="90000"/>
            </a:lnSpc>
            <a:spcBef>
              <a:spcPct val="0"/>
            </a:spcBef>
            <a:spcAft>
              <a:spcPct val="15000"/>
            </a:spcAft>
            <a:buChar char="•"/>
          </a:pPr>
          <a:r>
            <a:rPr lang="fr-FR" sz="1200" kern="1200"/>
            <a:t>"DAYS_EMPLOYED_PERCENT" </a:t>
          </a:r>
        </a:p>
      </dsp:txBody>
      <dsp:txXfrm rot="-5400000">
        <a:off x="1238819" y="4400611"/>
        <a:ext cx="9432294" cy="15106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06788-A309-45AF-B1C2-60FBDD01C697}">
      <dsp:nvSpPr>
        <dsp:cNvPr id="0" name=""/>
        <dsp:cNvSpPr/>
      </dsp:nvSpPr>
      <dsp:spPr>
        <a:xfrm>
          <a:off x="1519" y="1685253"/>
          <a:ext cx="1909563" cy="714443"/>
        </a:xfrm>
        <a:prstGeom prst="roundRect">
          <a:avLst>
            <a:gd name="adj" fmla="val 10000"/>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Equilibrage des données</a:t>
          </a:r>
        </a:p>
      </dsp:txBody>
      <dsp:txXfrm>
        <a:off x="1519" y="1685253"/>
        <a:ext cx="1909563" cy="476295"/>
      </dsp:txXfrm>
    </dsp:sp>
    <dsp:sp modelId="{1F2DAC79-F8E2-4083-9B53-C069F30E67A9}">
      <dsp:nvSpPr>
        <dsp:cNvPr id="0" name=""/>
        <dsp:cNvSpPr/>
      </dsp:nvSpPr>
      <dsp:spPr>
        <a:xfrm>
          <a:off x="392634" y="2161549"/>
          <a:ext cx="1909563" cy="1571864"/>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Utilisation de la librairie </a:t>
          </a:r>
          <a:r>
            <a:rPr lang="fr-FR" sz="1200" kern="1200" dirty="0" err="1"/>
            <a:t>imblearn</a:t>
          </a:r>
          <a:endParaRPr lang="fr-FR" sz="1200" kern="1200" dirty="0"/>
        </a:p>
        <a:p>
          <a:pPr marL="114300" lvl="1" indent="-114300" algn="l" defTabSz="533400">
            <a:lnSpc>
              <a:spcPct val="90000"/>
            </a:lnSpc>
            <a:spcBef>
              <a:spcPct val="0"/>
            </a:spcBef>
            <a:spcAft>
              <a:spcPct val="15000"/>
            </a:spcAft>
            <a:buChar char="•"/>
          </a:pPr>
          <a:r>
            <a:rPr lang="fr-FR" sz="1200" kern="1200" dirty="0"/>
            <a:t>Under-Sampling</a:t>
          </a:r>
        </a:p>
        <a:p>
          <a:pPr marL="114300" lvl="1" indent="-114300" algn="l" defTabSz="533400">
            <a:lnSpc>
              <a:spcPct val="90000"/>
            </a:lnSpc>
            <a:spcBef>
              <a:spcPct val="0"/>
            </a:spcBef>
            <a:spcAft>
              <a:spcPct val="15000"/>
            </a:spcAft>
            <a:buChar char="•"/>
          </a:pPr>
          <a:r>
            <a:rPr lang="fr-FR" sz="1200" kern="1200" dirty="0"/>
            <a:t>24825 individus dans chaque classe</a:t>
          </a:r>
        </a:p>
      </dsp:txBody>
      <dsp:txXfrm>
        <a:off x="438672" y="2207587"/>
        <a:ext cx="1817487" cy="1479788"/>
      </dsp:txXfrm>
    </dsp:sp>
    <dsp:sp modelId="{012139F9-D8CF-4F7E-A2BC-C6EB3D768A2F}">
      <dsp:nvSpPr>
        <dsp:cNvPr id="0" name=""/>
        <dsp:cNvSpPr/>
      </dsp:nvSpPr>
      <dsp:spPr>
        <a:xfrm>
          <a:off x="2200565" y="1685688"/>
          <a:ext cx="613703" cy="475425"/>
        </a:xfrm>
        <a:prstGeom prst="rightArrow">
          <a:avLst>
            <a:gd name="adj1" fmla="val 60000"/>
            <a:gd name="adj2" fmla="val 50000"/>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2200565" y="1780773"/>
        <a:ext cx="471076" cy="285255"/>
      </dsp:txXfrm>
    </dsp:sp>
    <dsp:sp modelId="{0E18D8A1-A505-46B4-8D5F-CB7F7EF72886}">
      <dsp:nvSpPr>
        <dsp:cNvPr id="0" name=""/>
        <dsp:cNvSpPr/>
      </dsp:nvSpPr>
      <dsp:spPr>
        <a:xfrm>
          <a:off x="3069014" y="1685253"/>
          <a:ext cx="1909563" cy="714443"/>
        </a:xfrm>
        <a:prstGeom prst="roundRect">
          <a:avLst>
            <a:gd name="adj" fmla="val 10000"/>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Choix de la meilleure hypothèse</a:t>
          </a:r>
        </a:p>
      </dsp:txBody>
      <dsp:txXfrm>
        <a:off x="3069014" y="1685253"/>
        <a:ext cx="1909563" cy="476295"/>
      </dsp:txXfrm>
    </dsp:sp>
    <dsp:sp modelId="{31433F9F-BC8D-47E1-B796-93774F280950}">
      <dsp:nvSpPr>
        <dsp:cNvPr id="0" name=""/>
        <dsp:cNvSpPr/>
      </dsp:nvSpPr>
      <dsp:spPr>
        <a:xfrm>
          <a:off x="3460129" y="2161549"/>
          <a:ext cx="1909563" cy="1571864"/>
        </a:xfrm>
        <a:prstGeom prst="roundRect">
          <a:avLst>
            <a:gd name="adj" fmla="val 1000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Utilisation d’une régression logistique comme baseline</a:t>
          </a:r>
        </a:p>
        <a:p>
          <a:pPr marL="114300" lvl="1" indent="-114300" algn="l" defTabSz="533400">
            <a:lnSpc>
              <a:spcPct val="90000"/>
            </a:lnSpc>
            <a:spcBef>
              <a:spcPct val="0"/>
            </a:spcBef>
            <a:spcAft>
              <a:spcPct val="15000"/>
            </a:spcAft>
            <a:buChar char="•"/>
          </a:pPr>
          <a:r>
            <a:rPr lang="fr-FR" sz="1200" kern="1200" dirty="0"/>
            <a:t>Hypothèse retenue : </a:t>
          </a:r>
          <a:r>
            <a:rPr lang="fr-FR" sz="1200" i="1" kern="1200" dirty="0"/>
            <a:t>Domain Features</a:t>
          </a:r>
        </a:p>
        <a:p>
          <a:pPr marL="114300" lvl="1" indent="-114300" algn="l" defTabSz="533400">
            <a:lnSpc>
              <a:spcPct val="90000"/>
            </a:lnSpc>
            <a:spcBef>
              <a:spcPct val="0"/>
            </a:spcBef>
            <a:spcAft>
              <a:spcPct val="15000"/>
            </a:spcAft>
            <a:buChar char="•"/>
          </a:pPr>
          <a:endParaRPr lang="fr-FR" sz="1200" i="1" kern="1200" dirty="0"/>
        </a:p>
      </dsp:txBody>
      <dsp:txXfrm>
        <a:off x="3506167" y="2207587"/>
        <a:ext cx="1817487" cy="1479788"/>
      </dsp:txXfrm>
    </dsp:sp>
    <dsp:sp modelId="{49F2FD3B-1377-4257-AB2A-2331B1565224}">
      <dsp:nvSpPr>
        <dsp:cNvPr id="0" name=""/>
        <dsp:cNvSpPr/>
      </dsp:nvSpPr>
      <dsp:spPr>
        <a:xfrm>
          <a:off x="5268059" y="1685688"/>
          <a:ext cx="613703" cy="475425"/>
        </a:xfrm>
        <a:prstGeom prst="rightArrow">
          <a:avLst>
            <a:gd name="adj1" fmla="val 60000"/>
            <a:gd name="adj2" fmla="val 50000"/>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5268059" y="1780773"/>
        <a:ext cx="471076" cy="285255"/>
      </dsp:txXfrm>
    </dsp:sp>
    <dsp:sp modelId="{A9AEFAF0-F59B-445A-AAAC-03B80C095828}">
      <dsp:nvSpPr>
        <dsp:cNvPr id="0" name=""/>
        <dsp:cNvSpPr/>
      </dsp:nvSpPr>
      <dsp:spPr>
        <a:xfrm>
          <a:off x="6136508" y="1685253"/>
          <a:ext cx="1909563" cy="714443"/>
        </a:xfrm>
        <a:prstGeom prst="roundRect">
          <a:avLst>
            <a:gd name="adj" fmla="val 10000"/>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Essais de modélisation</a:t>
          </a:r>
        </a:p>
      </dsp:txBody>
      <dsp:txXfrm>
        <a:off x="6136508" y="1685253"/>
        <a:ext cx="1909563" cy="476295"/>
      </dsp:txXfrm>
    </dsp:sp>
    <dsp:sp modelId="{F77B8D5A-DAAD-4000-AD62-68E06DA3BB95}">
      <dsp:nvSpPr>
        <dsp:cNvPr id="0" name=""/>
        <dsp:cNvSpPr/>
      </dsp:nvSpPr>
      <dsp:spPr>
        <a:xfrm>
          <a:off x="6527623" y="2161549"/>
          <a:ext cx="1909563" cy="1571864"/>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Mise en place de trois classifieurs :</a:t>
          </a:r>
        </a:p>
        <a:p>
          <a:pPr marL="228600" lvl="2" indent="-114300" algn="l" defTabSz="533400">
            <a:lnSpc>
              <a:spcPct val="90000"/>
            </a:lnSpc>
            <a:spcBef>
              <a:spcPct val="0"/>
            </a:spcBef>
            <a:spcAft>
              <a:spcPct val="15000"/>
            </a:spcAft>
            <a:buChar char="•"/>
          </a:pPr>
          <a:r>
            <a:rPr lang="fr-FR" sz="1200" kern="1200" dirty="0" err="1"/>
            <a:t>Regression</a:t>
          </a:r>
          <a:r>
            <a:rPr lang="fr-FR" sz="1200" kern="1200" dirty="0"/>
            <a:t> </a:t>
          </a:r>
          <a:r>
            <a:rPr lang="fr-FR" sz="1200" kern="1200" dirty="0" err="1"/>
            <a:t>logistic</a:t>
          </a:r>
          <a:endParaRPr lang="fr-FR" sz="1200" kern="1200" dirty="0"/>
        </a:p>
        <a:p>
          <a:pPr marL="228600" lvl="2" indent="-114300" algn="l" defTabSz="533400">
            <a:lnSpc>
              <a:spcPct val="90000"/>
            </a:lnSpc>
            <a:spcBef>
              <a:spcPct val="0"/>
            </a:spcBef>
            <a:spcAft>
              <a:spcPct val="15000"/>
            </a:spcAft>
            <a:buChar char="•"/>
          </a:pPr>
          <a:r>
            <a:rPr lang="fr-FR" sz="1200" kern="1200" dirty="0" err="1"/>
            <a:t>Random</a:t>
          </a:r>
          <a:r>
            <a:rPr lang="fr-FR" sz="1200" kern="1200" dirty="0"/>
            <a:t> Forest</a:t>
          </a:r>
        </a:p>
        <a:p>
          <a:pPr marL="228600" lvl="2" indent="-114300" algn="l" defTabSz="533400">
            <a:lnSpc>
              <a:spcPct val="90000"/>
            </a:lnSpc>
            <a:spcBef>
              <a:spcPct val="0"/>
            </a:spcBef>
            <a:spcAft>
              <a:spcPct val="15000"/>
            </a:spcAft>
            <a:buChar char="•"/>
          </a:pPr>
          <a:r>
            <a:rPr lang="fr-FR" sz="1200" kern="1200" dirty="0" err="1"/>
            <a:t>XGBoost</a:t>
          </a:r>
          <a:endParaRPr lang="fr-FR" sz="1200" kern="1200" dirty="0"/>
        </a:p>
        <a:p>
          <a:pPr marL="114300" lvl="1" indent="-114300" algn="l" defTabSz="533400">
            <a:lnSpc>
              <a:spcPct val="90000"/>
            </a:lnSpc>
            <a:spcBef>
              <a:spcPct val="0"/>
            </a:spcBef>
            <a:spcAft>
              <a:spcPct val="15000"/>
            </a:spcAft>
            <a:buChar char="•"/>
          </a:pPr>
          <a:r>
            <a:rPr lang="fr-FR" sz="1200" kern="1200" dirty="0"/>
            <a:t>Essai de modélisation sans validation croisée</a:t>
          </a:r>
        </a:p>
      </dsp:txBody>
      <dsp:txXfrm>
        <a:off x="6573661" y="2207587"/>
        <a:ext cx="1817487" cy="1479788"/>
      </dsp:txXfrm>
    </dsp:sp>
    <dsp:sp modelId="{777CC3C0-5F5A-4A01-A3F4-5EE307A3CB01}">
      <dsp:nvSpPr>
        <dsp:cNvPr id="0" name=""/>
        <dsp:cNvSpPr/>
      </dsp:nvSpPr>
      <dsp:spPr>
        <a:xfrm>
          <a:off x="8335554" y="1685688"/>
          <a:ext cx="613703" cy="475425"/>
        </a:xfrm>
        <a:prstGeom prst="rightArrow">
          <a:avLst>
            <a:gd name="adj1" fmla="val 60000"/>
            <a:gd name="adj2" fmla="val 50000"/>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8335554" y="1780773"/>
        <a:ext cx="471076" cy="285255"/>
      </dsp:txXfrm>
    </dsp:sp>
    <dsp:sp modelId="{17F2A53F-F69B-47EF-BDA3-C45DE1315139}">
      <dsp:nvSpPr>
        <dsp:cNvPr id="0" name=""/>
        <dsp:cNvSpPr/>
      </dsp:nvSpPr>
      <dsp:spPr>
        <a:xfrm>
          <a:off x="9204003" y="1685253"/>
          <a:ext cx="1909563" cy="714443"/>
        </a:xfrm>
        <a:prstGeom prst="roundRect">
          <a:avLst>
            <a:gd name="adj" fmla="val 10000"/>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Optimisation du modèle le plus prometteur</a:t>
          </a:r>
        </a:p>
      </dsp:txBody>
      <dsp:txXfrm>
        <a:off x="9204003" y="1685253"/>
        <a:ext cx="1909563" cy="476295"/>
      </dsp:txXfrm>
    </dsp:sp>
    <dsp:sp modelId="{A6B7DD80-F024-4ED5-BF10-9328E4AE266A}">
      <dsp:nvSpPr>
        <dsp:cNvPr id="0" name=""/>
        <dsp:cNvSpPr/>
      </dsp:nvSpPr>
      <dsp:spPr>
        <a:xfrm>
          <a:off x="9595118" y="2161549"/>
          <a:ext cx="1909563" cy="1571864"/>
        </a:xfrm>
        <a:prstGeom prst="roundRect">
          <a:avLst>
            <a:gd name="adj" fmla="val 10000"/>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Modèle retenu : </a:t>
          </a:r>
          <a:r>
            <a:rPr lang="fr-FR" sz="1200" kern="1200" dirty="0" err="1"/>
            <a:t>XGBoost</a:t>
          </a:r>
          <a:endParaRPr lang="fr-FR" sz="1200" kern="1200" dirty="0"/>
        </a:p>
        <a:p>
          <a:pPr marL="114300" lvl="1" indent="-114300" algn="l" defTabSz="533400">
            <a:lnSpc>
              <a:spcPct val="90000"/>
            </a:lnSpc>
            <a:spcBef>
              <a:spcPct val="0"/>
            </a:spcBef>
            <a:spcAft>
              <a:spcPct val="15000"/>
            </a:spcAft>
            <a:buChar char="•"/>
          </a:pPr>
          <a:r>
            <a:rPr lang="fr-FR" sz="1200" kern="1200" dirty="0"/>
            <a:t>Optimisation par </a:t>
          </a:r>
          <a:r>
            <a:rPr lang="fr-FR" sz="1200" kern="1200" dirty="0" err="1"/>
            <a:t>RandomizedSearchCV</a:t>
          </a:r>
          <a:endParaRPr lang="fr-FR" sz="1200" kern="1200" dirty="0"/>
        </a:p>
        <a:p>
          <a:pPr marL="114300" lvl="1" indent="-114300" algn="l" defTabSz="533400">
            <a:lnSpc>
              <a:spcPct val="90000"/>
            </a:lnSpc>
            <a:spcBef>
              <a:spcPct val="0"/>
            </a:spcBef>
            <a:spcAft>
              <a:spcPct val="15000"/>
            </a:spcAft>
            <a:buChar char="•"/>
          </a:pPr>
          <a:r>
            <a:rPr lang="fr-FR" sz="1200" kern="1200" dirty="0"/>
            <a:t>6 hyperparamètres testés </a:t>
          </a:r>
          <a:r>
            <a:rPr lang="fr-FR" sz="1200" i="1" kern="1200" dirty="0"/>
            <a:t>(Voir note technique)</a:t>
          </a:r>
        </a:p>
      </dsp:txBody>
      <dsp:txXfrm>
        <a:off x="9641156" y="2207587"/>
        <a:ext cx="1817487" cy="14797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B48DC3E-C0F2-4A5A-9AA2-F6EDACC96180}"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56239F7-552A-49E3-ABED-A8C74D9E0539}"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8C67603-5658-4F92-9120-608B7C9B03B1}"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1E4BF14-2FD8-4922-9BED-B6EF085C2835}"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3AD5605-B1FA-4301-880F-F6F7AD699D68}"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0D9F1EA-C10B-4C99-978A-382AC24F2AB9}"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5A638B9-79E1-4621-8AFB-0892DCF47358}"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304233F-32E8-4D3B-8F74-90653202C427}"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3B24241-3ECD-4EAB-B219-1ACC23931321}"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44020C4-EAE7-4FBF-AABD-C66D65F0928D}"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EA2B5A0-C7F5-4B7D-BB50-628F0013AAC3}"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85AC1D4-5F52-4A01-B5DF-3F2100390D0F}"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3D4A966-EAAF-4888-A6FF-BFD7F795F96D}"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BFC7552-DEBF-41CD-8377-C70B47FEB587}"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92272C6-9528-4329-AFF8-81DA802892B4}"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1806B2E2-7783-4BB5-B491-045C12698746}"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4985D94-1AE3-4990-9193-979F63403755}"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0197A61-DEBA-4C5C-B79E-B8620064B8E5}"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AD6B81F-AA5B-453B-B604-7391EEA04608}"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80EF9D1-9201-44C3-A696-B76F58F23695}"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27E9A38-77E2-49D3-AC80-B83DF6FE4EE1}"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EA7DB33-CE04-4606-990D-339AF90C8D30}"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88A9D3C-9AF3-4070-81DD-F0FE056B441C}"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F4B4810-9184-4BB3-97C4-5231BEC8D3EC}"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150840" y="0"/>
            <a:ext cx="2435760" cy="6856920"/>
            <a:chOff x="150840" y="0"/>
            <a:chExt cx="2435760" cy="6856920"/>
          </a:xfrm>
        </p:grpSpPr>
        <p:sp>
          <p:nvSpPr>
            <p:cNvPr id="1" name="Freeform 6"/>
            <p:cNvSpPr/>
            <p:nvPr/>
          </p:nvSpPr>
          <p:spPr>
            <a:xfrm>
              <a:off x="457200" y="0"/>
              <a:ext cx="1121400" cy="5328000"/>
            </a:xfrm>
            <a:custGeom>
              <a:avLst/>
              <a:gdLst>
                <a:gd name="textAreaLeft" fmla="*/ 0 w 1121400"/>
                <a:gd name="textAreaRight" fmla="*/ 1122480 w 1121400"/>
                <a:gd name="textAreaTop" fmla="*/ 0 h 5328000"/>
                <a:gd name="textAreaBottom" fmla="*/ 5329080 h 532800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2" name="Freeform 7"/>
            <p:cNvSpPr/>
            <p:nvPr/>
          </p:nvSpPr>
          <p:spPr>
            <a:xfrm>
              <a:off x="150840" y="0"/>
              <a:ext cx="1116360" cy="5275800"/>
            </a:xfrm>
            <a:custGeom>
              <a:avLst/>
              <a:gdLst>
                <a:gd name="textAreaLeft" fmla="*/ 0 w 1116360"/>
                <a:gd name="textAreaRight" fmla="*/ 1117440 w 1116360"/>
                <a:gd name="textAreaTop" fmla="*/ 0 h 5275800"/>
                <a:gd name="textAreaBottom" fmla="*/ 5276880 h 527580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3" name="Freeform 8"/>
            <p:cNvSpPr/>
            <p:nvPr/>
          </p:nvSpPr>
          <p:spPr>
            <a:xfrm>
              <a:off x="150840" y="5238720"/>
              <a:ext cx="1227600" cy="1618200"/>
            </a:xfrm>
            <a:custGeom>
              <a:avLst/>
              <a:gdLst>
                <a:gd name="textAreaLeft" fmla="*/ 0 w 1227600"/>
                <a:gd name="textAreaRight" fmla="*/ 1228680 w 1227600"/>
                <a:gd name="textAreaTop" fmla="*/ 0 h 1618200"/>
                <a:gd name="textAreaBottom" fmla="*/ 1619280 h 161820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4" name="Freeform 9"/>
            <p:cNvSpPr/>
            <p:nvPr/>
          </p:nvSpPr>
          <p:spPr>
            <a:xfrm>
              <a:off x="457200" y="5291280"/>
              <a:ext cx="1494360" cy="1565640"/>
            </a:xfrm>
            <a:custGeom>
              <a:avLst/>
              <a:gdLst>
                <a:gd name="textAreaLeft" fmla="*/ 0 w 1494360"/>
                <a:gd name="textAreaRight" fmla="*/ 1495440 w 1494360"/>
                <a:gd name="textAreaTop" fmla="*/ 0 h 1565640"/>
                <a:gd name="textAreaBottom" fmla="*/ 1566720 h 156564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5" name="Freeform 10"/>
            <p:cNvSpPr/>
            <p:nvPr/>
          </p:nvSpPr>
          <p:spPr>
            <a:xfrm>
              <a:off x="457200" y="5286240"/>
              <a:ext cx="2129400" cy="1570680"/>
            </a:xfrm>
            <a:custGeom>
              <a:avLst/>
              <a:gdLst>
                <a:gd name="textAreaLeft" fmla="*/ 0 w 2129400"/>
                <a:gd name="textAreaRight" fmla="*/ 2130480 w 2129400"/>
                <a:gd name="textAreaTop" fmla="*/ 0 h 1570680"/>
                <a:gd name="textAreaBottom" fmla="*/ 1571760 h 157068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6" name="Freeform 11"/>
            <p:cNvSpPr/>
            <p:nvPr/>
          </p:nvSpPr>
          <p:spPr>
            <a:xfrm>
              <a:off x="150840" y="5238720"/>
              <a:ext cx="1694520" cy="1618200"/>
            </a:xfrm>
            <a:custGeom>
              <a:avLst/>
              <a:gdLst>
                <a:gd name="textAreaLeft" fmla="*/ 0 w 1694520"/>
                <a:gd name="textAreaRight" fmla="*/ 1695600 w 1694520"/>
                <a:gd name="textAreaTop" fmla="*/ 0 h 1618200"/>
                <a:gd name="textAreaBottom" fmla="*/ 1619280 h 161820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grpSp>
        <p:nvGrpSpPr>
          <p:cNvPr id="7" name="Group 18"/>
          <p:cNvGrpSpPr/>
          <p:nvPr/>
        </p:nvGrpSpPr>
        <p:grpSpPr>
          <a:xfrm>
            <a:off x="546120" y="-4680"/>
            <a:ext cx="5013720" cy="6861600"/>
            <a:chOff x="546120" y="-4680"/>
            <a:chExt cx="5013720" cy="6861600"/>
          </a:xfrm>
        </p:grpSpPr>
        <p:sp>
          <p:nvSpPr>
            <p:cNvPr id="8" name="Freeform 6"/>
            <p:cNvSpPr/>
            <p:nvPr/>
          </p:nvSpPr>
          <p:spPr>
            <a:xfrm>
              <a:off x="984240" y="-4680"/>
              <a:ext cx="1062720" cy="2781720"/>
            </a:xfrm>
            <a:custGeom>
              <a:avLst/>
              <a:gdLst>
                <a:gd name="textAreaLeft" fmla="*/ 0 w 1062720"/>
                <a:gd name="textAreaRight" fmla="*/ 1063800 w 1062720"/>
                <a:gd name="textAreaTop" fmla="*/ 0 h 2781720"/>
                <a:gd name="textAreaBottom" fmla="*/ 2782800 h 2781720"/>
              </a:gdLst>
              <a:ahLst/>
              <a:rect l="textAreaLeft" t="textAreaTop" r="textAreaRight" b="textAreaBottom"/>
              <a:pathLst>
                <a:path w="670" h="1753">
                  <a:moveTo>
                    <a:pt x="0" y="1696"/>
                  </a:moveTo>
                  <a:lnTo>
                    <a:pt x="225" y="1753"/>
                  </a:lnTo>
                  <a:lnTo>
                    <a:pt x="670" y="0"/>
                  </a:lnTo>
                  <a:lnTo>
                    <a:pt x="430" y="0"/>
                  </a:lnTo>
                  <a:lnTo>
                    <a:pt x="0" y="1696"/>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9" name="Freeform 7"/>
            <p:cNvSpPr/>
            <p:nvPr/>
          </p:nvSpPr>
          <p:spPr>
            <a:xfrm>
              <a:off x="546120" y="-4680"/>
              <a:ext cx="1033920" cy="2672280"/>
            </a:xfrm>
            <a:custGeom>
              <a:avLst/>
              <a:gdLst>
                <a:gd name="textAreaLeft" fmla="*/ 0 w 1033920"/>
                <a:gd name="textAreaRight" fmla="*/ 1035000 w 1033920"/>
                <a:gd name="textAreaTop" fmla="*/ 0 h 2672280"/>
                <a:gd name="textAreaBottom" fmla="*/ 2673360 h 2672280"/>
              </a:gdLst>
              <a:ahLst/>
              <a:rect l="textAreaLeft" t="textAreaTop" r="textAreaRight" b="textAreaBottom"/>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 name="Freeform 9"/>
            <p:cNvSpPr/>
            <p:nvPr/>
          </p:nvSpPr>
          <p:spPr>
            <a:xfrm>
              <a:off x="546120" y="2583000"/>
              <a:ext cx="2692800" cy="4273920"/>
            </a:xfrm>
            <a:custGeom>
              <a:avLst/>
              <a:gdLst>
                <a:gd name="textAreaLeft" fmla="*/ 0 w 2692800"/>
                <a:gd name="textAreaRight" fmla="*/ 2693880 w 2692800"/>
                <a:gd name="textAreaTop" fmla="*/ 0 h 4273920"/>
                <a:gd name="textAreaBottom" fmla="*/ 4275000 h 4273920"/>
              </a:gdLst>
              <a:ahLst/>
              <a:rect l="textAreaLeft" t="textAreaTop" r="textAreaRight" b="textAreaBottom"/>
              <a:pathLst>
                <a:path w="1697" h="2693">
                  <a:moveTo>
                    <a:pt x="0" y="0"/>
                  </a:moveTo>
                  <a:lnTo>
                    <a:pt x="1622" y="2693"/>
                  </a:lnTo>
                  <a:lnTo>
                    <a:pt x="1697" y="269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11" name="Freeform 10"/>
            <p:cNvSpPr/>
            <p:nvPr/>
          </p:nvSpPr>
          <p:spPr>
            <a:xfrm>
              <a:off x="988920" y="2692440"/>
              <a:ext cx="3331080" cy="4164480"/>
            </a:xfrm>
            <a:custGeom>
              <a:avLst/>
              <a:gdLst>
                <a:gd name="textAreaLeft" fmla="*/ 0 w 3331080"/>
                <a:gd name="textAreaRight" fmla="*/ 3332160 w 3331080"/>
                <a:gd name="textAreaTop" fmla="*/ 0 h 4164480"/>
                <a:gd name="textAreaBottom" fmla="*/ 4165560 h 4164480"/>
              </a:gdLst>
              <a:ahLst/>
              <a:rect l="textAreaLeft" t="textAreaTop" r="textAreaRight" b="textAreaBottom"/>
              <a:pathLst>
                <a:path w="2099" h="2624">
                  <a:moveTo>
                    <a:pt x="2099" y="2624"/>
                  </a:moveTo>
                  <a:lnTo>
                    <a:pt x="0" y="0"/>
                  </a:lnTo>
                  <a:lnTo>
                    <a:pt x="2021" y="2624"/>
                  </a:lnTo>
                  <a:lnTo>
                    <a:pt x="2099" y="2624"/>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2" name="Freeform 11"/>
            <p:cNvSpPr/>
            <p:nvPr/>
          </p:nvSpPr>
          <p:spPr>
            <a:xfrm>
              <a:off x="984240" y="2687760"/>
              <a:ext cx="4575600" cy="4169160"/>
            </a:xfrm>
            <a:custGeom>
              <a:avLst/>
              <a:gdLst>
                <a:gd name="textAreaLeft" fmla="*/ 0 w 4575600"/>
                <a:gd name="textAreaRight" fmla="*/ 4576680 w 4575600"/>
                <a:gd name="textAreaTop" fmla="*/ 0 h 4169160"/>
                <a:gd name="textAreaBottom" fmla="*/ 4170240 h 4169160"/>
              </a:gdLst>
              <a:ahLst/>
              <a:rect l="textAreaLeft" t="textAreaTop" r="textAreaRight" b="textAreaBottom"/>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3" name="Freeform 12"/>
            <p:cNvSpPr/>
            <p:nvPr/>
          </p:nvSpPr>
          <p:spPr>
            <a:xfrm>
              <a:off x="546120" y="2577960"/>
              <a:ext cx="3583440" cy="4278960"/>
            </a:xfrm>
            <a:custGeom>
              <a:avLst/>
              <a:gdLst>
                <a:gd name="textAreaLeft" fmla="*/ 0 w 3583440"/>
                <a:gd name="textAreaRight" fmla="*/ 3584520 w 3583440"/>
                <a:gd name="textAreaTop" fmla="*/ 0 h 4278960"/>
                <a:gd name="textAreaBottom" fmla="*/ 4280040 h 4278960"/>
              </a:gdLst>
              <a:ahLst/>
              <a:rect l="textAreaLeft" t="textAreaTop" r="textAreaRight" b="textAreaBottom"/>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sp>
        <p:nvSpPr>
          <p:cNvPr id="1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1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Cliquez pour éditer le format du plan de texte</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niveau de plan</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Cinquième niveau de plan</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Sixième niveau de plan</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Septième niveau de plan</a:t>
            </a:r>
            <a:endParaRPr b="0" lang="fr-FR" sz="1800" spc="-1" strike="noStrike">
              <a:solidFill>
                <a:srgbClr val="000000"/>
              </a:solidFill>
              <a:latin typeface="Arial"/>
            </a:endParaRPr>
          </a:p>
        </p:txBody>
      </p:sp>
      <p:sp>
        <p:nvSpPr>
          <p:cNvPr id="16" name="PlaceHolder 3"/>
          <p:cNvSpPr>
            <a:spLocks noGrp="1"/>
          </p:cNvSpPr>
          <p:nvPr>
            <p:ph type="ftr" idx="1"/>
          </p:nvPr>
        </p:nvSpPr>
        <p:spPr>
          <a:xfrm>
            <a:off x="5332320" y="5883120"/>
            <a:ext cx="432288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17" name="PlaceHolder 4"/>
          <p:cNvSpPr>
            <a:spLocks noGrp="1"/>
          </p:cNvSpPr>
          <p:nvPr>
            <p:ph type="sldNum" idx="2"/>
          </p:nvPr>
        </p:nvSpPr>
        <p:spPr>
          <a:xfrm>
            <a:off x="10951920" y="5883120"/>
            <a:ext cx="55008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000" spc="-1" strike="noStrike">
                <a:solidFill>
                  <a:srgbClr val="000000"/>
                </a:solidFill>
                <a:latin typeface="Corbel"/>
              </a:defRPr>
            </a:lvl1pPr>
          </a:lstStyle>
          <a:p>
            <a:pPr indent="0" algn="r">
              <a:lnSpc>
                <a:spcPct val="100000"/>
              </a:lnSpc>
              <a:buNone/>
              <a:tabLst>
                <a:tab algn="l" pos="0"/>
              </a:tabLst>
            </a:pPr>
            <a:fld id="{AE208DA9-A146-4FD8-9E80-2D43BDA5181F}" type="slidenum">
              <a:rPr b="0" lang="fr-FR" sz="1000" spc="-1" strike="noStrike">
                <a:solidFill>
                  <a:srgbClr val="000000"/>
                </a:solidFill>
                <a:latin typeface="Corbel"/>
              </a:rPr>
              <a:t>&lt;numéro&gt;</a:t>
            </a:fld>
            <a:endParaRPr b="0" lang="fr-FR" sz="1000" spc="-1" strike="noStrike">
              <a:solidFill>
                <a:srgbClr val="000000"/>
              </a:solidFill>
              <a:latin typeface="Times New Roman"/>
            </a:endParaRPr>
          </a:p>
        </p:txBody>
      </p:sp>
      <p:sp>
        <p:nvSpPr>
          <p:cNvPr id="18" name="PlaceHolder 5"/>
          <p:cNvSpPr>
            <a:spLocks noGrp="1"/>
          </p:cNvSpPr>
          <p:nvPr>
            <p:ph type="dt" idx="3"/>
          </p:nvPr>
        </p:nvSpPr>
        <p:spPr>
          <a:xfrm>
            <a:off x="9732600" y="5883120"/>
            <a:ext cx="1141920" cy="363960"/>
          </a:xfrm>
          <a:prstGeom prst="rect">
            <a:avLst/>
          </a:prstGeom>
          <a:noFill/>
          <a:ln w="0">
            <a:noFill/>
          </a:ln>
        </p:spPr>
        <p:txBody>
          <a:bodyPr lIns="90000" rIns="90000" tIns="45000" bIns="4500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55" name="Group 6"/>
          <p:cNvGrpSpPr/>
          <p:nvPr/>
        </p:nvGrpSpPr>
        <p:grpSpPr>
          <a:xfrm>
            <a:off x="150840" y="0"/>
            <a:ext cx="2435760" cy="6856920"/>
            <a:chOff x="150840" y="0"/>
            <a:chExt cx="2435760" cy="6856920"/>
          </a:xfrm>
        </p:grpSpPr>
        <p:sp>
          <p:nvSpPr>
            <p:cNvPr id="56" name="Freeform 6"/>
            <p:cNvSpPr/>
            <p:nvPr/>
          </p:nvSpPr>
          <p:spPr>
            <a:xfrm>
              <a:off x="457200" y="0"/>
              <a:ext cx="1121400" cy="5328000"/>
            </a:xfrm>
            <a:custGeom>
              <a:avLst/>
              <a:gdLst>
                <a:gd name="textAreaLeft" fmla="*/ 0 w 1121400"/>
                <a:gd name="textAreaRight" fmla="*/ 1122480 w 1121400"/>
                <a:gd name="textAreaTop" fmla="*/ 0 h 5328000"/>
                <a:gd name="textAreaBottom" fmla="*/ 5329080 h 532800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57" name="Freeform 7"/>
            <p:cNvSpPr/>
            <p:nvPr/>
          </p:nvSpPr>
          <p:spPr>
            <a:xfrm>
              <a:off x="150840" y="0"/>
              <a:ext cx="1116360" cy="5275800"/>
            </a:xfrm>
            <a:custGeom>
              <a:avLst/>
              <a:gdLst>
                <a:gd name="textAreaLeft" fmla="*/ 0 w 1116360"/>
                <a:gd name="textAreaRight" fmla="*/ 1117440 w 1116360"/>
                <a:gd name="textAreaTop" fmla="*/ 0 h 5275800"/>
                <a:gd name="textAreaBottom" fmla="*/ 5276880 h 527580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58" name="Freeform 8"/>
            <p:cNvSpPr/>
            <p:nvPr/>
          </p:nvSpPr>
          <p:spPr>
            <a:xfrm>
              <a:off x="150840" y="5238720"/>
              <a:ext cx="1227600" cy="1618200"/>
            </a:xfrm>
            <a:custGeom>
              <a:avLst/>
              <a:gdLst>
                <a:gd name="textAreaLeft" fmla="*/ 0 w 1227600"/>
                <a:gd name="textAreaRight" fmla="*/ 1228680 w 1227600"/>
                <a:gd name="textAreaTop" fmla="*/ 0 h 1618200"/>
                <a:gd name="textAreaBottom" fmla="*/ 1619280 h 161820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59" name="Freeform 9"/>
            <p:cNvSpPr/>
            <p:nvPr/>
          </p:nvSpPr>
          <p:spPr>
            <a:xfrm>
              <a:off x="457200" y="5291280"/>
              <a:ext cx="1494360" cy="1565640"/>
            </a:xfrm>
            <a:custGeom>
              <a:avLst/>
              <a:gdLst>
                <a:gd name="textAreaLeft" fmla="*/ 0 w 1494360"/>
                <a:gd name="textAreaRight" fmla="*/ 1495440 w 1494360"/>
                <a:gd name="textAreaTop" fmla="*/ 0 h 1565640"/>
                <a:gd name="textAreaBottom" fmla="*/ 1566720 h 156564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60" name="Freeform 10"/>
            <p:cNvSpPr/>
            <p:nvPr/>
          </p:nvSpPr>
          <p:spPr>
            <a:xfrm>
              <a:off x="457200" y="5286240"/>
              <a:ext cx="2129400" cy="1570680"/>
            </a:xfrm>
            <a:custGeom>
              <a:avLst/>
              <a:gdLst>
                <a:gd name="textAreaLeft" fmla="*/ 0 w 2129400"/>
                <a:gd name="textAreaRight" fmla="*/ 2130480 w 2129400"/>
                <a:gd name="textAreaTop" fmla="*/ 0 h 1570680"/>
                <a:gd name="textAreaBottom" fmla="*/ 1571760 h 157068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61" name="Freeform 11"/>
            <p:cNvSpPr/>
            <p:nvPr/>
          </p:nvSpPr>
          <p:spPr>
            <a:xfrm>
              <a:off x="150840" y="5238720"/>
              <a:ext cx="1694520" cy="1618200"/>
            </a:xfrm>
            <a:custGeom>
              <a:avLst/>
              <a:gdLst>
                <a:gd name="textAreaLeft" fmla="*/ 0 w 1694520"/>
                <a:gd name="textAreaRight" fmla="*/ 1695600 w 1694520"/>
                <a:gd name="textAreaTop" fmla="*/ 0 h 1618200"/>
                <a:gd name="textAreaBottom" fmla="*/ 1619280 h 161820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sp>
        <p:nvSpPr>
          <p:cNvPr id="62" name="PlaceHolder 1"/>
          <p:cNvSpPr>
            <a:spLocks noGrp="1"/>
          </p:cNvSpPr>
          <p:nvPr>
            <p:ph type="ftr" idx="4"/>
          </p:nvPr>
        </p:nvSpPr>
        <p:spPr>
          <a:xfrm>
            <a:off x="2572200" y="5883120"/>
            <a:ext cx="708300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63" name="PlaceHolder 2"/>
          <p:cNvSpPr>
            <a:spLocks noGrp="1"/>
          </p:cNvSpPr>
          <p:nvPr>
            <p:ph type="sldNum" idx="5"/>
          </p:nvPr>
        </p:nvSpPr>
        <p:spPr>
          <a:xfrm>
            <a:off x="10951920" y="5867280"/>
            <a:ext cx="55008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000" spc="-1" strike="noStrike">
                <a:solidFill>
                  <a:srgbClr val="000000"/>
                </a:solidFill>
                <a:latin typeface="Corbel"/>
              </a:defRPr>
            </a:lvl1pPr>
          </a:lstStyle>
          <a:p>
            <a:pPr indent="0" algn="r">
              <a:lnSpc>
                <a:spcPct val="100000"/>
              </a:lnSpc>
              <a:buNone/>
              <a:tabLst>
                <a:tab algn="l" pos="0"/>
              </a:tabLst>
            </a:pPr>
            <a:fld id="{06DF90A9-8B2B-47BD-B940-369D5E46B045}" type="slidenum">
              <a:rPr b="0" lang="fr-FR" sz="1000" spc="-1" strike="noStrike">
                <a:solidFill>
                  <a:srgbClr val="000000"/>
                </a:solidFill>
                <a:latin typeface="Corbel"/>
              </a:rPr>
              <a:t>&lt;numéro&gt;</a:t>
            </a:fld>
            <a:endParaRPr b="0" lang="fr-FR" sz="1000" spc="-1" strike="noStrike">
              <a:solidFill>
                <a:srgbClr val="000000"/>
              </a:solidFill>
              <a:latin typeface="Times New Roman"/>
            </a:endParaRPr>
          </a:p>
        </p:txBody>
      </p:sp>
      <p:sp>
        <p:nvSpPr>
          <p:cNvPr id="64" name="PlaceHolder 3"/>
          <p:cNvSpPr>
            <a:spLocks noGrp="1"/>
          </p:cNvSpPr>
          <p:nvPr>
            <p:ph type="dt" idx="6"/>
          </p:nvPr>
        </p:nvSpPr>
        <p:spPr>
          <a:xfrm>
            <a:off x="9732600" y="5883120"/>
            <a:ext cx="1141920" cy="363960"/>
          </a:xfrm>
          <a:prstGeom prst="rect">
            <a:avLst/>
          </a:prstGeom>
          <a:noFill/>
          <a:ln w="0">
            <a:noFill/>
          </a:ln>
        </p:spPr>
        <p:txBody>
          <a:bodyPr lIns="90000" rIns="90000" tIns="45000" bIns="4500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6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image" Target="../media/image9.png"/><Relationship Id="rId7"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www.kaggle.com/rafjaa/resampling-strategies-for-imbalanced-datasets"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www.kaggle.com/c/home-credit-default-risk/data"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useBgFill="1">
        <p:nvSpPr>
          <p:cNvPr id="103" name="Rectangle 8"/>
          <p:cNvSpPr/>
          <p:nvPr/>
        </p:nvSpPr>
        <p:spPr>
          <a:xfrm>
            <a:off x="0" y="0"/>
            <a:ext cx="1219104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orbel"/>
              <a:ea typeface="DejaVu Sans"/>
            </a:endParaRPr>
          </a:p>
        </p:txBody>
      </p:sp>
      <p:grpSp>
        <p:nvGrpSpPr>
          <p:cNvPr id="104" name="Group 10"/>
          <p:cNvGrpSpPr/>
          <p:nvPr/>
        </p:nvGrpSpPr>
        <p:grpSpPr>
          <a:xfrm>
            <a:off x="2959200" y="-4680"/>
            <a:ext cx="5013720" cy="6861600"/>
            <a:chOff x="2959200" y="-4680"/>
            <a:chExt cx="5013720" cy="6861600"/>
          </a:xfrm>
        </p:grpSpPr>
        <p:sp>
          <p:nvSpPr>
            <p:cNvPr id="105" name="Freeform 6"/>
            <p:cNvSpPr/>
            <p:nvPr/>
          </p:nvSpPr>
          <p:spPr>
            <a:xfrm>
              <a:off x="3397320" y="-4680"/>
              <a:ext cx="1062720" cy="2781720"/>
            </a:xfrm>
            <a:custGeom>
              <a:avLst/>
              <a:gdLst>
                <a:gd name="textAreaLeft" fmla="*/ 0 w 1062720"/>
                <a:gd name="textAreaRight" fmla="*/ 1063800 w 1062720"/>
                <a:gd name="textAreaTop" fmla="*/ 0 h 2781720"/>
                <a:gd name="textAreaBottom" fmla="*/ 2782800 h 2781720"/>
              </a:gdLst>
              <a:ahLst/>
              <a:rect l="textAreaLeft" t="textAreaTop" r="textAreaRight" b="textAreaBottom"/>
              <a:pathLst>
                <a:path w="670" h="1753">
                  <a:moveTo>
                    <a:pt x="0" y="1696"/>
                  </a:moveTo>
                  <a:lnTo>
                    <a:pt x="225" y="1753"/>
                  </a:lnTo>
                  <a:lnTo>
                    <a:pt x="670" y="0"/>
                  </a:lnTo>
                  <a:lnTo>
                    <a:pt x="430" y="0"/>
                  </a:lnTo>
                  <a:lnTo>
                    <a:pt x="0" y="1696"/>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6" name="Freeform 7"/>
            <p:cNvSpPr/>
            <p:nvPr/>
          </p:nvSpPr>
          <p:spPr>
            <a:xfrm>
              <a:off x="2959200" y="-4680"/>
              <a:ext cx="1033920" cy="2672280"/>
            </a:xfrm>
            <a:custGeom>
              <a:avLst/>
              <a:gdLst>
                <a:gd name="textAreaLeft" fmla="*/ 0 w 1033920"/>
                <a:gd name="textAreaRight" fmla="*/ 1035000 w 1033920"/>
                <a:gd name="textAreaTop" fmla="*/ 0 h 2672280"/>
                <a:gd name="textAreaBottom" fmla="*/ 2673360 h 2672280"/>
              </a:gdLst>
              <a:ahLst/>
              <a:rect l="textAreaLeft" t="textAreaTop" r="textAreaRight" b="textAreaBottom"/>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7" name="Freeform 9"/>
            <p:cNvSpPr/>
            <p:nvPr/>
          </p:nvSpPr>
          <p:spPr>
            <a:xfrm>
              <a:off x="2959200" y="2583000"/>
              <a:ext cx="2692800" cy="4273920"/>
            </a:xfrm>
            <a:custGeom>
              <a:avLst/>
              <a:gdLst>
                <a:gd name="textAreaLeft" fmla="*/ 0 w 2692800"/>
                <a:gd name="textAreaRight" fmla="*/ 2693880 w 2692800"/>
                <a:gd name="textAreaTop" fmla="*/ 0 h 4273920"/>
                <a:gd name="textAreaBottom" fmla="*/ 4275000 h 4273920"/>
              </a:gdLst>
              <a:ahLst/>
              <a:rect l="textAreaLeft" t="textAreaTop" r="textAreaRight" b="textAreaBottom"/>
              <a:pathLst>
                <a:path w="1697" h="2693">
                  <a:moveTo>
                    <a:pt x="0" y="0"/>
                  </a:moveTo>
                  <a:lnTo>
                    <a:pt x="1622" y="2693"/>
                  </a:lnTo>
                  <a:lnTo>
                    <a:pt x="1697" y="269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108" name="Freeform 10"/>
            <p:cNvSpPr/>
            <p:nvPr/>
          </p:nvSpPr>
          <p:spPr>
            <a:xfrm>
              <a:off x="3402000" y="2692440"/>
              <a:ext cx="3331080" cy="4164480"/>
            </a:xfrm>
            <a:custGeom>
              <a:avLst/>
              <a:gdLst>
                <a:gd name="textAreaLeft" fmla="*/ 0 w 3331080"/>
                <a:gd name="textAreaRight" fmla="*/ 3332160 w 3331080"/>
                <a:gd name="textAreaTop" fmla="*/ 0 h 4164480"/>
                <a:gd name="textAreaBottom" fmla="*/ 4165560 h 4164480"/>
              </a:gdLst>
              <a:ahLst/>
              <a:rect l="textAreaLeft" t="textAreaTop" r="textAreaRight" b="textAreaBottom"/>
              <a:pathLst>
                <a:path w="2099" h="2624">
                  <a:moveTo>
                    <a:pt x="2099" y="2624"/>
                  </a:moveTo>
                  <a:lnTo>
                    <a:pt x="0" y="0"/>
                  </a:lnTo>
                  <a:lnTo>
                    <a:pt x="2021" y="2624"/>
                  </a:lnTo>
                  <a:lnTo>
                    <a:pt x="2099" y="2624"/>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9" name="Freeform 11"/>
            <p:cNvSpPr/>
            <p:nvPr/>
          </p:nvSpPr>
          <p:spPr>
            <a:xfrm>
              <a:off x="3397320" y="2687760"/>
              <a:ext cx="4575600" cy="4169160"/>
            </a:xfrm>
            <a:custGeom>
              <a:avLst/>
              <a:gdLst>
                <a:gd name="textAreaLeft" fmla="*/ 0 w 4575600"/>
                <a:gd name="textAreaRight" fmla="*/ 4576680 w 4575600"/>
                <a:gd name="textAreaTop" fmla="*/ 0 h 4169160"/>
                <a:gd name="textAreaBottom" fmla="*/ 4170240 h 4169160"/>
              </a:gdLst>
              <a:ahLst/>
              <a:rect l="textAreaLeft" t="textAreaTop" r="textAreaRight" b="textAreaBottom"/>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10" name="Freeform 12"/>
            <p:cNvSpPr/>
            <p:nvPr/>
          </p:nvSpPr>
          <p:spPr>
            <a:xfrm>
              <a:off x="2959200" y="2577960"/>
              <a:ext cx="3583440" cy="4278960"/>
            </a:xfrm>
            <a:custGeom>
              <a:avLst/>
              <a:gdLst>
                <a:gd name="textAreaLeft" fmla="*/ 0 w 3583440"/>
                <a:gd name="textAreaRight" fmla="*/ 3584520 w 3583440"/>
                <a:gd name="textAreaTop" fmla="*/ 0 h 4278960"/>
                <a:gd name="textAreaBottom" fmla="*/ 4280040 h 4278960"/>
              </a:gdLst>
              <a:ahLst/>
              <a:rect l="textAreaLeft" t="textAreaTop" r="textAreaRight" b="textAreaBottom"/>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sp>
        <p:nvSpPr>
          <p:cNvPr id="111" name="PlaceHolder 1"/>
          <p:cNvSpPr>
            <a:spLocks noGrp="1"/>
          </p:cNvSpPr>
          <p:nvPr>
            <p:ph type="title"/>
          </p:nvPr>
        </p:nvSpPr>
        <p:spPr>
          <a:xfrm>
            <a:off x="5448240" y="1380240"/>
            <a:ext cx="6053760" cy="2047680"/>
          </a:xfrm>
          <a:prstGeom prst="rect">
            <a:avLst/>
          </a:prstGeom>
          <a:noFill/>
          <a:ln w="0">
            <a:noFill/>
          </a:ln>
        </p:spPr>
        <p:txBody>
          <a:bodyPr lIns="0" rIns="0" tIns="0" bIns="0" anchor="b">
            <a:normAutofit/>
          </a:bodyPr>
          <a:p>
            <a:pPr indent="0" algn="r">
              <a:lnSpc>
                <a:spcPct val="90000"/>
              </a:lnSpc>
              <a:buNone/>
              <a:tabLst>
                <a:tab algn="l" pos="0"/>
              </a:tabLst>
            </a:pPr>
            <a:r>
              <a:rPr b="1" lang="fr-FR" sz="5400" spc="-1" strike="noStrike">
                <a:solidFill>
                  <a:srgbClr val="000000"/>
                </a:solidFill>
                <a:latin typeface="Corbel"/>
              </a:rPr>
              <a:t>Implémenter un modèle de scoring</a:t>
            </a:r>
            <a:endParaRPr b="0" lang="fr-FR" sz="5400" spc="-1" strike="noStrike">
              <a:solidFill>
                <a:srgbClr val="000000"/>
              </a:solidFill>
              <a:latin typeface="Arial"/>
            </a:endParaRPr>
          </a:p>
        </p:txBody>
      </p:sp>
      <p:sp>
        <p:nvSpPr>
          <p:cNvPr id="112" name="PlaceHolder 2"/>
          <p:cNvSpPr>
            <a:spLocks noGrp="1"/>
          </p:cNvSpPr>
          <p:nvPr>
            <p:ph type="subTitle"/>
          </p:nvPr>
        </p:nvSpPr>
        <p:spPr>
          <a:xfrm>
            <a:off x="6336360" y="3996360"/>
            <a:ext cx="5165640" cy="1387440"/>
          </a:xfrm>
          <a:prstGeom prst="rect">
            <a:avLst/>
          </a:prstGeom>
          <a:noFill/>
          <a:ln w="0">
            <a:noFill/>
          </a:ln>
        </p:spPr>
        <p:txBody>
          <a:bodyPr lIns="0" rIns="0" tIns="0" bIns="0" anchor="t">
            <a:normAutofit/>
          </a:bodyPr>
          <a:p>
            <a:pPr indent="0" algn="r">
              <a:lnSpc>
                <a:spcPct val="100000"/>
              </a:lnSpc>
              <a:spcBef>
                <a:spcPts val="420"/>
              </a:spcBef>
              <a:spcAft>
                <a:spcPts val="601"/>
              </a:spcAft>
              <a:buNone/>
              <a:tabLst>
                <a:tab algn="l" pos="0"/>
              </a:tabLst>
            </a:pPr>
            <a:r>
              <a:rPr b="0" i="1" lang="fr-FR" sz="2100" spc="-1" strike="noStrike">
                <a:solidFill>
                  <a:srgbClr val="000000"/>
                </a:solidFill>
                <a:latin typeface="Corbel"/>
              </a:rPr>
              <a:t>Création le 30/10/2023</a:t>
            </a:r>
            <a:endParaRPr b="0" lang="fr-FR" sz="2100" spc="-1" strike="noStrike">
              <a:solidFill>
                <a:srgbClr val="000000"/>
              </a:solidFill>
              <a:latin typeface="Arial"/>
            </a:endParaRPr>
          </a:p>
          <a:p>
            <a:pPr indent="0" algn="r">
              <a:lnSpc>
                <a:spcPct val="100000"/>
              </a:lnSpc>
              <a:spcBef>
                <a:spcPts val="420"/>
              </a:spcBef>
              <a:spcAft>
                <a:spcPts val="601"/>
              </a:spcAft>
              <a:buNone/>
              <a:tabLst>
                <a:tab algn="l" pos="0"/>
              </a:tabLst>
            </a:pPr>
            <a:r>
              <a:rPr b="0" i="1" lang="fr-FR" sz="2100" spc="-1" strike="noStrike">
                <a:solidFill>
                  <a:srgbClr val="000000"/>
                </a:solidFill>
                <a:latin typeface="Corbel"/>
              </a:rPr>
              <a:t>DAVID</a:t>
            </a:r>
            <a:endParaRPr b="0" lang="fr-FR" sz="2100" spc="-1" strike="noStrike">
              <a:solidFill>
                <a:srgbClr val="000000"/>
              </a:solidFill>
              <a:latin typeface="Arial"/>
            </a:endParaRPr>
          </a:p>
        </p:txBody>
      </p:sp>
      <p:sp>
        <p:nvSpPr>
          <p:cNvPr id="113" name="Image 4"/>
          <p:cNvSpPr/>
          <p:nvPr/>
        </p:nvSpPr>
        <p:spPr>
          <a:xfrm>
            <a:off x="455760" y="2687760"/>
            <a:ext cx="3373200" cy="3085920"/>
          </a:xfrm>
          <a:prstGeom prst="ellipse">
            <a:avLst/>
          </a:prstGeom>
          <a:blipFill rotWithShape="0">
            <a:blip r:embed="rId2"/>
            <a:srcRect/>
            <a:stretch/>
          </a:blipFill>
          <a:ln cap="rnd" w="63500">
            <a:solidFill>
              <a:srgbClr val="333333"/>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Rectangle : coins arrondis 36"/>
          <p:cNvSpPr/>
          <p:nvPr/>
        </p:nvSpPr>
        <p:spPr>
          <a:xfrm>
            <a:off x="6645960" y="1888200"/>
            <a:ext cx="4055040" cy="3487320"/>
          </a:xfrm>
          <a:prstGeom prst="roundRect">
            <a:avLst>
              <a:gd name="adj" fmla="val 286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numCol="1" spcCol="0" lIns="90000" rIns="90000" tIns="45000" bIns="45000" anchor="ctr">
            <a:noAutofit/>
          </a:bodyPr>
          <a:p>
            <a:pPr algn="ctr">
              <a:lnSpc>
                <a:spcPct val="115000"/>
              </a:lnSpc>
              <a:spcBef>
                <a:spcPts val="499"/>
              </a:spcBef>
              <a:spcAft>
                <a:spcPts val="1001"/>
              </a:spcAft>
            </a:pPr>
            <a:endParaRPr b="1" lang="fr-FR" sz="1200" spc="-1" strike="noStrike">
              <a:solidFill>
                <a:schemeClr val="dk1"/>
              </a:solidFill>
              <a:latin typeface="Corbel"/>
              <a:ea typeface="Times New Roman"/>
            </a:endParaRPr>
          </a:p>
        </p:txBody>
      </p:sp>
      <p:sp>
        <p:nvSpPr>
          <p:cNvPr id="136" name="Rectangle : coins arrondis 35"/>
          <p:cNvSpPr/>
          <p:nvPr/>
        </p:nvSpPr>
        <p:spPr>
          <a:xfrm>
            <a:off x="2235240" y="1888200"/>
            <a:ext cx="4190040" cy="3487320"/>
          </a:xfrm>
          <a:prstGeom prst="roundRect">
            <a:avLst>
              <a:gd name="adj" fmla="val 286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numCol="1" spcCol="0" lIns="90000" rIns="90000" tIns="45000" bIns="45000" anchor="ctr">
            <a:noAutofit/>
          </a:bodyPr>
          <a:p>
            <a:pPr algn="ctr">
              <a:lnSpc>
                <a:spcPct val="115000"/>
              </a:lnSpc>
              <a:spcBef>
                <a:spcPts val="499"/>
              </a:spcBef>
              <a:spcAft>
                <a:spcPts val="1001"/>
              </a:spcAft>
            </a:pPr>
            <a:endParaRPr b="1" lang="fr-FR" sz="1200" spc="-1" strike="noStrike">
              <a:solidFill>
                <a:schemeClr val="dk1"/>
              </a:solidFill>
              <a:latin typeface="Corbel"/>
              <a:ea typeface="Times New Roman"/>
            </a:endParaRPr>
          </a:p>
        </p:txBody>
      </p:sp>
      <p:sp>
        <p:nvSpPr>
          <p:cNvPr id="137"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PREPROCESSING</a:t>
            </a:r>
            <a:endParaRPr b="0" lang="fr-FR" sz="4000" spc="-1" strike="noStrike">
              <a:solidFill>
                <a:srgbClr val="000000"/>
              </a:solidFill>
              <a:latin typeface="Arial"/>
            </a:endParaRPr>
          </a:p>
        </p:txBody>
      </p:sp>
      <p:grpSp>
        <p:nvGrpSpPr>
          <p:cNvPr id="138" name="Groupe 13"/>
          <p:cNvGrpSpPr/>
          <p:nvPr/>
        </p:nvGrpSpPr>
        <p:grpSpPr>
          <a:xfrm>
            <a:off x="2454840" y="3075480"/>
            <a:ext cx="2522880" cy="2094480"/>
            <a:chOff x="2454840" y="3075480"/>
            <a:chExt cx="2522880" cy="2094480"/>
          </a:xfrm>
        </p:grpSpPr>
        <p:sp>
          <p:nvSpPr>
            <p:cNvPr id="139" name="Rectangle : coins arrondis 14"/>
            <p:cNvSpPr/>
            <p:nvPr/>
          </p:nvSpPr>
          <p:spPr>
            <a:xfrm>
              <a:off x="3102480" y="4142160"/>
              <a:ext cx="1189440" cy="45612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Echantillonage</a:t>
              </a:r>
              <a:endParaRPr b="0" lang="fr-FR" sz="1200" spc="-1" strike="noStrike">
                <a:solidFill>
                  <a:srgbClr val="000000"/>
                </a:solidFill>
                <a:latin typeface="Arial"/>
              </a:endParaRPr>
            </a:p>
          </p:txBody>
        </p:sp>
        <p:grpSp>
          <p:nvGrpSpPr>
            <p:cNvPr id="140" name="Groupe 15"/>
            <p:cNvGrpSpPr/>
            <p:nvPr/>
          </p:nvGrpSpPr>
          <p:grpSpPr>
            <a:xfrm>
              <a:off x="2454840" y="3075480"/>
              <a:ext cx="2522880" cy="2094480"/>
              <a:chOff x="2454840" y="3075480"/>
              <a:chExt cx="2522880" cy="2094480"/>
            </a:xfrm>
          </p:grpSpPr>
          <p:cxnSp>
            <p:nvCxnSpPr>
              <p:cNvPr id="141" name="Connecteur droit 16"/>
              <p:cNvCxnSpPr/>
              <p:nvPr/>
            </p:nvCxnSpPr>
            <p:spPr>
              <a:xfrm flipH="1">
                <a:off x="3711960" y="3522960"/>
                <a:ext cx="10440" cy="629640"/>
              </a:xfrm>
              <a:prstGeom prst="straightConnector1">
                <a:avLst/>
              </a:prstGeom>
              <a:ln w="9525">
                <a:solidFill>
                  <a:srgbClr val="000000"/>
                </a:solidFill>
                <a:prstDash val="dash"/>
                <a:round/>
              </a:ln>
            </p:spPr>
          </p:cxnSp>
          <p:grpSp>
            <p:nvGrpSpPr>
              <p:cNvPr id="142" name="Groupe 17"/>
              <p:cNvGrpSpPr/>
              <p:nvPr/>
            </p:nvGrpSpPr>
            <p:grpSpPr>
              <a:xfrm>
                <a:off x="2454840" y="3075480"/>
                <a:ext cx="2522880" cy="2094480"/>
                <a:chOff x="2454840" y="3075480"/>
                <a:chExt cx="2522880" cy="2094480"/>
              </a:xfrm>
            </p:grpSpPr>
            <p:sp>
              <p:nvSpPr>
                <p:cNvPr id="143" name="Rectangle : coins arrondis 20"/>
                <p:cNvSpPr/>
                <p:nvPr/>
              </p:nvSpPr>
              <p:spPr>
                <a:xfrm>
                  <a:off x="3102480" y="3075480"/>
                  <a:ext cx="1189440" cy="45612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Train</a:t>
                  </a:r>
                  <a:endParaRPr b="0" lang="fr-FR" sz="1200" spc="-1" strike="noStrike">
                    <a:solidFill>
                      <a:srgbClr val="000000"/>
                    </a:solidFill>
                    <a:latin typeface="Arial"/>
                  </a:endParaRPr>
                </a:p>
              </p:txBody>
            </p:sp>
            <p:sp>
              <p:nvSpPr>
                <p:cNvPr id="144" name="Rectangle : coins arrondis 21"/>
                <p:cNvSpPr/>
                <p:nvPr/>
              </p:nvSpPr>
              <p:spPr>
                <a:xfrm>
                  <a:off x="3102480" y="3609000"/>
                  <a:ext cx="1189440" cy="45612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Preprocessing</a:t>
                  </a:r>
                  <a:endParaRPr b="0" lang="fr-FR" sz="1200" spc="-1" strike="noStrike">
                    <a:solidFill>
                      <a:srgbClr val="000000"/>
                    </a:solidFill>
                    <a:latin typeface="Arial"/>
                  </a:endParaRPr>
                </a:p>
              </p:txBody>
            </p:sp>
            <p:sp>
              <p:nvSpPr>
                <p:cNvPr id="145" name="Rectangle : coins arrondis 22"/>
                <p:cNvSpPr/>
                <p:nvPr/>
              </p:nvSpPr>
              <p:spPr>
                <a:xfrm>
                  <a:off x="2454840" y="4694760"/>
                  <a:ext cx="1189440" cy="47520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Data_train</a:t>
                  </a:r>
                  <a:endParaRPr b="0" lang="fr-FR" sz="1200" spc="-1" strike="noStrike">
                    <a:solidFill>
                      <a:srgbClr val="000000"/>
                    </a:solidFill>
                    <a:latin typeface="Arial"/>
                  </a:endParaRPr>
                </a:p>
                <a:p>
                  <a:pPr algn="ctr">
                    <a:lnSpc>
                      <a:spcPct val="115000"/>
                    </a:lnSpc>
                    <a:spcBef>
                      <a:spcPts val="499"/>
                    </a:spcBef>
                  </a:pPr>
                  <a:r>
                    <a:rPr b="0" lang="fr-FR" sz="1200" spc="-1" strike="noStrike">
                      <a:solidFill>
                        <a:schemeClr val="dk1"/>
                      </a:solidFill>
                      <a:latin typeface="Corbel"/>
                      <a:ea typeface="Times New Roman"/>
                    </a:rPr>
                    <a:t>80%</a:t>
                  </a:r>
                  <a:endParaRPr b="0" lang="fr-FR" sz="1200" spc="-1" strike="noStrike">
                    <a:solidFill>
                      <a:srgbClr val="000000"/>
                    </a:solidFill>
                    <a:latin typeface="Arial"/>
                  </a:endParaRPr>
                </a:p>
              </p:txBody>
            </p:sp>
            <p:sp>
              <p:nvSpPr>
                <p:cNvPr id="146" name="Rectangle : coins arrondis 23"/>
                <p:cNvSpPr/>
                <p:nvPr/>
              </p:nvSpPr>
              <p:spPr>
                <a:xfrm>
                  <a:off x="3788280" y="4694760"/>
                  <a:ext cx="1189440" cy="475200"/>
                </a:xfrm>
                <a:prstGeom prst="roundRect">
                  <a:avLst>
                    <a:gd name="adj" fmla="val 16667"/>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Data_test</a:t>
                  </a:r>
                  <a:endParaRPr b="0" lang="fr-FR" sz="1200" spc="-1" strike="noStrike">
                    <a:solidFill>
                      <a:srgbClr val="000000"/>
                    </a:solidFill>
                    <a:latin typeface="Arial"/>
                  </a:endParaRPr>
                </a:p>
                <a:p>
                  <a:pPr algn="ctr">
                    <a:lnSpc>
                      <a:spcPct val="115000"/>
                    </a:lnSpc>
                    <a:spcBef>
                      <a:spcPts val="499"/>
                    </a:spcBef>
                  </a:pPr>
                  <a:r>
                    <a:rPr b="0" lang="fr-FR" sz="1200" spc="-1" strike="noStrike">
                      <a:solidFill>
                        <a:schemeClr val="dk1"/>
                      </a:solidFill>
                      <a:latin typeface="Corbel"/>
                      <a:ea typeface="Times New Roman"/>
                    </a:rPr>
                    <a:t>20%</a:t>
                  </a:r>
                  <a:endParaRPr b="0" lang="fr-FR" sz="1200" spc="-1" strike="noStrike">
                    <a:solidFill>
                      <a:srgbClr val="000000"/>
                    </a:solidFill>
                    <a:latin typeface="Arial"/>
                  </a:endParaRPr>
                </a:p>
              </p:txBody>
            </p:sp>
          </p:grpSp>
          <p:cxnSp>
            <p:nvCxnSpPr>
              <p:cNvPr id="147" name="Connecteur droit 18"/>
              <p:cNvCxnSpPr/>
              <p:nvPr/>
            </p:nvCxnSpPr>
            <p:spPr>
              <a:xfrm flipH="1">
                <a:off x="3064320" y="4589640"/>
                <a:ext cx="639000" cy="106200"/>
              </a:xfrm>
              <a:prstGeom prst="straightConnector1">
                <a:avLst/>
              </a:prstGeom>
              <a:ln w="9525">
                <a:solidFill>
                  <a:srgbClr val="000000"/>
                </a:solidFill>
                <a:prstDash val="dash"/>
                <a:round/>
              </a:ln>
            </p:spPr>
          </p:cxnSp>
          <p:cxnSp>
            <p:nvCxnSpPr>
              <p:cNvPr id="148" name="Connecteur droit 19"/>
              <p:cNvCxnSpPr/>
              <p:nvPr/>
            </p:nvCxnSpPr>
            <p:spPr>
              <a:xfrm>
                <a:off x="3702240" y="4599360"/>
                <a:ext cx="744120" cy="96480"/>
              </a:xfrm>
              <a:prstGeom prst="straightConnector1">
                <a:avLst/>
              </a:prstGeom>
              <a:ln w="9525">
                <a:solidFill>
                  <a:srgbClr val="000000"/>
                </a:solidFill>
                <a:prstDash val="dash"/>
                <a:round/>
              </a:ln>
            </p:spPr>
          </p:cxnSp>
        </p:grpSp>
      </p:grpSp>
      <p:sp>
        <p:nvSpPr>
          <p:cNvPr id="149" name="Rectangle : coins arrondis 24"/>
          <p:cNvSpPr/>
          <p:nvPr/>
        </p:nvSpPr>
        <p:spPr>
          <a:xfrm>
            <a:off x="3445560" y="2149560"/>
            <a:ext cx="1694520" cy="45612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1" lang="fr-FR" sz="1200" spc="-1" strike="noStrike">
                <a:solidFill>
                  <a:schemeClr val="dk1"/>
                </a:solidFill>
                <a:latin typeface="Corbel"/>
                <a:ea typeface="Times New Roman"/>
              </a:rPr>
              <a:t>Application_train.csv</a:t>
            </a:r>
            <a:endParaRPr b="0" lang="fr-FR" sz="1200" spc="-1" strike="noStrike">
              <a:solidFill>
                <a:srgbClr val="000000"/>
              </a:solidFill>
              <a:latin typeface="Arial"/>
            </a:endParaRPr>
          </a:p>
        </p:txBody>
      </p:sp>
      <p:sp>
        <p:nvSpPr>
          <p:cNvPr id="150" name="Rectangle : coins arrondis 25"/>
          <p:cNvSpPr/>
          <p:nvPr/>
        </p:nvSpPr>
        <p:spPr>
          <a:xfrm>
            <a:off x="7817400" y="2149560"/>
            <a:ext cx="1694520" cy="45612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1" lang="fr-FR" sz="1200" spc="-1" strike="noStrike">
                <a:solidFill>
                  <a:schemeClr val="dk1"/>
                </a:solidFill>
                <a:latin typeface="Corbel"/>
                <a:ea typeface="Times New Roman"/>
              </a:rPr>
              <a:t>Application_test.csv</a:t>
            </a:r>
            <a:endParaRPr b="0" lang="fr-FR" sz="1200" spc="-1" strike="noStrike">
              <a:solidFill>
                <a:srgbClr val="000000"/>
              </a:solidFill>
              <a:latin typeface="Arial"/>
            </a:endParaRPr>
          </a:p>
        </p:txBody>
      </p:sp>
      <p:sp>
        <p:nvSpPr>
          <p:cNvPr id="151" name="Rectangle : coins arrondis 26"/>
          <p:cNvSpPr/>
          <p:nvPr/>
        </p:nvSpPr>
        <p:spPr>
          <a:xfrm>
            <a:off x="7540920" y="3276720"/>
            <a:ext cx="2247480" cy="1158120"/>
          </a:xfrm>
          <a:prstGeom prst="roundRect">
            <a:avLst>
              <a:gd name="adj" fmla="val 7173"/>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Ce dataset ne contenant pas de target sera utilisé dans la partie dashboard pour simuler des nouveaux clients.</a:t>
            </a:r>
            <a:endParaRPr b="0" lang="fr-FR" sz="1200" spc="-1" strike="noStrike">
              <a:solidFill>
                <a:srgbClr val="000000"/>
              </a:solidFill>
              <a:latin typeface="Arial"/>
            </a:endParaRPr>
          </a:p>
        </p:txBody>
      </p:sp>
      <p:sp>
        <p:nvSpPr>
          <p:cNvPr id="152" name="Rectangle : coins arrondis 27"/>
          <p:cNvSpPr/>
          <p:nvPr/>
        </p:nvSpPr>
        <p:spPr>
          <a:xfrm>
            <a:off x="4995720" y="3276720"/>
            <a:ext cx="1189440" cy="456120"/>
          </a:xfrm>
          <a:prstGeom prst="roundRect">
            <a:avLst>
              <a:gd name="adj" fmla="val 16667"/>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Imputer par la médiane</a:t>
            </a:r>
            <a:endParaRPr b="0" lang="fr-FR" sz="1200" spc="-1" strike="noStrike">
              <a:solidFill>
                <a:srgbClr val="000000"/>
              </a:solidFill>
              <a:latin typeface="Arial"/>
            </a:endParaRPr>
          </a:p>
        </p:txBody>
      </p:sp>
      <p:sp>
        <p:nvSpPr>
          <p:cNvPr id="153" name="Rectangle : coins arrondis 28"/>
          <p:cNvSpPr/>
          <p:nvPr/>
        </p:nvSpPr>
        <p:spPr>
          <a:xfrm>
            <a:off x="4995720" y="3923280"/>
            <a:ext cx="1189440" cy="456120"/>
          </a:xfrm>
          <a:prstGeom prst="roundRect">
            <a:avLst>
              <a:gd name="adj" fmla="val 16667"/>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MinMaxScaler</a:t>
            </a:r>
            <a:endParaRPr b="0" lang="fr-FR" sz="1200" spc="-1" strike="noStrike">
              <a:solidFill>
                <a:srgbClr val="000000"/>
              </a:solidFill>
              <a:latin typeface="Arial"/>
            </a:endParaRPr>
          </a:p>
        </p:txBody>
      </p:sp>
      <p:cxnSp>
        <p:nvCxnSpPr>
          <p:cNvPr id="154" name="Connecteur droit 29"/>
          <p:cNvCxnSpPr>
            <a:stCxn id="152" idx="1"/>
            <a:endCxn id="144" idx="3"/>
          </p:cNvCxnSpPr>
          <p:nvPr/>
        </p:nvCxnSpPr>
        <p:spPr>
          <a:xfrm flipH="1">
            <a:off x="4291920" y="3504600"/>
            <a:ext cx="704160" cy="332640"/>
          </a:xfrm>
          <a:prstGeom prst="straightConnector1">
            <a:avLst/>
          </a:prstGeom>
          <a:ln w="9525">
            <a:solidFill>
              <a:srgbClr val="000000"/>
            </a:solidFill>
            <a:prstDash val="dash"/>
            <a:round/>
          </a:ln>
        </p:spPr>
      </p:cxnSp>
      <p:cxnSp>
        <p:nvCxnSpPr>
          <p:cNvPr id="155" name="Connecteur droit 32"/>
          <p:cNvCxnSpPr>
            <a:stCxn id="153" idx="1"/>
            <a:endCxn id="144" idx="3"/>
          </p:cNvCxnSpPr>
          <p:nvPr/>
        </p:nvCxnSpPr>
        <p:spPr>
          <a:xfrm flipH="1" flipV="1">
            <a:off x="4291920" y="3836880"/>
            <a:ext cx="704160" cy="314640"/>
          </a:xfrm>
          <a:prstGeom prst="straightConnector1">
            <a:avLst/>
          </a:prstGeom>
          <a:ln w="9525">
            <a:solidFill>
              <a:srgbClr val="000000"/>
            </a:solidFill>
            <a:prstDash val="dash"/>
            <a:round/>
          </a:ln>
        </p:spPr>
      </p:cxnSp>
      <p:sp>
        <p:nvSpPr>
          <p:cNvPr id="156" name="Rectangle : coins arrondis 30"/>
          <p:cNvSpPr/>
          <p:nvPr/>
        </p:nvSpPr>
        <p:spPr>
          <a:xfrm>
            <a:off x="1639800" y="5769000"/>
            <a:ext cx="1189440" cy="47520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Entrainement du modèle</a:t>
            </a:r>
            <a:endParaRPr b="0" lang="fr-FR" sz="1200" spc="-1" strike="noStrike">
              <a:solidFill>
                <a:srgbClr val="000000"/>
              </a:solidFill>
              <a:latin typeface="Arial"/>
            </a:endParaRPr>
          </a:p>
        </p:txBody>
      </p:sp>
      <p:sp>
        <p:nvSpPr>
          <p:cNvPr id="157" name="Rectangle : coins arrondis 31"/>
          <p:cNvSpPr/>
          <p:nvPr/>
        </p:nvSpPr>
        <p:spPr>
          <a:xfrm>
            <a:off x="4623480" y="5766840"/>
            <a:ext cx="1801800" cy="475200"/>
          </a:xfrm>
          <a:prstGeom prst="roundRect">
            <a:avLst>
              <a:gd name="adj" fmla="val 16667"/>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Analyse performances du modèle</a:t>
            </a:r>
            <a:endParaRPr b="0" lang="fr-FR" sz="1200" spc="-1" strike="noStrike">
              <a:solidFill>
                <a:srgbClr val="000000"/>
              </a:solidFill>
              <a:latin typeface="Arial"/>
            </a:endParaRPr>
          </a:p>
        </p:txBody>
      </p:sp>
      <p:cxnSp>
        <p:nvCxnSpPr>
          <p:cNvPr id="158" name="Connecteur droit avec flèche 2"/>
          <p:cNvCxnSpPr>
            <a:stCxn id="145" idx="2"/>
            <a:endCxn id="156" idx="0"/>
          </p:cNvCxnSpPr>
          <p:nvPr/>
        </p:nvCxnSpPr>
        <p:spPr>
          <a:xfrm flipH="1">
            <a:off x="2234520" y="5169960"/>
            <a:ext cx="815400" cy="599400"/>
          </a:xfrm>
          <a:prstGeom prst="straightConnector1">
            <a:avLst/>
          </a:prstGeom>
          <a:ln cap="rnd" w="0">
            <a:solidFill>
              <a:srgbClr val="000000"/>
            </a:solidFill>
            <a:tailEnd len="med" type="triangle" w="med"/>
          </a:ln>
        </p:spPr>
      </p:cxnSp>
      <p:cxnSp>
        <p:nvCxnSpPr>
          <p:cNvPr id="159" name="Connecteur droit avec flèche 33"/>
          <p:cNvCxnSpPr>
            <a:stCxn id="146" idx="2"/>
            <a:endCxn id="157" idx="0"/>
          </p:cNvCxnSpPr>
          <p:nvPr/>
        </p:nvCxnSpPr>
        <p:spPr>
          <a:xfrm>
            <a:off x="4383000" y="5169960"/>
            <a:ext cx="1141560" cy="597240"/>
          </a:xfrm>
          <a:prstGeom prst="straightConnector1">
            <a:avLst/>
          </a:prstGeom>
          <a:ln cap="rnd" w="0">
            <a:solidFill>
              <a:srgbClr val="000000"/>
            </a:solidFill>
            <a:tailEnd len="med" type="triangle" w="med"/>
          </a:ln>
        </p:spPr>
      </p:cxn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ENTRAINEMENT ET OPTIMISATION</a:t>
            </a:r>
            <a:endParaRPr b="0" lang="fr-FR" sz="4000" spc="-1" strike="noStrike">
              <a:solidFill>
                <a:srgbClr val="000000"/>
              </a:solidFill>
              <a:latin typeface="Arial"/>
            </a:endParaRPr>
          </a:p>
        </p:txBody>
      </p:sp>
      <p:graphicFrame>
        <p:nvGraphicFramePr>
          <p:cNvPr id="4" name="Diagram4"/>
          <p:cNvGraphicFramePr/>
          <p:nvPr>
            <p:extLst>
              <p:ext uri="{D42A27DB-BD31-4B8C-83A1-F6EECF244321}">
                <p14:modId xmlns:p14="http://schemas.microsoft.com/office/powerpoint/2010/main" val="720866383"/>
              </p:ext>
            </p:extLst>
          </p:nvPr>
        </p:nvGraphicFramePr>
        <p:xfrm>
          <a:off x="342720" y="1439280"/>
          <a:ext cx="11505240" cy="5417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161" name="Groupe 28"/>
          <p:cNvGrpSpPr/>
          <p:nvPr/>
        </p:nvGrpSpPr>
        <p:grpSpPr>
          <a:xfrm>
            <a:off x="1414080" y="1851120"/>
            <a:ext cx="2657520" cy="1246320"/>
            <a:chOff x="1414080" y="1851120"/>
            <a:chExt cx="2657520" cy="1246320"/>
          </a:xfrm>
        </p:grpSpPr>
        <p:sp>
          <p:nvSpPr>
            <p:cNvPr id="162" name="Flèche : courbe vers le bas 21"/>
            <p:cNvSpPr/>
            <p:nvPr/>
          </p:nvSpPr>
          <p:spPr>
            <a:xfrm>
              <a:off x="1414080" y="2421360"/>
              <a:ext cx="2657520" cy="676080"/>
            </a:xfrm>
            <a:prstGeom prst="curvedDownArrow">
              <a:avLst>
                <a:gd name="adj1" fmla="val 25000"/>
                <a:gd name="adj2" fmla="val 50000"/>
                <a:gd name="adj3" fmla="val 25000"/>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163" name="Rectangle : coins arrondis 23"/>
            <p:cNvSpPr/>
            <p:nvPr/>
          </p:nvSpPr>
          <p:spPr>
            <a:xfrm>
              <a:off x="1822320" y="1851120"/>
              <a:ext cx="1662480" cy="388440"/>
            </a:xfrm>
            <a:prstGeom prst="roundRect">
              <a:avLst>
                <a:gd name="adj" fmla="val 16667"/>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fr-FR" sz="1200" spc="-1" strike="noStrike">
                  <a:solidFill>
                    <a:schemeClr val="lt1"/>
                  </a:solidFill>
                  <a:latin typeface="Corbel"/>
                  <a:ea typeface="DejaVu Sans"/>
                </a:rPr>
                <a:t>3 hypothèses de features engineering</a:t>
              </a:r>
              <a:endParaRPr b="0" lang="fr-FR" sz="1200" spc="-1" strike="noStrike">
                <a:solidFill>
                  <a:srgbClr val="000000"/>
                </a:solidFill>
                <a:latin typeface="Arial"/>
              </a:endParaRPr>
            </a:p>
          </p:txBody>
        </p:sp>
      </p:grpSp>
      <p:grpSp>
        <p:nvGrpSpPr>
          <p:cNvPr id="164" name="Groupe 27"/>
          <p:cNvGrpSpPr/>
          <p:nvPr/>
        </p:nvGrpSpPr>
        <p:grpSpPr>
          <a:xfrm>
            <a:off x="4597560" y="1844280"/>
            <a:ext cx="2657520" cy="1253160"/>
            <a:chOff x="4597560" y="1844280"/>
            <a:chExt cx="2657520" cy="1253160"/>
          </a:xfrm>
        </p:grpSpPr>
        <p:sp>
          <p:nvSpPr>
            <p:cNvPr id="165" name="Flèche : courbe vers le bas 2"/>
            <p:cNvSpPr/>
            <p:nvPr/>
          </p:nvSpPr>
          <p:spPr>
            <a:xfrm>
              <a:off x="4597560" y="2421360"/>
              <a:ext cx="2657520" cy="676080"/>
            </a:xfrm>
            <a:prstGeom prst="curvedDownArrow">
              <a:avLst>
                <a:gd name="adj1" fmla="val 25000"/>
                <a:gd name="adj2" fmla="val 50000"/>
                <a:gd name="adj3" fmla="val 25000"/>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166" name="Rectangle : coins arrondis 24"/>
            <p:cNvSpPr/>
            <p:nvPr/>
          </p:nvSpPr>
          <p:spPr>
            <a:xfrm>
              <a:off x="5094720" y="1844280"/>
              <a:ext cx="1662480" cy="388440"/>
            </a:xfrm>
            <a:prstGeom prst="roundRect">
              <a:avLst>
                <a:gd name="adj" fmla="val 16667"/>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fr-FR" sz="1200" spc="-1" strike="noStrike">
                  <a:solidFill>
                    <a:schemeClr val="lt1"/>
                  </a:solidFill>
                  <a:latin typeface="Corbel"/>
                  <a:ea typeface="DejaVu Sans"/>
                </a:rPr>
                <a:t>1 hypothèse de features engineering</a:t>
              </a:r>
              <a:endParaRPr b="0" lang="fr-FR" sz="1200" spc="-1" strike="noStrike">
                <a:solidFill>
                  <a:srgbClr val="000000"/>
                </a:solidFill>
                <a:latin typeface="Arial"/>
              </a:endParaRPr>
            </a:p>
          </p:txBody>
        </p:sp>
      </p:grpSp>
      <p:grpSp>
        <p:nvGrpSpPr>
          <p:cNvPr id="167" name="Groupe 26"/>
          <p:cNvGrpSpPr/>
          <p:nvPr/>
        </p:nvGrpSpPr>
        <p:grpSpPr>
          <a:xfrm>
            <a:off x="7729920" y="1844280"/>
            <a:ext cx="2657520" cy="1253160"/>
            <a:chOff x="7729920" y="1844280"/>
            <a:chExt cx="2657520" cy="1253160"/>
          </a:xfrm>
        </p:grpSpPr>
        <p:sp>
          <p:nvSpPr>
            <p:cNvPr id="168" name="Flèche : courbe vers le bas 22"/>
            <p:cNvSpPr/>
            <p:nvPr/>
          </p:nvSpPr>
          <p:spPr>
            <a:xfrm>
              <a:off x="7729920" y="2421360"/>
              <a:ext cx="2657520" cy="676080"/>
            </a:xfrm>
            <a:prstGeom prst="curvedDownArrow">
              <a:avLst>
                <a:gd name="adj1" fmla="val 25000"/>
                <a:gd name="adj2" fmla="val 50000"/>
                <a:gd name="adj3" fmla="val 25000"/>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169" name="Rectangle : coins arrondis 25"/>
            <p:cNvSpPr/>
            <p:nvPr/>
          </p:nvSpPr>
          <p:spPr>
            <a:xfrm>
              <a:off x="8227440" y="1844280"/>
              <a:ext cx="1662480" cy="388440"/>
            </a:xfrm>
            <a:prstGeom prst="roundRect">
              <a:avLst>
                <a:gd name="adj" fmla="val 16667"/>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fr-FR" sz="1200" spc="-1" strike="noStrike">
                  <a:solidFill>
                    <a:schemeClr val="lt1"/>
                  </a:solidFill>
                  <a:latin typeface="Corbel"/>
                  <a:ea typeface="DejaVu Sans"/>
                </a:rPr>
                <a:t>1 hypothèse de features engineering</a:t>
              </a:r>
              <a:endParaRPr b="0" lang="fr-FR" sz="1200" spc="-1" strike="noStrike">
                <a:solidFill>
                  <a:srgbClr val="000000"/>
                </a:solidFill>
                <a:latin typeface="Arial"/>
              </a:endParaRPr>
            </a:p>
          </p:txBody>
        </p:sp>
      </p:grpSp>
      <p:grpSp>
        <p:nvGrpSpPr>
          <p:cNvPr id="170" name="Groupe 31"/>
          <p:cNvGrpSpPr/>
          <p:nvPr/>
        </p:nvGrpSpPr>
        <p:grpSpPr>
          <a:xfrm>
            <a:off x="3532320" y="5552640"/>
            <a:ext cx="6357600" cy="1050480"/>
            <a:chOff x="3532320" y="5552640"/>
            <a:chExt cx="6357600" cy="1050480"/>
          </a:xfrm>
        </p:grpSpPr>
        <p:sp>
          <p:nvSpPr>
            <p:cNvPr id="171" name="Rectangle : coins arrondis 29"/>
            <p:cNvSpPr/>
            <p:nvPr/>
          </p:nvSpPr>
          <p:spPr>
            <a:xfrm>
              <a:off x="4400280" y="5552640"/>
              <a:ext cx="5489640" cy="105048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Le modèle est entrainé sur un jeu de données que l’on a équilibré mais le jeu de test n’a pas été équilibré à son tour.</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1" lang="fr-FR" sz="1200" spc="-1" strike="noStrike">
                  <a:solidFill>
                    <a:schemeClr val="dk1"/>
                  </a:solidFill>
                  <a:latin typeface="Corbel"/>
                  <a:ea typeface="DejaVu Sans"/>
                </a:rPr>
                <a:t>Ceci dans le but de ne pas fausser les résultats.</a:t>
              </a:r>
              <a:endParaRPr b="0" lang="fr-FR" sz="1200" spc="-1" strike="noStrike">
                <a:solidFill>
                  <a:srgbClr val="000000"/>
                </a:solidFill>
                <a:latin typeface="Arial"/>
              </a:endParaRPr>
            </a:p>
          </p:txBody>
        </p:sp>
        <p:pic>
          <p:nvPicPr>
            <p:cNvPr id="172" name="Picture 4" descr="RÃ©sultat de recherche d'images pour &quot;icone attention&quot;"/>
            <p:cNvPicPr/>
            <p:nvPr/>
          </p:nvPicPr>
          <p:blipFill>
            <a:blip r:embed="rId6"/>
            <a:stretch/>
          </p:blipFill>
          <p:spPr>
            <a:xfrm>
              <a:off x="3532320" y="5610600"/>
              <a:ext cx="866880" cy="913320"/>
            </a:xfrm>
            <a:prstGeom prst="rect">
              <a:avLst/>
            </a:prstGeom>
            <a:ln w="0">
              <a:noFill/>
            </a:ln>
          </p:spPr>
        </p:pic>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sp>
        <p:nvSpPr>
          <p:cNvPr id="174" name="Rectangle : coins arrondis 12"/>
          <p:cNvSpPr/>
          <p:nvPr/>
        </p:nvSpPr>
        <p:spPr>
          <a:xfrm>
            <a:off x="120600" y="939960"/>
            <a:ext cx="5246280" cy="1218240"/>
          </a:xfrm>
          <a:prstGeom prst="roundRect">
            <a:avLst>
              <a:gd name="adj" fmla="val 83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200" spc="-1" strike="noStrike" u="sng">
                <a:solidFill>
                  <a:schemeClr val="dk1"/>
                </a:solidFill>
                <a:uFillTx/>
                <a:latin typeface="Corbel"/>
                <a:ea typeface="DejaVu Sans"/>
              </a:rPr>
              <a:t>Métriques pour un modèle de classification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Accuracy</a:t>
            </a:r>
            <a:r>
              <a:rPr b="0" lang="fr-FR" sz="1200" spc="-1" strike="noStrike">
                <a:solidFill>
                  <a:schemeClr val="dk1"/>
                </a:solidFill>
                <a:latin typeface="Corbel"/>
                <a:ea typeface="DejaVu Sans"/>
              </a:rPr>
              <a:t> : La précision du modèle</a:t>
            </a: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Precision</a:t>
            </a:r>
            <a:r>
              <a:rPr b="0" lang="fr-FR" sz="1200" spc="-1" strike="noStrike">
                <a:solidFill>
                  <a:schemeClr val="dk1"/>
                </a:solidFill>
                <a:latin typeface="Corbel"/>
                <a:ea typeface="DejaVu Sans"/>
              </a:rPr>
              <a:t> : Performance du modèle quand celui-ci déclare une classe 1.</a:t>
            </a: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Recall</a:t>
            </a:r>
            <a:r>
              <a:rPr b="0" lang="fr-FR" sz="1200" spc="-1" strike="noStrike">
                <a:solidFill>
                  <a:schemeClr val="dk1"/>
                </a:solidFill>
                <a:latin typeface="Corbel"/>
                <a:ea typeface="DejaVu Sans"/>
              </a:rPr>
              <a:t> : Pourcentage de détection des classes 1.</a:t>
            </a: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F1_score</a:t>
            </a:r>
            <a:r>
              <a:rPr b="0" lang="fr-FR" sz="1200" spc="-1" strike="noStrike">
                <a:solidFill>
                  <a:schemeClr val="dk1"/>
                </a:solidFill>
                <a:latin typeface="Corbel"/>
                <a:ea typeface="DejaVu Sans"/>
              </a:rPr>
              <a:t> : Moyenne </a:t>
            </a:r>
            <a:r>
              <a:rPr b="0" i="1" lang="fr-FR" sz="1200" spc="-1" strike="noStrike">
                <a:solidFill>
                  <a:schemeClr val="dk1"/>
                </a:solidFill>
                <a:latin typeface="Corbel"/>
                <a:ea typeface="DejaVu Sans"/>
              </a:rPr>
              <a:t>harmonique</a:t>
            </a:r>
            <a:r>
              <a:rPr b="0" lang="fr-FR" sz="1200" spc="-1" strike="noStrike">
                <a:solidFill>
                  <a:schemeClr val="dk1"/>
                </a:solidFill>
                <a:latin typeface="Corbel"/>
                <a:ea typeface="DejaVu Sans"/>
              </a:rPr>
              <a:t> de la précision et du rappel.</a:t>
            </a:r>
            <a:endParaRPr b="0" lang="fr-FR" sz="1200" spc="-1" strike="noStrike">
              <a:solidFill>
                <a:srgbClr val="000000"/>
              </a:solidFill>
              <a:latin typeface="Arial"/>
            </a:endParaRPr>
          </a:p>
        </p:txBody>
      </p:sp>
      <p:grpSp>
        <p:nvGrpSpPr>
          <p:cNvPr id="175" name="Groupe 8"/>
          <p:cNvGrpSpPr/>
          <p:nvPr/>
        </p:nvGrpSpPr>
        <p:grpSpPr>
          <a:xfrm>
            <a:off x="120600" y="4876920"/>
            <a:ext cx="6939360" cy="1672560"/>
            <a:chOff x="120600" y="4876920"/>
            <a:chExt cx="6939360" cy="1672560"/>
          </a:xfrm>
        </p:grpSpPr>
        <p:sp>
          <p:nvSpPr>
            <p:cNvPr id="176" name="Rectangle : coins arrondis 13"/>
            <p:cNvSpPr/>
            <p:nvPr/>
          </p:nvSpPr>
          <p:spPr>
            <a:xfrm>
              <a:off x="120600" y="4876920"/>
              <a:ext cx="6939360" cy="1672560"/>
            </a:xfrm>
            <a:prstGeom prst="roundRect">
              <a:avLst>
                <a:gd name="adj" fmla="val 4545"/>
              </a:avLst>
            </a:prstGeom>
            <a:solidFill>
              <a:schemeClr val="bg1">
                <a:lumMod val="8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100" spc="-1" strike="noStrike" u="sng">
                  <a:solidFill>
                    <a:schemeClr val="dk1"/>
                  </a:solidFill>
                  <a:uFillTx/>
                  <a:latin typeface="Corbel"/>
                  <a:ea typeface="DejaVu Sans"/>
                </a:rPr>
                <a:t>Explication des targets / Déséquilibre de la population:</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Nous avons à faire à un problème de classification binaire où la population est </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fortement déséquilibrée. </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u="sng">
                  <a:solidFill>
                    <a:schemeClr val="dk1"/>
                  </a:solidFill>
                  <a:uFillTx/>
                  <a:latin typeface="Corbel"/>
                  <a:ea typeface="DejaVu Sans"/>
                </a:rPr>
                <a:t>Explication des targets :</a:t>
              </a:r>
              <a:endParaRPr b="0" lang="fr-FR" sz="1100" spc="-1" strike="noStrike">
                <a:solidFill>
                  <a:srgbClr val="000000"/>
                </a:solidFill>
                <a:latin typeface="Arial"/>
              </a:endParaRPr>
            </a:p>
            <a:p>
              <a:pPr marL="171360" indent="-171360">
                <a:lnSpc>
                  <a:spcPct val="100000"/>
                </a:lnSpc>
                <a:buClr>
                  <a:srgbClr val="000000"/>
                </a:buClr>
                <a:buFont typeface="Arial"/>
                <a:buChar char="•"/>
              </a:pPr>
              <a:r>
                <a:rPr b="1" lang="fr-FR" sz="1100" spc="-1" strike="noStrike" u="sng">
                  <a:solidFill>
                    <a:schemeClr val="dk1"/>
                  </a:solidFill>
                  <a:uFillTx/>
                  <a:latin typeface="Corbel"/>
                  <a:ea typeface="DejaVu Sans"/>
                </a:rPr>
                <a:t>Target = 0 : </a:t>
              </a:r>
              <a:r>
                <a:rPr b="0" lang="fr-FR" sz="1100" spc="-1" strike="noStrike">
                  <a:solidFill>
                    <a:schemeClr val="dk1"/>
                  </a:solidFill>
                  <a:latin typeface="Corbel"/>
                  <a:ea typeface="DejaVu Sans"/>
                </a:rPr>
                <a:t>Client ne représentant pas de risque de faillite</a:t>
              </a:r>
              <a:endParaRPr b="0" lang="fr-FR" sz="1100" spc="-1" strike="noStrike">
                <a:solidFill>
                  <a:srgbClr val="000000"/>
                </a:solidFill>
                <a:latin typeface="Arial"/>
              </a:endParaRPr>
            </a:p>
            <a:p>
              <a:pPr marL="171360" indent="-171360">
                <a:lnSpc>
                  <a:spcPct val="100000"/>
                </a:lnSpc>
                <a:buClr>
                  <a:srgbClr val="000000"/>
                </a:buClr>
                <a:buFont typeface="Arial"/>
                <a:buChar char="•"/>
              </a:pPr>
              <a:r>
                <a:rPr b="1" lang="fr-FR" sz="1100" spc="-1" strike="noStrike" u="sng">
                  <a:solidFill>
                    <a:schemeClr val="dk1"/>
                  </a:solidFill>
                  <a:uFillTx/>
                  <a:latin typeface="Corbel"/>
                  <a:ea typeface="DejaVu Sans"/>
                </a:rPr>
                <a:t>Target = 1 : </a:t>
              </a:r>
              <a:r>
                <a:rPr b="0" lang="fr-FR" sz="1100" spc="-1" strike="noStrike">
                  <a:solidFill>
                    <a:schemeClr val="dk1"/>
                  </a:solidFill>
                  <a:latin typeface="Corbel"/>
                  <a:ea typeface="DejaVu Sans"/>
                </a:rPr>
                <a:t>Client représentant un risque de faillite pour l’entreprise</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Il y a 92% de clients ne représentant pas de risque de faillite dans notre population.</a:t>
              </a:r>
              <a:endParaRPr b="0" lang="fr-FR" sz="1100" spc="-1" strike="noStrike">
                <a:solidFill>
                  <a:srgbClr val="000000"/>
                </a:solidFill>
                <a:latin typeface="Arial"/>
              </a:endParaRPr>
            </a:p>
          </p:txBody>
        </p:sp>
        <p:pic>
          <p:nvPicPr>
            <p:cNvPr id="177" name="Image 14" descr=""/>
            <p:cNvPicPr/>
            <p:nvPr/>
          </p:nvPicPr>
          <p:blipFill>
            <a:blip r:embed="rId1"/>
            <a:stretch/>
          </p:blipFill>
          <p:spPr>
            <a:xfrm>
              <a:off x="5367960" y="4940280"/>
              <a:ext cx="1582200" cy="1531440"/>
            </a:xfrm>
            <a:prstGeom prst="rect">
              <a:avLst/>
            </a:prstGeom>
            <a:ln w="0">
              <a:noFill/>
            </a:ln>
          </p:spPr>
        </p:pic>
      </p:grpSp>
      <p:grpSp>
        <p:nvGrpSpPr>
          <p:cNvPr id="178" name="Groupe 6"/>
          <p:cNvGrpSpPr/>
          <p:nvPr/>
        </p:nvGrpSpPr>
        <p:grpSpPr>
          <a:xfrm>
            <a:off x="120600" y="2248920"/>
            <a:ext cx="5246280" cy="2516760"/>
            <a:chOff x="120600" y="2248920"/>
            <a:chExt cx="5246280" cy="2516760"/>
          </a:xfrm>
        </p:grpSpPr>
        <p:sp>
          <p:nvSpPr>
            <p:cNvPr id="179" name="Rectangle : coins arrondis 15"/>
            <p:cNvSpPr/>
            <p:nvPr/>
          </p:nvSpPr>
          <p:spPr>
            <a:xfrm>
              <a:off x="120600" y="2248920"/>
              <a:ext cx="5246280" cy="2516760"/>
            </a:xfrm>
            <a:prstGeom prst="roundRect">
              <a:avLst>
                <a:gd name="adj" fmla="val 396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nSpc>
                  <a:spcPct val="100000"/>
                </a:lnSpc>
              </a:pPr>
              <a:r>
                <a:rPr b="1" lang="fr-FR" sz="1200" spc="-1" strike="noStrike" u="sng">
                  <a:solidFill>
                    <a:schemeClr val="dk1"/>
                  </a:solidFill>
                  <a:uFillTx/>
                  <a:latin typeface="Corbel"/>
                  <a:ea typeface="DejaVu Sans"/>
                </a:rPr>
                <a:t>La matrice de confusion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matrice de confusion consiste à compter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le nombre de fois où des observations de la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classe 0 ont été rangées dans la classe 1. Par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exemple, si nous voulons connaître le</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 </a:t>
              </a:r>
              <a:r>
                <a:rPr b="0" lang="fr-FR" sz="1200" spc="-1" strike="noStrike">
                  <a:solidFill>
                    <a:schemeClr val="dk1"/>
                  </a:solidFill>
                  <a:latin typeface="Corbel"/>
                  <a:ea typeface="DejaVu Sans"/>
                </a:rPr>
                <a:t>nombre de fois où le classifieur à bien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réussi à classer une classe 1, on examinera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cellule à l’intersection de la ligne 1 et de la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colonne 1.</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pic>
          <p:nvPicPr>
            <p:cNvPr id="180" name="Image 16" descr=""/>
            <p:cNvPicPr/>
            <p:nvPr/>
          </p:nvPicPr>
          <p:blipFill>
            <a:blip r:embed="rId2"/>
            <a:stretch/>
          </p:blipFill>
          <p:spPr>
            <a:xfrm>
              <a:off x="3082320" y="2549520"/>
              <a:ext cx="1937160" cy="1915560"/>
            </a:xfrm>
            <a:prstGeom prst="rect">
              <a:avLst/>
            </a:prstGeom>
            <a:ln w="0">
              <a:noFill/>
            </a:ln>
          </p:spPr>
        </p:pic>
        <p:sp>
          <p:nvSpPr>
            <p:cNvPr id="181" name="Zone de texte 35"/>
            <p:cNvSpPr/>
            <p:nvPr/>
          </p:nvSpPr>
          <p:spPr>
            <a:xfrm>
              <a:off x="3146040" y="2535840"/>
              <a:ext cx="341280" cy="24660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TN</a:t>
              </a:r>
              <a:endParaRPr b="0" lang="fr-FR" sz="1000" spc="-1" strike="noStrike">
                <a:solidFill>
                  <a:srgbClr val="000000"/>
                </a:solidFill>
                <a:latin typeface="Arial"/>
              </a:endParaRPr>
            </a:p>
          </p:txBody>
        </p:sp>
        <p:sp>
          <p:nvSpPr>
            <p:cNvPr id="182" name="Zone de texte 36"/>
            <p:cNvSpPr/>
            <p:nvPr/>
          </p:nvSpPr>
          <p:spPr>
            <a:xfrm>
              <a:off x="4984560" y="2533680"/>
              <a:ext cx="320760" cy="24660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FP</a:t>
              </a:r>
              <a:endParaRPr b="0" lang="fr-FR" sz="1000" spc="-1" strike="noStrike">
                <a:solidFill>
                  <a:srgbClr val="000000"/>
                </a:solidFill>
                <a:latin typeface="Arial"/>
              </a:endParaRPr>
            </a:p>
          </p:txBody>
        </p:sp>
        <p:sp>
          <p:nvSpPr>
            <p:cNvPr id="183" name="Zone de texte 37"/>
            <p:cNvSpPr/>
            <p:nvPr/>
          </p:nvSpPr>
          <p:spPr>
            <a:xfrm>
              <a:off x="3146040" y="4266000"/>
              <a:ext cx="336600" cy="24660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FN</a:t>
              </a:r>
              <a:endParaRPr b="0" lang="fr-FR" sz="1000" spc="-1" strike="noStrike">
                <a:solidFill>
                  <a:srgbClr val="000000"/>
                </a:solidFill>
                <a:latin typeface="Arial"/>
              </a:endParaRPr>
            </a:p>
          </p:txBody>
        </p:sp>
        <p:sp>
          <p:nvSpPr>
            <p:cNvPr id="184" name="Zone de texte 38"/>
            <p:cNvSpPr/>
            <p:nvPr/>
          </p:nvSpPr>
          <p:spPr>
            <a:xfrm>
              <a:off x="4980240" y="4266000"/>
              <a:ext cx="325440" cy="24660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TP</a:t>
              </a:r>
              <a:endParaRPr b="0" lang="fr-FR" sz="1000" spc="-1" strike="noStrike">
                <a:solidFill>
                  <a:srgbClr val="000000"/>
                </a:solidFill>
                <a:latin typeface="Arial"/>
              </a:endParaRPr>
            </a:p>
          </p:txBody>
        </p:sp>
      </p:grpSp>
      <p:grpSp>
        <p:nvGrpSpPr>
          <p:cNvPr id="185" name="Groupe 7"/>
          <p:cNvGrpSpPr/>
          <p:nvPr/>
        </p:nvGrpSpPr>
        <p:grpSpPr>
          <a:xfrm>
            <a:off x="5536080" y="939960"/>
            <a:ext cx="6534360" cy="3825720"/>
            <a:chOff x="5536080" y="939960"/>
            <a:chExt cx="6534360" cy="3825720"/>
          </a:xfrm>
        </p:grpSpPr>
        <p:sp>
          <p:nvSpPr>
            <p:cNvPr id="186" name="Rectangle : coins arrondis 29"/>
            <p:cNvSpPr/>
            <p:nvPr/>
          </p:nvSpPr>
          <p:spPr>
            <a:xfrm>
              <a:off x="5536080" y="939960"/>
              <a:ext cx="6534360" cy="3825720"/>
            </a:xfrm>
            <a:prstGeom prst="roundRect">
              <a:avLst>
                <a:gd name="adj" fmla="val 298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1" lang="fr-FR" sz="1200" spc="-1" strike="noStrike" u="sng">
                  <a:solidFill>
                    <a:schemeClr val="dk1"/>
                  </a:solidFill>
                  <a:uFillTx/>
                  <a:latin typeface="Corbel"/>
                  <a:ea typeface="DejaVu Sans"/>
                </a:rPr>
                <a:t>La courbe ROC et le score AUC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courbe ROC (Receiver Operating Characteristic) est un outil communément utilisé avec les classifieurs binaires. Elle croise le taux de TP avec le taux de FP.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Un bon classifieur aura sa courbe qui s’approche le plus possible du coin supérieur gauche du graphique.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Une autre façon de comparer des classifieurs consiste à mesurer l’aire sous la courbe (Area Under the Curve ou AUC). Un classifieur parfait aurait un score AUC égal à 1, tandis qu’un classifieur purement aléatoire aurait un score AUC de 0.5.</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pic>
          <p:nvPicPr>
            <p:cNvPr id="187" name="Image 30" descr=""/>
            <p:cNvPicPr/>
            <p:nvPr/>
          </p:nvPicPr>
          <p:blipFill>
            <a:blip r:embed="rId3"/>
            <a:stretch/>
          </p:blipFill>
          <p:spPr>
            <a:xfrm>
              <a:off x="8657640" y="2959920"/>
              <a:ext cx="3310920" cy="1686960"/>
            </a:xfrm>
            <a:prstGeom prst="rect">
              <a:avLst/>
            </a:prstGeom>
            <a:ln w="0">
              <a:noFill/>
            </a:ln>
          </p:spPr>
        </p:pic>
      </p:grpSp>
      <p:grpSp>
        <p:nvGrpSpPr>
          <p:cNvPr id="188" name="Groupe 9"/>
          <p:cNvGrpSpPr/>
          <p:nvPr/>
        </p:nvGrpSpPr>
        <p:grpSpPr>
          <a:xfrm>
            <a:off x="7230600" y="4876920"/>
            <a:ext cx="4839840" cy="1672560"/>
            <a:chOff x="7230600" y="4876920"/>
            <a:chExt cx="4839840" cy="1672560"/>
          </a:xfrm>
        </p:grpSpPr>
        <p:sp>
          <p:nvSpPr>
            <p:cNvPr id="189" name="Rectangle : coins arrondis 31"/>
            <p:cNvSpPr/>
            <p:nvPr/>
          </p:nvSpPr>
          <p:spPr>
            <a:xfrm>
              <a:off x="7230600" y="4876920"/>
              <a:ext cx="4839840" cy="1672560"/>
            </a:xfrm>
            <a:prstGeom prst="roundRect">
              <a:avLst>
                <a:gd name="adj" fmla="val 4545"/>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nSpc>
                  <a:spcPct val="100000"/>
                </a:lnSpc>
              </a:pPr>
              <a:r>
                <a:rPr b="1" lang="fr-FR" sz="1100" spc="-1" strike="noStrike" u="sng">
                  <a:solidFill>
                    <a:schemeClr val="dk1"/>
                  </a:solidFill>
                  <a:uFillTx/>
                  <a:latin typeface="Corbel"/>
                  <a:ea typeface="DejaVu Sans"/>
                </a:rPr>
                <a:t>Analyse de notre Baseline sur une population déséquilibrée :</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On constate que le modèle ne prédit que des 0. </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Son accuracy est très bonne mais nous </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cherchons à prédire si une Target sera égale à 1.</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Nous focaliserons donc notre performance de modèle sur la précision et le rappel.</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p:txBody>
        </p:sp>
        <p:pic>
          <p:nvPicPr>
            <p:cNvPr id="190" name="Image 3" descr=""/>
            <p:cNvPicPr/>
            <p:nvPr/>
          </p:nvPicPr>
          <p:blipFill>
            <a:blip r:embed="rId4"/>
            <a:stretch/>
          </p:blipFill>
          <p:spPr>
            <a:xfrm>
              <a:off x="10075320" y="5180400"/>
              <a:ext cx="1945440" cy="605880"/>
            </a:xfrm>
            <a:prstGeom prst="rect">
              <a:avLst/>
            </a:prstGeom>
            <a:ln w="0">
              <a:noFill/>
            </a:ln>
          </p:spPr>
        </p:pic>
      </p:grpSp>
      <p:grpSp>
        <p:nvGrpSpPr>
          <p:cNvPr id="191" name="Groupe 33"/>
          <p:cNvGrpSpPr/>
          <p:nvPr/>
        </p:nvGrpSpPr>
        <p:grpSpPr>
          <a:xfrm>
            <a:off x="154440" y="1549440"/>
            <a:ext cx="7076160" cy="4163760"/>
            <a:chOff x="154440" y="1549440"/>
            <a:chExt cx="7076160" cy="4163760"/>
          </a:xfrm>
        </p:grpSpPr>
        <p:sp>
          <p:nvSpPr>
            <p:cNvPr id="192" name="Rectangle : coins arrondis 10"/>
            <p:cNvSpPr/>
            <p:nvPr/>
          </p:nvSpPr>
          <p:spPr>
            <a:xfrm>
              <a:off x="154440" y="1549440"/>
              <a:ext cx="4898880" cy="355320"/>
            </a:xfrm>
            <a:prstGeom prst="roundRect">
              <a:avLst>
                <a:gd name="adj" fmla="val 16667"/>
              </a:avLst>
            </a:prstGeom>
            <a:noFill/>
            <a:ln cap="rnd" w="28575">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Corbel"/>
                <a:ea typeface="DejaVu Sans"/>
              </a:endParaRPr>
            </a:p>
          </p:txBody>
        </p:sp>
        <p:cxnSp>
          <p:nvCxnSpPr>
            <p:cNvPr id="193" name="Connecteur droit avec flèche 32"/>
            <p:cNvCxnSpPr>
              <a:stCxn id="189" idx="1"/>
            </p:cNvCxnSpPr>
            <p:nvPr/>
          </p:nvCxnSpPr>
          <p:spPr>
            <a:xfrm flipH="1" flipV="1">
              <a:off x="5054400" y="1905840"/>
              <a:ext cx="2176560" cy="3807720"/>
            </a:xfrm>
            <a:prstGeom prst="straightConnector1">
              <a:avLst/>
            </a:prstGeom>
            <a:ln cap="rnd" w="28575">
              <a:solidFill>
                <a:srgbClr val="d64a3b"/>
              </a:solidFill>
              <a:round/>
              <a:tailEnd len="med" type="triangle" w="med"/>
            </a:ln>
          </p:spPr>
        </p:cxnSp>
      </p:gr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8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8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pic>
        <p:nvPicPr>
          <p:cNvPr id="195" name="Image 4" descr=""/>
          <p:cNvPicPr/>
          <p:nvPr/>
        </p:nvPicPr>
        <p:blipFill>
          <a:blip r:embed="rId1"/>
          <a:stretch/>
        </p:blipFill>
        <p:spPr>
          <a:xfrm>
            <a:off x="423000" y="1293840"/>
            <a:ext cx="3047040" cy="1189440"/>
          </a:xfrm>
          <a:prstGeom prst="rect">
            <a:avLst/>
          </a:prstGeom>
          <a:ln w="0">
            <a:noFill/>
          </a:ln>
        </p:spPr>
      </p:pic>
      <p:grpSp>
        <p:nvGrpSpPr>
          <p:cNvPr id="196" name="Groupe 10"/>
          <p:cNvGrpSpPr/>
          <p:nvPr/>
        </p:nvGrpSpPr>
        <p:grpSpPr>
          <a:xfrm>
            <a:off x="651600" y="3871800"/>
            <a:ext cx="2589840" cy="2485080"/>
            <a:chOff x="651600" y="3871800"/>
            <a:chExt cx="2589840" cy="2485080"/>
          </a:xfrm>
        </p:grpSpPr>
        <p:pic>
          <p:nvPicPr>
            <p:cNvPr id="197" name="Image 5" descr=""/>
            <p:cNvPicPr/>
            <p:nvPr/>
          </p:nvPicPr>
          <p:blipFill>
            <a:blip r:embed="rId2"/>
            <a:stretch/>
          </p:blipFill>
          <p:spPr>
            <a:xfrm>
              <a:off x="651600" y="3871800"/>
              <a:ext cx="2589840" cy="2485080"/>
            </a:xfrm>
            <a:prstGeom prst="rect">
              <a:avLst/>
            </a:prstGeom>
            <a:ln w="0">
              <a:noFill/>
            </a:ln>
          </p:spPr>
        </p:pic>
        <p:sp>
          <p:nvSpPr>
            <p:cNvPr id="198" name="Zone de texte 55"/>
            <p:cNvSpPr/>
            <p:nvPr/>
          </p:nvSpPr>
          <p:spPr>
            <a:xfrm>
              <a:off x="1236240" y="4189320"/>
              <a:ext cx="510120" cy="246600"/>
            </a:xfrm>
            <a:prstGeom prst="rect">
              <a:avLst/>
            </a:prstGeom>
            <a:solidFill>
              <a:schemeClr val="bg1">
                <a:lumMod val="8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40032</a:t>
              </a:r>
              <a:endParaRPr b="0" lang="fr-FR" sz="1000" spc="-1" strike="noStrike">
                <a:solidFill>
                  <a:srgbClr val="000000"/>
                </a:solidFill>
                <a:latin typeface="Arial"/>
              </a:endParaRPr>
            </a:p>
          </p:txBody>
        </p:sp>
        <p:sp>
          <p:nvSpPr>
            <p:cNvPr id="199" name="Zone de texte 56"/>
            <p:cNvSpPr/>
            <p:nvPr/>
          </p:nvSpPr>
          <p:spPr>
            <a:xfrm>
              <a:off x="2646000" y="4189320"/>
              <a:ext cx="510120" cy="246600"/>
            </a:xfrm>
            <a:prstGeom prst="rect">
              <a:avLst/>
            </a:prstGeom>
            <a:solidFill>
              <a:schemeClr val="bg1">
                <a:lumMod val="8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16616</a:t>
              </a:r>
              <a:endParaRPr b="0" lang="fr-FR" sz="1000" spc="-1" strike="noStrike">
                <a:solidFill>
                  <a:srgbClr val="000000"/>
                </a:solidFill>
                <a:latin typeface="Arial"/>
              </a:endParaRPr>
            </a:p>
          </p:txBody>
        </p:sp>
        <p:sp>
          <p:nvSpPr>
            <p:cNvPr id="200" name="Zone de texte 57"/>
            <p:cNvSpPr/>
            <p:nvPr/>
          </p:nvSpPr>
          <p:spPr>
            <a:xfrm>
              <a:off x="1269360" y="5893200"/>
              <a:ext cx="381960" cy="246600"/>
            </a:xfrm>
            <a:prstGeom prst="rect">
              <a:avLst/>
            </a:prstGeom>
            <a:solidFill>
              <a:schemeClr val="bg1">
                <a:lumMod val="9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877</a:t>
              </a:r>
              <a:endParaRPr b="0" lang="fr-FR" sz="1000" spc="-1" strike="noStrike">
                <a:solidFill>
                  <a:srgbClr val="000000"/>
                </a:solidFill>
                <a:latin typeface="Arial"/>
              </a:endParaRPr>
            </a:p>
          </p:txBody>
        </p:sp>
        <p:sp>
          <p:nvSpPr>
            <p:cNvPr id="201" name="Zone de texte 58"/>
            <p:cNvSpPr/>
            <p:nvPr/>
          </p:nvSpPr>
          <p:spPr>
            <a:xfrm>
              <a:off x="2714400" y="5904720"/>
              <a:ext cx="446040" cy="246600"/>
            </a:xfrm>
            <a:prstGeom prst="rect">
              <a:avLst/>
            </a:prstGeom>
            <a:solidFill>
              <a:schemeClr val="bg1">
                <a:lumMod val="9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3978</a:t>
              </a:r>
              <a:endParaRPr b="0" lang="fr-FR" sz="1000" spc="-1" strike="noStrike">
                <a:solidFill>
                  <a:srgbClr val="000000"/>
                </a:solidFill>
                <a:latin typeface="Arial"/>
              </a:endParaRPr>
            </a:p>
          </p:txBody>
        </p:sp>
      </p:grpSp>
      <p:pic>
        <p:nvPicPr>
          <p:cNvPr id="202" name="Image 11" descr=""/>
          <p:cNvPicPr/>
          <p:nvPr/>
        </p:nvPicPr>
        <p:blipFill>
          <a:blip r:embed="rId3"/>
          <a:stretch/>
        </p:blipFill>
        <p:spPr>
          <a:xfrm>
            <a:off x="7509600" y="498600"/>
            <a:ext cx="3934440" cy="2239200"/>
          </a:xfrm>
          <a:prstGeom prst="rect">
            <a:avLst/>
          </a:prstGeom>
          <a:ln w="0">
            <a:noFill/>
          </a:ln>
        </p:spPr>
      </p:pic>
      <p:pic>
        <p:nvPicPr>
          <p:cNvPr id="203" name="Image 12" descr=""/>
          <p:cNvPicPr/>
          <p:nvPr/>
        </p:nvPicPr>
        <p:blipFill>
          <a:blip r:embed="rId4"/>
          <a:stretch/>
        </p:blipFill>
        <p:spPr>
          <a:xfrm>
            <a:off x="6934680" y="3933000"/>
            <a:ext cx="5084280" cy="2218320"/>
          </a:xfrm>
          <a:prstGeom prst="rect">
            <a:avLst/>
          </a:prstGeom>
          <a:ln w="0">
            <a:noFill/>
          </a:ln>
        </p:spPr>
      </p:pic>
      <p:sp>
        <p:nvSpPr>
          <p:cNvPr id="204" name="Rectangle : coins arrondis 14"/>
          <p:cNvSpPr/>
          <p:nvPr/>
        </p:nvSpPr>
        <p:spPr>
          <a:xfrm>
            <a:off x="1087560" y="904320"/>
            <a:ext cx="1717920" cy="38844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Analyse des métriques</a:t>
            </a:r>
            <a:endParaRPr b="0" lang="fr-FR" sz="1200" spc="-1" strike="noStrike">
              <a:solidFill>
                <a:srgbClr val="000000"/>
              </a:solidFill>
              <a:latin typeface="Arial"/>
            </a:endParaRPr>
          </a:p>
        </p:txBody>
      </p:sp>
      <p:sp>
        <p:nvSpPr>
          <p:cNvPr id="205" name="Rectangle : coins arrondis 15"/>
          <p:cNvSpPr/>
          <p:nvPr/>
        </p:nvSpPr>
        <p:spPr>
          <a:xfrm>
            <a:off x="423000" y="2568240"/>
            <a:ext cx="3047040" cy="543960"/>
          </a:xfrm>
          <a:prstGeom prst="roundRect">
            <a:avLst>
              <a:gd name="adj" fmla="val 16667"/>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constate que le modèle arrive à détecter 84% des classes 1, mais qu’il n’a raison que dans 19% des cas quand il en détecte 1.</a:t>
            </a:r>
            <a:endParaRPr b="0" lang="fr-FR" sz="1100" spc="-1" strike="noStrike">
              <a:solidFill>
                <a:srgbClr val="000000"/>
              </a:solidFill>
              <a:latin typeface="Arial"/>
            </a:endParaRPr>
          </a:p>
        </p:txBody>
      </p:sp>
      <p:sp>
        <p:nvSpPr>
          <p:cNvPr id="206" name="Rectangle : coins arrondis 16"/>
          <p:cNvSpPr/>
          <p:nvPr/>
        </p:nvSpPr>
        <p:spPr>
          <a:xfrm>
            <a:off x="1087560" y="3482280"/>
            <a:ext cx="1717920" cy="38844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Analyse de la matrice de confusion</a:t>
            </a:r>
            <a:endParaRPr b="0" lang="fr-FR" sz="1200" spc="-1" strike="noStrike">
              <a:solidFill>
                <a:srgbClr val="000000"/>
              </a:solidFill>
              <a:latin typeface="Arial"/>
            </a:endParaRPr>
          </a:p>
        </p:txBody>
      </p:sp>
      <p:sp>
        <p:nvSpPr>
          <p:cNvPr id="207" name="Rectangle : coins arrondis 17"/>
          <p:cNvSpPr/>
          <p:nvPr/>
        </p:nvSpPr>
        <p:spPr>
          <a:xfrm>
            <a:off x="3242520" y="3871800"/>
            <a:ext cx="1897200" cy="248508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Il y 61503 individus dans le jeu de test dont 56648 classés 0 et 4855 classés 1.</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82% d’individus de classe 1 trouvés.</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30% d’individus de classe 0 sont détectés en classe 1.</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Le modèle alerte </a:t>
            </a:r>
            <a:r>
              <a:rPr b="1" i="1" lang="fr-FR" sz="1100" spc="-1" strike="noStrike" u="sng">
                <a:solidFill>
                  <a:schemeClr val="dk1"/>
                </a:solidFill>
                <a:uFillTx/>
                <a:latin typeface="Corbel"/>
                <a:ea typeface="DejaVu Sans"/>
              </a:rPr>
              <a:t>trop</a:t>
            </a:r>
            <a:r>
              <a:rPr b="0" i="1" lang="fr-FR" sz="1100" spc="-1" strike="noStrike">
                <a:solidFill>
                  <a:schemeClr val="dk1"/>
                </a:solidFill>
                <a:latin typeface="Corbel"/>
                <a:ea typeface="DejaVu Sans"/>
              </a:rPr>
              <a:t> souvent sur le risque de faillite d’un client.</a:t>
            </a:r>
            <a:endParaRPr b="0" lang="fr-FR" sz="1100" spc="-1" strike="noStrike">
              <a:solidFill>
                <a:srgbClr val="000000"/>
              </a:solidFill>
              <a:latin typeface="Arial"/>
            </a:endParaRPr>
          </a:p>
        </p:txBody>
      </p:sp>
      <p:sp>
        <p:nvSpPr>
          <p:cNvPr id="208" name="Rectangle : coins arrondis 18"/>
          <p:cNvSpPr/>
          <p:nvPr/>
        </p:nvSpPr>
        <p:spPr>
          <a:xfrm>
            <a:off x="6431400" y="2766600"/>
            <a:ext cx="5759640" cy="945000"/>
          </a:xfrm>
          <a:prstGeom prst="roundRect">
            <a:avLst>
              <a:gd name="adj" fmla="val 797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remarque bien que la courbe ROC du modèle XGBoost optimisé reste quand même assez loin du coin supérieur gauche du graphique. Cela donne une représentation visuelle de la performance globale du modèle.</a:t>
            </a: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On constate aussi que l’optimisation nous a permis d’améliorer le modèle.</a:t>
            </a:r>
            <a:endParaRPr b="0" lang="fr-FR" sz="1100" spc="-1" strike="noStrike">
              <a:solidFill>
                <a:srgbClr val="000000"/>
              </a:solidFill>
              <a:latin typeface="Arial"/>
            </a:endParaRPr>
          </a:p>
        </p:txBody>
      </p:sp>
      <p:sp>
        <p:nvSpPr>
          <p:cNvPr id="209" name="Rectangle : coins arrondis 19"/>
          <p:cNvSpPr/>
          <p:nvPr/>
        </p:nvSpPr>
        <p:spPr>
          <a:xfrm>
            <a:off x="6431400" y="6152400"/>
            <a:ext cx="5759640" cy="450000"/>
          </a:xfrm>
          <a:prstGeom prst="roundRect">
            <a:avLst>
              <a:gd name="adj" fmla="val 797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constate que ce sont les ressources extérieures qui ont le plus d’importance pour les prédictions, bien que leur pourcentage n’est pas élevé : ≈2%</a:t>
            </a:r>
            <a:endParaRPr b="0" lang="fr-FR" sz="1100" spc="-1" strike="noStrike">
              <a:solidFill>
                <a:srgbClr val="000000"/>
              </a:solidFill>
              <a:latin typeface="Arial"/>
            </a:endParaRPr>
          </a:p>
        </p:txBody>
      </p:sp>
      <p:sp>
        <p:nvSpPr>
          <p:cNvPr id="210" name="Rectangle : coins arrondis 20"/>
          <p:cNvSpPr/>
          <p:nvPr/>
        </p:nvSpPr>
        <p:spPr>
          <a:xfrm>
            <a:off x="8304120" y="81360"/>
            <a:ext cx="2013840" cy="38844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Courbe  ROC et score AUC</a:t>
            </a:r>
            <a:endParaRPr b="0" lang="fr-FR" sz="1200" spc="-1" strike="noStrike">
              <a:solidFill>
                <a:srgbClr val="000000"/>
              </a:solidFill>
              <a:latin typeface="Arial"/>
            </a:endParaRPr>
          </a:p>
        </p:txBody>
      </p:sp>
      <p:sp>
        <p:nvSpPr>
          <p:cNvPr id="211" name="Rectangle : coins arrondis 21"/>
          <p:cNvSpPr/>
          <p:nvPr/>
        </p:nvSpPr>
        <p:spPr>
          <a:xfrm>
            <a:off x="6289200" y="3871800"/>
            <a:ext cx="2013840" cy="38844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Features importance</a:t>
            </a:r>
            <a:endParaRPr b="0" lang="fr-FR" sz="1200" spc="-1" strike="noStrike">
              <a:solidFill>
                <a:srgbClr val="000000"/>
              </a:solidFill>
              <a:latin typeface="Arial"/>
            </a:endParaRPr>
          </a:p>
        </p:txBody>
      </p:sp>
      <p:sp>
        <p:nvSpPr>
          <p:cNvPr id="212" name="Rectangle : coins arrondis 22"/>
          <p:cNvSpPr/>
          <p:nvPr/>
        </p:nvSpPr>
        <p:spPr>
          <a:xfrm>
            <a:off x="3537720" y="3491640"/>
            <a:ext cx="1306800" cy="36972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000" spc="-1" strike="noStrike">
                <a:solidFill>
                  <a:schemeClr val="dk1"/>
                </a:solidFill>
                <a:latin typeface="Corbel"/>
                <a:ea typeface="DejaVu Sans"/>
              </a:rPr>
              <a:t>92% de targets 0</a:t>
            </a:r>
            <a:endParaRPr b="0" lang="fr-FR" sz="1000" spc="-1" strike="noStrike">
              <a:solidFill>
                <a:srgbClr val="000000"/>
              </a:solidFill>
              <a:latin typeface="Arial"/>
            </a:endParaRPr>
          </a:p>
          <a:p>
            <a:pPr algn="ctr">
              <a:lnSpc>
                <a:spcPct val="100000"/>
              </a:lnSpc>
            </a:pPr>
            <a:r>
              <a:rPr b="0" lang="fr-FR" sz="1000" spc="-1" strike="noStrike">
                <a:solidFill>
                  <a:schemeClr val="dk1"/>
                </a:solidFill>
                <a:latin typeface="Corbel"/>
                <a:ea typeface="DejaVu Sans"/>
              </a:rPr>
              <a:t>8% de targets 1</a:t>
            </a:r>
            <a:endParaRPr b="0" lang="fr-FR" sz="1000" spc="-1" strike="noStrike">
              <a:solidFill>
                <a:srgbClr val="000000"/>
              </a:solidFill>
              <a:latin typeface="Arial"/>
            </a:endParaRPr>
          </a:p>
        </p:txBody>
      </p:sp>
      <p:sp>
        <p:nvSpPr>
          <p:cNvPr id="213" name="Rectangle : coins arrondis 23"/>
          <p:cNvSpPr/>
          <p:nvPr/>
        </p:nvSpPr>
        <p:spPr>
          <a:xfrm>
            <a:off x="2398320" y="5487840"/>
            <a:ext cx="561600" cy="29592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82%</a:t>
            </a:r>
            <a:endParaRPr b="0" lang="fr-FR" sz="1000" spc="-1" strike="noStrike">
              <a:solidFill>
                <a:srgbClr val="000000"/>
              </a:solidFill>
              <a:latin typeface="Arial"/>
            </a:endParaRPr>
          </a:p>
        </p:txBody>
      </p:sp>
      <p:sp>
        <p:nvSpPr>
          <p:cNvPr id="214" name="Rectangle : coins arrondis 24"/>
          <p:cNvSpPr/>
          <p:nvPr/>
        </p:nvSpPr>
        <p:spPr>
          <a:xfrm>
            <a:off x="1384200" y="5475600"/>
            <a:ext cx="561600" cy="29592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18%</a:t>
            </a:r>
            <a:endParaRPr b="0" lang="fr-FR" sz="1000" spc="-1" strike="noStrike">
              <a:solidFill>
                <a:srgbClr val="000000"/>
              </a:solidFill>
              <a:latin typeface="Arial"/>
            </a:endParaRPr>
          </a:p>
        </p:txBody>
      </p:sp>
      <p:sp>
        <p:nvSpPr>
          <p:cNvPr id="215" name="Rectangle : coins arrondis 25"/>
          <p:cNvSpPr/>
          <p:nvPr/>
        </p:nvSpPr>
        <p:spPr>
          <a:xfrm>
            <a:off x="1407600" y="4511160"/>
            <a:ext cx="561600" cy="295920"/>
          </a:xfrm>
          <a:prstGeom prst="roundRect">
            <a:avLst>
              <a:gd name="adj" fmla="val 16667"/>
            </a:avLst>
          </a:prstGeom>
          <a:gradFill rotWithShape="0">
            <a:gsLst>
              <a:gs pos="0">
                <a:srgbClr val="d8c5f0"/>
              </a:gs>
              <a:gs pos="100000">
                <a:srgbClr val="b88ee6"/>
              </a:gs>
            </a:gsLst>
            <a:lin ang="5400000"/>
          </a:gradFill>
          <a:ln cap="rnd">
            <a:solidFill>
              <a:srgbClr val="cfb8ed"/>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65%</a:t>
            </a:r>
            <a:endParaRPr b="0" lang="fr-FR" sz="1000" spc="-1" strike="noStrike">
              <a:solidFill>
                <a:srgbClr val="000000"/>
              </a:solidFill>
              <a:latin typeface="Arial"/>
            </a:endParaRPr>
          </a:p>
        </p:txBody>
      </p:sp>
      <p:sp>
        <p:nvSpPr>
          <p:cNvPr id="216" name="Rectangle : coins arrondis 26"/>
          <p:cNvSpPr/>
          <p:nvPr/>
        </p:nvSpPr>
        <p:spPr>
          <a:xfrm>
            <a:off x="2427840" y="4511160"/>
            <a:ext cx="561600" cy="295920"/>
          </a:xfrm>
          <a:prstGeom prst="roundRect">
            <a:avLst>
              <a:gd name="adj" fmla="val 16667"/>
            </a:avLst>
          </a:prstGeom>
          <a:gradFill rotWithShape="0">
            <a:gsLst>
              <a:gs pos="0">
                <a:srgbClr val="d8c5f0"/>
              </a:gs>
              <a:gs pos="100000">
                <a:srgbClr val="b88ee6"/>
              </a:gs>
            </a:gsLst>
            <a:lin ang="5400000"/>
          </a:gradFill>
          <a:ln cap="rnd">
            <a:solidFill>
              <a:srgbClr val="cfb8ed"/>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27%</a:t>
            </a:r>
            <a:endParaRPr b="0" lang="fr-FR" sz="1000" spc="-1" strike="noStrike">
              <a:solidFill>
                <a:srgbClr val="000000"/>
              </a:solidFill>
              <a:latin typeface="Arial"/>
            </a:endParaRPr>
          </a:p>
        </p:txBody>
      </p:sp>
      <p:pic>
        <p:nvPicPr>
          <p:cNvPr id="217" name="Image 2" descr=""/>
          <p:cNvPicPr/>
          <p:nvPr/>
        </p:nvPicPr>
        <p:blipFill>
          <a:blip r:embed="rId5"/>
          <a:stretch/>
        </p:blipFill>
        <p:spPr>
          <a:xfrm>
            <a:off x="3592440" y="1296000"/>
            <a:ext cx="1625400" cy="532800"/>
          </a:xfrm>
          <a:prstGeom prst="rect">
            <a:avLst/>
          </a:prstGeom>
          <a:ln w="0">
            <a:noFill/>
          </a:ln>
          <a:effectLst>
            <a:outerShdw algn="tl" blurRad="291960" dir="2700000" dist="138479" rotWithShape="0">
              <a:srgbClr val="333333">
                <a:alpha val="65000"/>
              </a:srgbClr>
            </a:outerShdw>
          </a:effectLst>
        </p:spPr>
      </p:pic>
      <p:pic>
        <p:nvPicPr>
          <p:cNvPr id="218" name="Image 1" descr=""/>
          <p:cNvPicPr/>
          <p:nvPr/>
        </p:nvPicPr>
        <p:blipFill>
          <a:blip r:embed="rId6"/>
          <a:stretch/>
        </p:blipFill>
        <p:spPr>
          <a:xfrm>
            <a:off x="3592440" y="2027880"/>
            <a:ext cx="1625400" cy="455760"/>
          </a:xfrm>
          <a:prstGeom prst="rect">
            <a:avLst/>
          </a:prstGeom>
          <a:ln w="0">
            <a:noFill/>
          </a:ln>
          <a:effectLst>
            <a:outerShdw algn="tl" blurRad="29196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sp>
        <p:nvSpPr>
          <p:cNvPr id="220" name="Rectangle : coins arrondis 5"/>
          <p:cNvSpPr/>
          <p:nvPr/>
        </p:nvSpPr>
        <p:spPr>
          <a:xfrm>
            <a:off x="1087560" y="866160"/>
            <a:ext cx="5523840" cy="2142360"/>
          </a:xfrm>
          <a:prstGeom prst="roundRect">
            <a:avLst>
              <a:gd name="adj" fmla="val 5213"/>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Analyse de la courbe Précision/Rappel</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courbe de Précision/Rappel nous permet de visualiser le meilleur compromis que l’on puisse avoir avec notre modèle. Le compromis Précision/Rappel se définit grâce au </a:t>
            </a:r>
            <a:r>
              <a:rPr b="0" i="1" lang="fr-FR" sz="1200" spc="-1" strike="noStrike">
                <a:solidFill>
                  <a:schemeClr val="dk1"/>
                </a:solidFill>
                <a:latin typeface="Corbel"/>
                <a:ea typeface="DejaVu Sans"/>
              </a:rPr>
              <a:t>threshold</a:t>
            </a:r>
            <a:r>
              <a:rPr b="0" lang="fr-FR" sz="1200" spc="-1" strike="noStrike">
                <a:solidFill>
                  <a:schemeClr val="dk1"/>
                </a:solidFill>
                <a:latin typeface="Corbel"/>
                <a:ea typeface="DejaVu Sans"/>
              </a:rPr>
              <a:t> (seuil de décision).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u="sng">
                <a:solidFill>
                  <a:schemeClr val="dk1"/>
                </a:solidFill>
                <a:uFillTx/>
                <a:latin typeface="Corbel"/>
                <a:ea typeface="DejaVu Sans"/>
              </a:rPr>
              <a:t>Explication du treshold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Le seuil de décision est une valeur que nous fixons et qui va limiter qu’une valeur appartient à la classe 0 ou à la classe 1.</a:t>
            </a:r>
            <a:endParaRPr b="0" lang="fr-FR" sz="1200" spc="-1" strike="noStrike">
              <a:solidFill>
                <a:srgbClr val="000000"/>
              </a:solidFill>
              <a:latin typeface="Arial"/>
            </a:endParaRPr>
          </a:p>
        </p:txBody>
      </p:sp>
      <p:grpSp>
        <p:nvGrpSpPr>
          <p:cNvPr id="221" name="Groupe 20"/>
          <p:cNvGrpSpPr/>
          <p:nvPr/>
        </p:nvGrpSpPr>
        <p:grpSpPr>
          <a:xfrm>
            <a:off x="7009560" y="866160"/>
            <a:ext cx="5034600" cy="2072520"/>
            <a:chOff x="7009560" y="866160"/>
            <a:chExt cx="5034600" cy="2072520"/>
          </a:xfrm>
        </p:grpSpPr>
        <p:grpSp>
          <p:nvGrpSpPr>
            <p:cNvPr id="222" name="Groupe 6"/>
            <p:cNvGrpSpPr/>
            <p:nvPr/>
          </p:nvGrpSpPr>
          <p:grpSpPr>
            <a:xfrm>
              <a:off x="7009560" y="2044080"/>
              <a:ext cx="5034600" cy="894600"/>
              <a:chOff x="7009560" y="2044080"/>
              <a:chExt cx="5034600" cy="894600"/>
            </a:xfrm>
          </p:grpSpPr>
          <p:grpSp>
            <p:nvGrpSpPr>
              <p:cNvPr id="223" name="Groupe 7"/>
              <p:cNvGrpSpPr/>
              <p:nvPr/>
            </p:nvGrpSpPr>
            <p:grpSpPr>
              <a:xfrm>
                <a:off x="7009560" y="2044440"/>
                <a:ext cx="5034600" cy="513360"/>
                <a:chOff x="7009560" y="2044440"/>
                <a:chExt cx="5034600" cy="513360"/>
              </a:xfrm>
            </p:grpSpPr>
            <p:grpSp>
              <p:nvGrpSpPr>
                <p:cNvPr id="224" name="Groupe 12"/>
                <p:cNvGrpSpPr/>
                <p:nvPr/>
              </p:nvGrpSpPr>
              <p:grpSpPr>
                <a:xfrm>
                  <a:off x="7009560" y="2273040"/>
                  <a:ext cx="5034600" cy="284760"/>
                  <a:chOff x="7009560" y="2273040"/>
                  <a:chExt cx="5034600" cy="284760"/>
                </a:xfrm>
              </p:grpSpPr>
              <p:cxnSp>
                <p:nvCxnSpPr>
                  <p:cNvPr id="225" name="Connecteur droit 14"/>
                  <p:cNvCxnSpPr/>
                  <p:nvPr/>
                </p:nvCxnSpPr>
                <p:spPr>
                  <a:xfrm>
                    <a:off x="7275960" y="2368080"/>
                    <a:ext cx="4525560" cy="1080"/>
                  </a:xfrm>
                  <a:prstGeom prst="straightConnector1">
                    <a:avLst/>
                  </a:prstGeom>
                  <a:ln cap="rnd" w="0">
                    <a:solidFill>
                      <a:srgbClr val="000000"/>
                    </a:solidFill>
                  </a:ln>
                </p:spPr>
              </p:cxnSp>
              <p:sp>
                <p:nvSpPr>
                  <p:cNvPr id="226" name="Zone de texte 60"/>
                  <p:cNvSpPr/>
                  <p:nvPr/>
                </p:nvSpPr>
                <p:spPr>
                  <a:xfrm>
                    <a:off x="7009560" y="2273040"/>
                    <a:ext cx="253080" cy="284760"/>
                  </a:xfrm>
                  <a:prstGeom prst="rect">
                    <a:avLst/>
                  </a:prstGeom>
                  <a:solidFill>
                    <a:schemeClr val="lt1"/>
                  </a:solidFill>
                  <a:ln w="6350">
                    <a:solidFill>
                      <a:srgbClr val="000000"/>
                    </a:solidFill>
                    <a:round/>
                  </a:ln>
                </p:spPr>
                <p:style>
                  <a:lnRef idx="0"/>
                  <a:fillRef idx="0"/>
                  <a:effectRef idx="0"/>
                  <a:fontRef idx="minor"/>
                </p:style>
                <p:txBody>
                  <a:bodyPr numCol="1" spcCol="0" wrap="none" lIns="90000" rIns="90000" tIns="45000" bIns="45000" anchor="t">
                    <a:noAutofit/>
                  </a:bodyPr>
                  <a:p>
                    <a:pPr>
                      <a:lnSpc>
                        <a:spcPct val="115000"/>
                      </a:lnSpc>
                      <a:spcBef>
                        <a:spcPts val="499"/>
                      </a:spcBef>
                    </a:pPr>
                    <a:r>
                      <a:rPr b="0" lang="fr-FR" sz="1000" spc="-1" strike="noStrike">
                        <a:solidFill>
                          <a:srgbClr val="000000"/>
                        </a:solidFill>
                        <a:latin typeface="Calibri"/>
                        <a:ea typeface="Times New Roman"/>
                      </a:rPr>
                      <a:t>0</a:t>
                    </a:r>
                    <a:endParaRPr b="0" lang="fr-FR" sz="1000" spc="-1" strike="noStrike">
                      <a:solidFill>
                        <a:srgbClr val="000000"/>
                      </a:solidFill>
                      <a:latin typeface="Arial"/>
                    </a:endParaRPr>
                  </a:p>
                </p:txBody>
              </p:sp>
              <p:sp>
                <p:nvSpPr>
                  <p:cNvPr id="227" name="Zone de texte 61"/>
                  <p:cNvSpPr/>
                  <p:nvPr/>
                </p:nvSpPr>
                <p:spPr>
                  <a:xfrm>
                    <a:off x="11791080" y="2273040"/>
                    <a:ext cx="253080" cy="284760"/>
                  </a:xfrm>
                  <a:prstGeom prst="rect">
                    <a:avLst/>
                  </a:prstGeom>
                  <a:solidFill>
                    <a:schemeClr val="lt1"/>
                  </a:solidFill>
                  <a:ln w="6350">
                    <a:solidFill>
                      <a:srgbClr val="000000"/>
                    </a:solidFill>
                    <a:round/>
                  </a:ln>
                </p:spPr>
                <p:style>
                  <a:lnRef idx="0"/>
                  <a:fillRef idx="0"/>
                  <a:effectRef idx="0"/>
                  <a:fontRef idx="minor"/>
                </p:style>
                <p:txBody>
                  <a:bodyPr numCol="1" spcCol="0" wrap="none" lIns="90000" rIns="90000" tIns="45000" bIns="45000" anchor="t">
                    <a:noAutofit/>
                  </a:bodyPr>
                  <a:p>
                    <a:pPr>
                      <a:lnSpc>
                        <a:spcPct val="115000"/>
                      </a:lnSpc>
                      <a:spcBef>
                        <a:spcPts val="499"/>
                      </a:spcBef>
                    </a:pPr>
                    <a:r>
                      <a:rPr b="0" lang="fr-FR" sz="1000" spc="-1" strike="noStrike">
                        <a:solidFill>
                          <a:srgbClr val="000000"/>
                        </a:solidFill>
                        <a:latin typeface="Calibri"/>
                        <a:ea typeface="Times New Roman"/>
                      </a:rPr>
                      <a:t>1</a:t>
                    </a:r>
                    <a:endParaRPr b="0" lang="fr-FR" sz="1000" spc="-1" strike="noStrike">
                      <a:solidFill>
                        <a:srgbClr val="000000"/>
                      </a:solidFill>
                      <a:latin typeface="Arial"/>
                    </a:endParaRPr>
                  </a:p>
                </p:txBody>
              </p:sp>
            </p:grpSp>
            <p:sp>
              <p:nvSpPr>
                <p:cNvPr id="228" name="Zone de texte 63"/>
                <p:cNvSpPr/>
                <p:nvPr/>
              </p:nvSpPr>
              <p:spPr>
                <a:xfrm>
                  <a:off x="9981360" y="2044440"/>
                  <a:ext cx="413640" cy="284760"/>
                </a:xfrm>
                <a:prstGeom prst="rect">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wrap="none" lIns="90000" rIns="90000" tIns="45000" bIns="45000" anchor="t">
                  <a:noAutofit/>
                </a:bodyPr>
                <a:p>
                  <a:pPr>
                    <a:lnSpc>
                      <a:spcPct val="115000"/>
                    </a:lnSpc>
                    <a:spcBef>
                      <a:spcPts val="499"/>
                    </a:spcBef>
                  </a:pPr>
                  <a:r>
                    <a:rPr b="0" lang="fr-FR" sz="1000" spc="-1" strike="noStrike">
                      <a:solidFill>
                        <a:schemeClr val="dk1"/>
                      </a:solidFill>
                      <a:latin typeface="Corbel"/>
                      <a:ea typeface="Times New Roman"/>
                    </a:rPr>
                    <a:t>0.65</a:t>
                  </a:r>
                  <a:endParaRPr b="0" lang="fr-FR" sz="1000" spc="-1" strike="noStrike">
                    <a:solidFill>
                      <a:srgbClr val="000000"/>
                    </a:solidFill>
                    <a:latin typeface="Arial"/>
                  </a:endParaRPr>
                </a:p>
              </p:txBody>
            </p:sp>
          </p:grpSp>
          <p:cxnSp>
            <p:nvCxnSpPr>
              <p:cNvPr id="229" name="Connecteur droit 8"/>
              <p:cNvCxnSpPr/>
              <p:nvPr/>
            </p:nvCxnSpPr>
            <p:spPr>
              <a:xfrm>
                <a:off x="9533160" y="2044080"/>
                <a:ext cx="1080" cy="591840"/>
              </a:xfrm>
              <a:prstGeom prst="straightConnector1">
                <a:avLst/>
              </a:prstGeom>
              <a:ln cap="rnd" w="0">
                <a:solidFill>
                  <a:srgbClr val="d64a3b"/>
                </a:solidFill>
              </a:ln>
            </p:spPr>
          </p:cxnSp>
          <p:cxnSp>
            <p:nvCxnSpPr>
              <p:cNvPr id="230" name="Connecteur droit 9"/>
              <p:cNvCxnSpPr/>
              <p:nvPr/>
            </p:nvCxnSpPr>
            <p:spPr>
              <a:xfrm>
                <a:off x="10743120" y="2053800"/>
                <a:ext cx="1080" cy="591480"/>
              </a:xfrm>
              <a:prstGeom prst="straightConnector1">
                <a:avLst/>
              </a:prstGeom>
              <a:ln cap="rnd" w="0">
                <a:solidFill>
                  <a:srgbClr val="80c34f"/>
                </a:solidFill>
              </a:ln>
            </p:spPr>
          </p:cxnSp>
          <p:sp>
            <p:nvSpPr>
              <p:cNvPr id="231" name="Zone de texte 199"/>
              <p:cNvSpPr/>
              <p:nvPr/>
            </p:nvSpPr>
            <p:spPr>
              <a:xfrm>
                <a:off x="9076320" y="2644560"/>
                <a:ext cx="984960" cy="284760"/>
              </a:xfrm>
              <a:prstGeom prst="rect">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numCol="1" spcCol="0" wrap="none" lIns="90000" rIns="90000" tIns="45000" bIns="45000" anchor="t">
                <a:noAutofit/>
              </a:bodyPr>
              <a:p>
                <a:pPr>
                  <a:lnSpc>
                    <a:spcPct val="115000"/>
                  </a:lnSpc>
                  <a:spcBef>
                    <a:spcPts val="499"/>
                  </a:spcBef>
                </a:pPr>
                <a:r>
                  <a:rPr b="0" lang="fr-FR" sz="1000" spc="-1" strike="noStrike">
                    <a:solidFill>
                      <a:schemeClr val="dk1"/>
                    </a:solidFill>
                    <a:latin typeface="Corbel"/>
                    <a:ea typeface="Times New Roman"/>
                  </a:rPr>
                  <a:t>Threshold = 0.5</a:t>
                </a:r>
                <a:endParaRPr b="0" lang="fr-FR" sz="1000" spc="-1" strike="noStrike">
                  <a:solidFill>
                    <a:srgbClr val="000000"/>
                  </a:solidFill>
                  <a:latin typeface="Arial"/>
                </a:endParaRPr>
              </a:p>
            </p:txBody>
          </p:sp>
          <p:sp>
            <p:nvSpPr>
              <p:cNvPr id="232" name="Zone de texte 200"/>
              <p:cNvSpPr/>
              <p:nvPr/>
            </p:nvSpPr>
            <p:spPr>
              <a:xfrm>
                <a:off x="10285920" y="2653920"/>
                <a:ext cx="1049760" cy="284760"/>
              </a:xfrm>
              <a:prstGeom prst="rect">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numCol="1" spcCol="0" wrap="none" lIns="90000" rIns="90000" tIns="45000" bIns="45000" anchor="t">
                <a:noAutofit/>
              </a:bodyPr>
              <a:p>
                <a:pPr>
                  <a:lnSpc>
                    <a:spcPct val="115000"/>
                  </a:lnSpc>
                  <a:spcBef>
                    <a:spcPts val="499"/>
                  </a:spcBef>
                </a:pPr>
                <a:r>
                  <a:rPr b="0" lang="fr-FR" sz="1000" spc="-1" strike="noStrike">
                    <a:solidFill>
                      <a:schemeClr val="dk1"/>
                    </a:solidFill>
                    <a:latin typeface="Corbel"/>
                    <a:ea typeface="Times New Roman"/>
                  </a:rPr>
                  <a:t>Threshold = 0.75</a:t>
                </a:r>
                <a:endParaRPr b="0" lang="fr-FR" sz="1000" spc="-1" strike="noStrike">
                  <a:solidFill>
                    <a:srgbClr val="000000"/>
                  </a:solidFill>
                  <a:latin typeface="Arial"/>
                </a:endParaRPr>
              </a:p>
            </p:txBody>
          </p:sp>
        </p:grpSp>
        <p:sp>
          <p:nvSpPr>
            <p:cNvPr id="233" name="Rectangle : coins arrondis 17"/>
            <p:cNvSpPr/>
            <p:nvPr/>
          </p:nvSpPr>
          <p:spPr>
            <a:xfrm>
              <a:off x="8968320" y="866160"/>
              <a:ext cx="2365920" cy="379800"/>
            </a:xfrm>
            <a:prstGeom prst="roundRect">
              <a:avLst>
                <a:gd name="adj" fmla="val 5213"/>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Exemple de valeur de prédiction</a:t>
              </a:r>
              <a:endParaRPr b="0" lang="fr-FR" sz="1200" spc="-1" strike="noStrike">
                <a:solidFill>
                  <a:srgbClr val="000000"/>
                </a:solidFill>
                <a:latin typeface="Arial"/>
              </a:endParaRPr>
            </a:p>
          </p:txBody>
        </p:sp>
        <p:cxnSp>
          <p:nvCxnSpPr>
            <p:cNvPr id="234" name="Connecteur droit avec flèche 19"/>
            <p:cNvCxnSpPr>
              <a:stCxn id="233" idx="2"/>
              <a:endCxn id="228" idx="0"/>
            </p:cNvCxnSpPr>
            <p:nvPr/>
          </p:nvCxnSpPr>
          <p:spPr>
            <a:xfrm>
              <a:off x="10151280" y="1245960"/>
              <a:ext cx="37080" cy="798840"/>
            </a:xfrm>
            <a:prstGeom prst="straightConnector1">
              <a:avLst/>
            </a:prstGeom>
            <a:ln cap="rnd" w="0">
              <a:solidFill>
                <a:srgbClr val="e29d3e"/>
              </a:solidFill>
              <a:tailEnd len="med" type="triangle" w="med"/>
            </a:ln>
          </p:spPr>
        </p:cxnSp>
      </p:grpSp>
      <p:grpSp>
        <p:nvGrpSpPr>
          <p:cNvPr id="235" name="Groupe 22"/>
          <p:cNvGrpSpPr/>
          <p:nvPr/>
        </p:nvGrpSpPr>
        <p:grpSpPr>
          <a:xfrm>
            <a:off x="3854880" y="3333600"/>
            <a:ext cx="5112720" cy="3377160"/>
            <a:chOff x="3854880" y="3333600"/>
            <a:chExt cx="5112720" cy="3377160"/>
          </a:xfrm>
        </p:grpSpPr>
        <p:pic>
          <p:nvPicPr>
            <p:cNvPr id="236" name="Image 3" descr=""/>
            <p:cNvPicPr/>
            <p:nvPr/>
          </p:nvPicPr>
          <p:blipFill>
            <a:blip r:embed="rId1"/>
            <a:stretch/>
          </p:blipFill>
          <p:spPr>
            <a:xfrm>
              <a:off x="3854880" y="3697560"/>
              <a:ext cx="5112720" cy="3013200"/>
            </a:xfrm>
            <a:prstGeom prst="rect">
              <a:avLst/>
            </a:prstGeom>
            <a:ln w="0">
              <a:noFill/>
            </a:ln>
          </p:spPr>
        </p:pic>
        <p:sp>
          <p:nvSpPr>
            <p:cNvPr id="237" name="Rectangle : coins arrondis 21"/>
            <p:cNvSpPr/>
            <p:nvPr/>
          </p:nvSpPr>
          <p:spPr>
            <a:xfrm>
              <a:off x="5473440" y="3333600"/>
              <a:ext cx="1874880" cy="367200"/>
            </a:xfrm>
            <a:prstGeom prst="roundRect">
              <a:avLst>
                <a:gd name="adj" fmla="val 5213"/>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Courbe Précision/Rappel</a:t>
              </a:r>
              <a:endParaRPr b="0" lang="fr-FR" sz="1200" spc="-1" strike="noStrike">
                <a:solidFill>
                  <a:srgbClr val="000000"/>
                </a:solidFill>
                <a:latin typeface="Arial"/>
              </a:endParaRPr>
            </a:p>
          </p:txBody>
        </p:sp>
      </p:grpSp>
      <p:sp>
        <p:nvSpPr>
          <p:cNvPr id="238" name="Rectangle : coins arrondis 23"/>
          <p:cNvSpPr/>
          <p:nvPr/>
        </p:nvSpPr>
        <p:spPr>
          <a:xfrm>
            <a:off x="9032040" y="3961800"/>
            <a:ext cx="1897200" cy="248508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constate que le meilleur compromis que l’on pourrait trouver en réglant la valeur du seuil est :</a:t>
            </a: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Precision : ≈0.35</a:t>
            </a: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Recall : ≈0.4</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235"/>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Rectangle : coins arrondis 3"/>
          <p:cNvSpPr/>
          <p:nvPr/>
        </p:nvSpPr>
        <p:spPr>
          <a:xfrm>
            <a:off x="1972080" y="2754720"/>
            <a:ext cx="8246880" cy="1347480"/>
          </a:xfrm>
          <a:prstGeom prst="roundRect">
            <a:avLst>
              <a:gd name="adj" fmla="val 16667"/>
            </a:avLst>
          </a:prstGeom>
          <a:solidFill>
            <a:schemeClr val="accent5">
              <a:lumMod val="40000"/>
              <a:lumOff val="6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3600" spc="-1" strike="noStrike">
                <a:solidFill>
                  <a:schemeClr val="dk1"/>
                </a:solidFill>
                <a:latin typeface="Corbel"/>
                <a:ea typeface="DejaVu Sans"/>
              </a:rPr>
              <a:t>IV – DASHBOARD</a:t>
            </a:r>
            <a:endParaRPr b="0" lang="fr-FR"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Rectangle : coins arrondis 3"/>
          <p:cNvSpPr/>
          <p:nvPr/>
        </p:nvSpPr>
        <p:spPr>
          <a:xfrm>
            <a:off x="7991280" y="687600"/>
            <a:ext cx="4140360" cy="1028880"/>
          </a:xfrm>
          <a:prstGeom prst="roundRect">
            <a:avLst>
              <a:gd name="adj" fmla="val 440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Streamlit</a:t>
            </a:r>
            <a:endParaRPr b="0" lang="fr-FR" sz="1200" spc="-1" strike="noStrike">
              <a:solidFill>
                <a:srgbClr val="000000"/>
              </a:solidFill>
              <a:latin typeface="Arial"/>
            </a:endParaRPr>
          </a:p>
          <a:p>
            <a:pPr algn="ctr">
              <a:lnSpc>
                <a:spcPct val="100000"/>
              </a:lnSpc>
            </a:pPr>
            <a:r>
              <a:rPr b="1" i="1" lang="fr-FR" sz="1000" spc="-1" strike="noStrike">
                <a:solidFill>
                  <a:srgbClr val="222222"/>
                </a:solidFill>
                <a:latin typeface="inherit"/>
                <a:ea typeface="DejaVu Sans"/>
              </a:rPr>
              <a:t>Streamlit</a:t>
            </a:r>
            <a:r>
              <a:rPr b="0" i="1" lang="fr-FR" sz="1000" spc="-1" strike="noStrike">
                <a:solidFill>
                  <a:srgbClr val="222222"/>
                </a:solidFill>
                <a:latin typeface="inherit"/>
                <a:ea typeface="DejaVu Sans"/>
              </a:rPr>
              <a:t> est une librairie python qui permet de coder la partie Frontend par l’intermédiaire de WebSocket, mais à l’avantage d’intégrer Tornado, un équivalent à Flask, pour servir les données HTTP.</a:t>
            </a:r>
            <a:endParaRPr b="0" lang="fr-FR" sz="1000" spc="-1" strike="noStrike">
              <a:solidFill>
                <a:srgbClr val="000000"/>
              </a:solidFill>
              <a:latin typeface="Arial"/>
            </a:endParaRPr>
          </a:p>
          <a:p>
            <a:pPr algn="ctr">
              <a:lnSpc>
                <a:spcPct val="100000"/>
              </a:lnSpc>
            </a:pPr>
            <a:r>
              <a:rPr b="0" i="1" lang="fr-FR" sz="1000" spc="-1" strike="noStrike">
                <a:solidFill>
                  <a:srgbClr val="222222"/>
                </a:solidFill>
                <a:latin typeface="inherit"/>
                <a:ea typeface="DejaVu Sans"/>
              </a:rPr>
              <a:t>Autrement dit, c’est une solution tout en un, qui a comme autre avantage de fonctionner en Python pur.</a:t>
            </a:r>
            <a:endParaRPr b="0" lang="fr-FR" sz="1000" spc="-1" strike="noStrike">
              <a:solidFill>
                <a:srgbClr val="000000"/>
              </a:solidFill>
              <a:latin typeface="Arial"/>
            </a:endParaRPr>
          </a:p>
        </p:txBody>
      </p:sp>
      <p:sp>
        <p:nvSpPr>
          <p:cNvPr id="241" name="Rectangle : coins arrondis 4"/>
          <p:cNvSpPr/>
          <p:nvPr/>
        </p:nvSpPr>
        <p:spPr>
          <a:xfrm>
            <a:off x="7991280" y="54360"/>
            <a:ext cx="4140360" cy="596520"/>
          </a:xfrm>
          <a:prstGeom prst="roundRect">
            <a:avLst>
              <a:gd name="adj" fmla="val 440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Flask</a:t>
            </a:r>
            <a:endParaRPr b="0" lang="fr-FR" sz="1200" spc="-1" strike="noStrike">
              <a:solidFill>
                <a:srgbClr val="000000"/>
              </a:solidFill>
              <a:latin typeface="Arial"/>
            </a:endParaRPr>
          </a:p>
          <a:p>
            <a:pPr algn="ctr">
              <a:lnSpc>
                <a:spcPct val="100000"/>
              </a:lnSpc>
            </a:pPr>
            <a:r>
              <a:rPr b="1" i="1" lang="fr-FR" sz="1000" spc="-1" strike="noStrike">
                <a:solidFill>
                  <a:schemeClr val="dk1"/>
                </a:solidFill>
                <a:latin typeface="Corbel"/>
                <a:ea typeface="DejaVu Sans"/>
              </a:rPr>
              <a:t>Flask</a:t>
            </a:r>
            <a:r>
              <a:rPr b="0" i="1" lang="fr-FR" sz="1000" spc="-1" strike="noStrike">
                <a:solidFill>
                  <a:schemeClr val="dk1"/>
                </a:solidFill>
                <a:latin typeface="Corbel"/>
                <a:ea typeface="DejaVu Sans"/>
              </a:rPr>
              <a:t> est un framework web qui permet de réaliser des sites dynamiques, mais nécessite une extension de type Dash pour coder le Frontend.</a:t>
            </a:r>
            <a:endParaRPr b="0" lang="fr-FR" sz="1000" spc="-1" strike="noStrike">
              <a:solidFill>
                <a:srgbClr val="000000"/>
              </a:solidFill>
              <a:latin typeface="Arial"/>
            </a:endParaRPr>
          </a:p>
        </p:txBody>
      </p:sp>
      <p:sp>
        <p:nvSpPr>
          <p:cNvPr id="242"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CONSTRUCTION EN LOCAL</a:t>
            </a:r>
            <a:endParaRPr b="0" lang="fr-FR" sz="4000" spc="-1" strike="noStrike">
              <a:solidFill>
                <a:srgbClr val="000000"/>
              </a:solidFill>
              <a:latin typeface="Arial"/>
            </a:endParaRPr>
          </a:p>
        </p:txBody>
      </p:sp>
      <p:grpSp>
        <p:nvGrpSpPr>
          <p:cNvPr id="243" name="Groupe 37"/>
          <p:cNvGrpSpPr/>
          <p:nvPr/>
        </p:nvGrpSpPr>
        <p:grpSpPr>
          <a:xfrm>
            <a:off x="838080" y="1565640"/>
            <a:ext cx="5115600" cy="4443480"/>
            <a:chOff x="838080" y="1565640"/>
            <a:chExt cx="5115600" cy="4443480"/>
          </a:xfrm>
        </p:grpSpPr>
        <p:sp>
          <p:nvSpPr>
            <p:cNvPr id="244" name="Rectangle : coins arrondis 9"/>
            <p:cNvSpPr/>
            <p:nvPr/>
          </p:nvSpPr>
          <p:spPr>
            <a:xfrm>
              <a:off x="3733560" y="4771080"/>
              <a:ext cx="2220120" cy="1238040"/>
            </a:xfrm>
            <a:prstGeom prst="roundRect">
              <a:avLst>
                <a:gd name="adj" fmla="val 4402"/>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DASHBOARD avec Streamlit</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0" lang="fr-FR" sz="1000" spc="-1" strike="noStrike" u="sng">
                  <a:solidFill>
                    <a:srgbClr val="000000"/>
                  </a:solidFill>
                  <a:uFillTx/>
                  <a:latin typeface="Arial"/>
                  <a:ea typeface="DejaVu Sans"/>
                </a:rPr>
                <a:t>URL LOCALE : </a:t>
              </a:r>
              <a:r>
                <a:rPr b="0" lang="fr-FR" sz="1000" spc="-1" strike="noStrike">
                  <a:solidFill>
                    <a:srgbClr val="000000"/>
                  </a:solidFill>
                  <a:latin typeface="Arial"/>
                  <a:ea typeface="DejaVu Sans"/>
                </a:rPr>
                <a:t>http://localhost:8501</a:t>
              </a:r>
              <a:endParaRPr b="0" lang="fr-FR" sz="1000" spc="-1" strike="noStrike">
                <a:solidFill>
                  <a:srgbClr val="000000"/>
                </a:solidFill>
                <a:latin typeface="Arial"/>
              </a:endParaRPr>
            </a:p>
          </p:txBody>
        </p:sp>
        <p:sp>
          <p:nvSpPr>
            <p:cNvPr id="245" name="Rectangle : coins arrondis 10"/>
            <p:cNvSpPr/>
            <p:nvPr/>
          </p:nvSpPr>
          <p:spPr>
            <a:xfrm>
              <a:off x="3733560" y="2185200"/>
              <a:ext cx="2220120" cy="123804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API avec Flask</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0" lang="fr-FR" sz="1000" spc="-1" strike="noStrike" u="sng">
                  <a:solidFill>
                    <a:srgbClr val="000000"/>
                  </a:solidFill>
                  <a:uFillTx/>
                  <a:latin typeface="Arial"/>
                  <a:ea typeface="DejaVu Sans"/>
                </a:rPr>
                <a:t>URL LOCALE : </a:t>
              </a:r>
              <a:r>
                <a:rPr b="0" lang="fr-FR" sz="1000" spc="-1" strike="noStrike">
                  <a:solidFill>
                    <a:srgbClr val="000000"/>
                  </a:solidFill>
                  <a:latin typeface="Arial"/>
                  <a:ea typeface="DejaVu Sans"/>
                </a:rPr>
                <a:t>http://localhost:5000/</a:t>
              </a:r>
              <a:endParaRPr b="0" lang="fr-FR" sz="1000" spc="-1" strike="noStrike">
                <a:solidFill>
                  <a:srgbClr val="000000"/>
                </a:solidFill>
                <a:latin typeface="Arial"/>
              </a:endParaRPr>
            </a:p>
          </p:txBody>
        </p:sp>
        <p:sp>
          <p:nvSpPr>
            <p:cNvPr id="246" name="Cylindre 12"/>
            <p:cNvSpPr/>
            <p:nvPr/>
          </p:nvSpPr>
          <p:spPr>
            <a:xfrm>
              <a:off x="838080" y="1565640"/>
              <a:ext cx="1191960" cy="1062720"/>
            </a:xfrm>
            <a:prstGeom prst="can">
              <a:avLst>
                <a:gd name="adj" fmla="val 2500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Databases</a:t>
              </a:r>
              <a:endParaRPr b="0" lang="fr-FR" sz="1200" spc="-1" strike="noStrike">
                <a:solidFill>
                  <a:srgbClr val="000000"/>
                </a:solidFill>
                <a:latin typeface="Arial"/>
              </a:endParaRPr>
            </a:p>
          </p:txBody>
        </p:sp>
        <p:sp>
          <p:nvSpPr>
            <p:cNvPr id="247" name="Cylindre 13"/>
            <p:cNvSpPr/>
            <p:nvPr/>
          </p:nvSpPr>
          <p:spPr>
            <a:xfrm>
              <a:off x="937080" y="4858920"/>
              <a:ext cx="1092960" cy="1062720"/>
            </a:xfrm>
            <a:prstGeom prst="can">
              <a:avLst>
                <a:gd name="adj" fmla="val 2500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Autres fichiers (Images, …)</a:t>
              </a:r>
              <a:endParaRPr b="0" lang="fr-FR" sz="1200" spc="-1" strike="noStrike">
                <a:solidFill>
                  <a:srgbClr val="000000"/>
                </a:solidFill>
                <a:latin typeface="Arial"/>
              </a:endParaRPr>
            </a:p>
          </p:txBody>
        </p:sp>
        <p:sp>
          <p:nvSpPr>
            <p:cNvPr id="248" name="Cylindre 14"/>
            <p:cNvSpPr/>
            <p:nvPr/>
          </p:nvSpPr>
          <p:spPr>
            <a:xfrm>
              <a:off x="838080" y="2804760"/>
              <a:ext cx="1191960" cy="1335600"/>
            </a:xfrm>
            <a:prstGeom prst="can">
              <a:avLst>
                <a:gd name="adj" fmla="val 2500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XGBoost </a:t>
              </a:r>
              <a:endParaRPr b="0" lang="fr-FR" sz="1200" spc="-1" strike="noStrike">
                <a:solidFill>
                  <a:srgbClr val="000000"/>
                </a:solidFill>
                <a:latin typeface="Arial"/>
              </a:endParaRPr>
            </a:p>
          </p:txBody>
        </p:sp>
        <p:cxnSp>
          <p:nvCxnSpPr>
            <p:cNvPr id="249" name="Connecteur droit 16"/>
            <p:cNvCxnSpPr>
              <a:stCxn id="246" idx="1"/>
              <a:endCxn id="245" idx="1"/>
            </p:cNvCxnSpPr>
            <p:nvPr/>
          </p:nvCxnSpPr>
          <p:spPr>
            <a:xfrm>
              <a:off x="838080" y="2097000"/>
              <a:ext cx="2895840" cy="707400"/>
            </a:xfrm>
            <a:prstGeom prst="straightConnector1">
              <a:avLst/>
            </a:prstGeom>
            <a:ln cap="rnd" w="28575">
              <a:solidFill>
                <a:srgbClr val="eecbaf"/>
              </a:solidFill>
              <a:round/>
            </a:ln>
          </p:spPr>
        </p:cxnSp>
        <p:cxnSp>
          <p:nvCxnSpPr>
            <p:cNvPr id="250" name="Connecteur droit 17"/>
            <p:cNvCxnSpPr>
              <a:stCxn id="248" idx="1"/>
              <a:endCxn id="245" idx="1"/>
            </p:cNvCxnSpPr>
            <p:nvPr/>
          </p:nvCxnSpPr>
          <p:spPr>
            <a:xfrm flipV="1">
              <a:off x="838080" y="2804040"/>
              <a:ext cx="2895840" cy="668880"/>
            </a:xfrm>
            <a:prstGeom prst="straightConnector1">
              <a:avLst/>
            </a:prstGeom>
            <a:ln cap="rnd" w="28575">
              <a:solidFill>
                <a:srgbClr val="eecbaf"/>
              </a:solidFill>
              <a:round/>
            </a:ln>
          </p:spPr>
        </p:cxnSp>
        <p:cxnSp>
          <p:nvCxnSpPr>
            <p:cNvPr id="251" name="Connecteur droit 20"/>
            <p:cNvCxnSpPr>
              <a:stCxn id="247" idx="1"/>
              <a:endCxn id="244" idx="1"/>
            </p:cNvCxnSpPr>
            <p:nvPr/>
          </p:nvCxnSpPr>
          <p:spPr>
            <a:xfrm flipV="1">
              <a:off x="937080" y="5389920"/>
              <a:ext cx="2796840" cy="720"/>
            </a:xfrm>
            <a:prstGeom prst="straightConnector1">
              <a:avLst/>
            </a:prstGeom>
            <a:ln cap="rnd" w="28575">
              <a:solidFill>
                <a:srgbClr val="eecbaf"/>
              </a:solidFill>
              <a:round/>
            </a:ln>
          </p:spPr>
        </p:cxnSp>
        <p:sp>
          <p:nvSpPr>
            <p:cNvPr id="252" name="Flèche : double flèche verticale 26"/>
            <p:cNvSpPr/>
            <p:nvPr/>
          </p:nvSpPr>
          <p:spPr>
            <a:xfrm>
              <a:off x="4699440" y="3430800"/>
              <a:ext cx="288360" cy="1335600"/>
            </a:xfrm>
            <a:prstGeom prst="upDownArrow">
              <a:avLst>
                <a:gd name="adj1" fmla="val 50000"/>
                <a:gd name="adj2" fmla="val 5000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endParaRPr b="0" lang="fr-FR" sz="1800" spc="-1" strike="noStrike">
                <a:solidFill>
                  <a:schemeClr val="dk1"/>
                </a:solidFill>
                <a:latin typeface="Corbel"/>
                <a:ea typeface="DejaVu Sans"/>
              </a:endParaRPr>
            </a:p>
          </p:txBody>
        </p:sp>
      </p:grpSp>
      <p:grpSp>
        <p:nvGrpSpPr>
          <p:cNvPr id="253" name="Groupe 38"/>
          <p:cNvGrpSpPr/>
          <p:nvPr/>
        </p:nvGrpSpPr>
        <p:grpSpPr>
          <a:xfrm>
            <a:off x="3733560" y="1536120"/>
            <a:ext cx="6064200" cy="1890360"/>
            <a:chOff x="3733560" y="1536120"/>
            <a:chExt cx="6064200" cy="1890360"/>
          </a:xfrm>
        </p:grpSpPr>
        <p:sp>
          <p:nvSpPr>
            <p:cNvPr id="254" name="Rectangle : coins arrondis 27"/>
            <p:cNvSpPr/>
            <p:nvPr/>
          </p:nvSpPr>
          <p:spPr>
            <a:xfrm>
              <a:off x="7140240" y="1776600"/>
              <a:ext cx="2657520" cy="164988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Fichier API.py</a:t>
              </a:r>
              <a:endParaRPr b="0" lang="fr-FR" sz="12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Partie « Back-End » du DASHBOARD.</a:t>
              </a:r>
              <a:endParaRPr b="0" lang="fr-FR" sz="1000" spc="-1" strike="noStrike">
                <a:solidFill>
                  <a:srgbClr val="000000"/>
                </a:solidFill>
                <a:latin typeface="Arial"/>
              </a:endParaRPr>
            </a:p>
            <a:p>
              <a:pPr algn="ctr">
                <a:lnSpc>
                  <a:spcPct val="100000"/>
                </a:lnSpc>
              </a:pPr>
              <a:endParaRPr b="0" lang="fr-FR" sz="10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C’est dans ce fichier que sont effectuées toutes les opérations non graphiques (chargement des données, entrainement des modèles, prédictions, …)</a:t>
              </a:r>
              <a:endParaRPr b="0" lang="fr-FR" sz="1000" spc="-1" strike="noStrike">
                <a:solidFill>
                  <a:srgbClr val="000000"/>
                </a:solidFill>
                <a:latin typeface="Arial"/>
              </a:endParaRPr>
            </a:p>
            <a:p>
              <a:pPr algn="ctr">
                <a:lnSpc>
                  <a:spcPct val="100000"/>
                </a:lnSpc>
              </a:pPr>
              <a:endParaRPr b="0" lang="fr-FR" sz="10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Contient tous les end points pour interagir avec d’autres logiciels.</a:t>
              </a:r>
              <a:endParaRPr b="0" lang="fr-FR" sz="1000" spc="-1" strike="noStrike">
                <a:solidFill>
                  <a:srgbClr val="000000"/>
                </a:solidFill>
                <a:latin typeface="Arial"/>
              </a:endParaRPr>
            </a:p>
          </p:txBody>
        </p:sp>
        <p:sp>
          <p:nvSpPr>
            <p:cNvPr id="255" name="Rectangle : coins arrondis 32"/>
            <p:cNvSpPr/>
            <p:nvPr/>
          </p:nvSpPr>
          <p:spPr>
            <a:xfrm>
              <a:off x="3733560" y="1536120"/>
              <a:ext cx="2236680" cy="38484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1</a:t>
              </a:r>
              <a:r>
                <a:rPr b="1" lang="fr-FR" sz="1200" spc="-1" strike="noStrike" baseline="30000">
                  <a:solidFill>
                    <a:schemeClr val="dk1"/>
                  </a:solidFill>
                  <a:latin typeface="Corbel"/>
                  <a:ea typeface="DejaVu Sans"/>
                </a:rPr>
                <a:t>ère</a:t>
              </a:r>
              <a:r>
                <a:rPr b="1" lang="fr-FR" sz="1200" spc="-1" strike="noStrike">
                  <a:solidFill>
                    <a:schemeClr val="dk1"/>
                  </a:solidFill>
                  <a:latin typeface="Corbel"/>
                  <a:ea typeface="DejaVu Sans"/>
                </a:rPr>
                <a:t> étape : Démarrer le serveur</a:t>
              </a:r>
              <a:endParaRPr b="0" lang="fr-FR" sz="1200" spc="-1" strike="noStrike">
                <a:solidFill>
                  <a:srgbClr val="000000"/>
                </a:solidFill>
                <a:latin typeface="Arial"/>
              </a:endParaRPr>
            </a:p>
          </p:txBody>
        </p:sp>
      </p:grpSp>
      <p:grpSp>
        <p:nvGrpSpPr>
          <p:cNvPr id="256" name="Groupe 39"/>
          <p:cNvGrpSpPr/>
          <p:nvPr/>
        </p:nvGrpSpPr>
        <p:grpSpPr>
          <a:xfrm>
            <a:off x="3717000" y="5140080"/>
            <a:ext cx="6080760" cy="1650240"/>
            <a:chOff x="3717000" y="5140080"/>
            <a:chExt cx="6080760" cy="1650240"/>
          </a:xfrm>
        </p:grpSpPr>
        <p:sp>
          <p:nvSpPr>
            <p:cNvPr id="257" name="Rectangle : coins arrondis 28"/>
            <p:cNvSpPr/>
            <p:nvPr/>
          </p:nvSpPr>
          <p:spPr>
            <a:xfrm>
              <a:off x="7140240" y="5140080"/>
              <a:ext cx="2657520" cy="1649880"/>
            </a:xfrm>
            <a:prstGeom prst="roundRect">
              <a:avLst>
                <a:gd name="adj" fmla="val 4402"/>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Fichier DASHBOARD.py</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Partie « Frontend » du DASHBOARD.</a:t>
              </a:r>
              <a:endParaRPr b="0" lang="fr-FR" sz="1000" spc="-1" strike="noStrike">
                <a:solidFill>
                  <a:srgbClr val="000000"/>
                </a:solidFill>
                <a:latin typeface="Arial"/>
              </a:endParaRPr>
            </a:p>
            <a:p>
              <a:pPr algn="ctr">
                <a:lnSpc>
                  <a:spcPct val="100000"/>
                </a:lnSpc>
              </a:pPr>
              <a:endParaRPr b="0" lang="fr-FR" sz="10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C’est dans ce fichier qu’est codée la partie graphique de la page web qu’utilisera la chargé de clientèle. </a:t>
              </a:r>
              <a:endParaRPr b="0" lang="fr-FR" sz="1000" spc="-1" strike="noStrike">
                <a:solidFill>
                  <a:srgbClr val="000000"/>
                </a:solidFill>
                <a:latin typeface="Arial"/>
              </a:endParaRPr>
            </a:p>
          </p:txBody>
        </p:sp>
        <p:sp>
          <p:nvSpPr>
            <p:cNvPr id="258" name="Rectangle : coins arrondis 33"/>
            <p:cNvSpPr/>
            <p:nvPr/>
          </p:nvSpPr>
          <p:spPr>
            <a:xfrm>
              <a:off x="3717000" y="6274080"/>
              <a:ext cx="2236680" cy="516240"/>
            </a:xfrm>
            <a:prstGeom prst="roundRect">
              <a:avLst>
                <a:gd name="adj" fmla="val 4402"/>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2</a:t>
              </a:r>
              <a:r>
                <a:rPr b="1" lang="fr-FR" sz="1200" spc="-1" strike="noStrike" baseline="30000">
                  <a:solidFill>
                    <a:schemeClr val="dk1"/>
                  </a:solidFill>
                  <a:latin typeface="Corbel"/>
                  <a:ea typeface="DejaVu Sans"/>
                </a:rPr>
                <a:t>ème</a:t>
              </a:r>
              <a:r>
                <a:rPr b="1" lang="fr-FR" sz="1200" spc="-1" strike="noStrike">
                  <a:solidFill>
                    <a:schemeClr val="dk1"/>
                  </a:solidFill>
                  <a:latin typeface="Corbel"/>
                  <a:ea typeface="DejaVu Sans"/>
                </a:rPr>
                <a:t> étape : Afficher le dashboard</a:t>
              </a:r>
              <a:endParaRPr b="0" lang="fr-FR" sz="1200" spc="-1" strike="noStrike">
                <a:solidFill>
                  <a:srgbClr val="000000"/>
                </a:solidFill>
                <a:latin typeface="Arial"/>
              </a:endParaRPr>
            </a:p>
          </p:txBody>
        </p:sp>
      </p:grpSp>
      <p:grpSp>
        <p:nvGrpSpPr>
          <p:cNvPr id="259" name="Groupe 45"/>
          <p:cNvGrpSpPr/>
          <p:nvPr/>
        </p:nvGrpSpPr>
        <p:grpSpPr>
          <a:xfrm>
            <a:off x="4960080" y="3714480"/>
            <a:ext cx="6949440" cy="1052280"/>
            <a:chOff x="4960080" y="3714480"/>
            <a:chExt cx="6949440" cy="1052280"/>
          </a:xfrm>
        </p:grpSpPr>
        <p:grpSp>
          <p:nvGrpSpPr>
            <p:cNvPr id="260" name="Groupe 40"/>
            <p:cNvGrpSpPr/>
            <p:nvPr/>
          </p:nvGrpSpPr>
          <p:grpSpPr>
            <a:xfrm>
              <a:off x="4960080" y="3714480"/>
              <a:ext cx="6949440" cy="599040"/>
              <a:chOff x="4960080" y="3714480"/>
              <a:chExt cx="6949440" cy="599040"/>
            </a:xfrm>
          </p:grpSpPr>
          <p:sp>
            <p:nvSpPr>
              <p:cNvPr id="261" name="Rectangle : coins arrondis 34"/>
              <p:cNvSpPr/>
              <p:nvPr/>
            </p:nvSpPr>
            <p:spPr>
              <a:xfrm>
                <a:off x="4960080" y="3985200"/>
                <a:ext cx="1695960" cy="267120"/>
              </a:xfrm>
              <a:prstGeom prst="roundRect">
                <a:avLst>
                  <a:gd name="adj" fmla="val 440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i="1" lang="fr-FR" sz="1000" spc="-1" strike="noStrike">
                    <a:solidFill>
                      <a:schemeClr val="dk1"/>
                    </a:solidFill>
                    <a:latin typeface="Corbel"/>
                    <a:ea typeface="DejaVu Sans"/>
                  </a:rPr>
                  <a:t>Format de transfert : JSON</a:t>
                </a:r>
                <a:endParaRPr b="0" lang="fr-FR" sz="1000" spc="-1" strike="noStrike">
                  <a:solidFill>
                    <a:srgbClr val="000000"/>
                  </a:solidFill>
                  <a:latin typeface="Arial"/>
                </a:endParaRPr>
              </a:p>
            </p:txBody>
          </p:sp>
          <p:sp>
            <p:nvSpPr>
              <p:cNvPr id="262" name="Rectangle : coins arrondis 35"/>
              <p:cNvSpPr/>
              <p:nvPr/>
            </p:nvSpPr>
            <p:spPr>
              <a:xfrm>
                <a:off x="7140240" y="3714480"/>
                <a:ext cx="2496960" cy="267120"/>
              </a:xfrm>
              <a:prstGeom prst="roundRect">
                <a:avLst>
                  <a:gd name="adj" fmla="val 440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Exemple de requête envoyée à l’API</a:t>
                </a:r>
                <a:endParaRPr b="0" lang="fr-FR" sz="1000" spc="-1" strike="noStrike">
                  <a:solidFill>
                    <a:srgbClr val="000000"/>
                  </a:solidFill>
                  <a:latin typeface="Arial"/>
                </a:endParaRPr>
              </a:p>
            </p:txBody>
          </p:sp>
          <p:pic>
            <p:nvPicPr>
              <p:cNvPr id="263" name="Image 36" descr=""/>
              <p:cNvPicPr/>
              <p:nvPr/>
            </p:nvPicPr>
            <p:blipFill>
              <a:blip r:embed="rId1"/>
              <a:stretch/>
            </p:blipFill>
            <p:spPr>
              <a:xfrm>
                <a:off x="7140240" y="4033440"/>
                <a:ext cx="4769280" cy="280080"/>
              </a:xfrm>
              <a:prstGeom prst="rect">
                <a:avLst/>
              </a:prstGeom>
              <a:ln w="0">
                <a:noFill/>
              </a:ln>
            </p:spPr>
          </p:pic>
        </p:grpSp>
        <p:sp>
          <p:nvSpPr>
            <p:cNvPr id="264" name="Rectangle : coins arrondis 44"/>
            <p:cNvSpPr/>
            <p:nvPr/>
          </p:nvSpPr>
          <p:spPr>
            <a:xfrm>
              <a:off x="7140240" y="4361400"/>
              <a:ext cx="3153960" cy="405360"/>
            </a:xfrm>
            <a:prstGeom prst="roundRect">
              <a:avLst>
                <a:gd name="adj" fmla="val 440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nSpc>
                  <a:spcPct val="100000"/>
                </a:lnSpc>
              </a:pPr>
              <a:r>
                <a:rPr b="1" lang="fr-FR" sz="1000" spc="-1" strike="noStrike" u="sng">
                  <a:solidFill>
                    <a:schemeClr val="dk1"/>
                  </a:solidFill>
                  <a:uFillTx/>
                  <a:latin typeface="Corbel"/>
                  <a:ea typeface="DejaVu Sans"/>
                </a:rPr>
                <a:t>URL résultante reçue par l’API :</a:t>
              </a:r>
              <a:endParaRPr b="0" lang="fr-FR" sz="1000" spc="-1" strike="noStrike">
                <a:solidFill>
                  <a:srgbClr val="000000"/>
                </a:solidFill>
                <a:latin typeface="Arial"/>
              </a:endParaRPr>
            </a:p>
            <a:p>
              <a:pPr>
                <a:lnSpc>
                  <a:spcPct val="100000"/>
                </a:lnSpc>
              </a:pPr>
              <a:r>
                <a:rPr b="0" i="1" lang="fr-FR" sz="1000" spc="-1" strike="noStrike">
                  <a:solidFill>
                    <a:srgbClr val="000000"/>
                  </a:solidFill>
                  <a:latin typeface="Arial"/>
                  <a:ea typeface="DejaVu Sans"/>
                </a:rPr>
                <a:t>http://localhost:5000/infos_client?id_client=100101</a:t>
              </a:r>
              <a:endParaRPr b="0" lang="fr-FR" sz="1000" spc="-1" strike="noStrike">
                <a:solidFill>
                  <a:srgbClr val="000000"/>
                </a:solidFill>
                <a:latin typeface="Arial"/>
              </a:endParaRPr>
            </a:p>
          </p:txBody>
        </p:sp>
      </p:gr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5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DEPLOIEMENT SUR LE CLOUD</a:t>
            </a:r>
            <a:endParaRPr b="0" lang="fr-FR" sz="4000" spc="-1" strike="noStrike">
              <a:solidFill>
                <a:srgbClr val="000000"/>
              </a:solidFill>
              <a:latin typeface="Arial"/>
            </a:endParaRPr>
          </a:p>
        </p:txBody>
      </p:sp>
      <p:grpSp>
        <p:nvGrpSpPr>
          <p:cNvPr id="266" name="Groupe 5"/>
          <p:cNvGrpSpPr/>
          <p:nvPr/>
        </p:nvGrpSpPr>
        <p:grpSpPr>
          <a:xfrm>
            <a:off x="4723920" y="2985480"/>
            <a:ext cx="2818800" cy="1680840"/>
            <a:chOff x="4723920" y="2985480"/>
            <a:chExt cx="2818800" cy="1680840"/>
          </a:xfrm>
        </p:grpSpPr>
        <p:sp>
          <p:nvSpPr>
            <p:cNvPr id="267" name="Rectangle : coins arrondis 4"/>
            <p:cNvSpPr/>
            <p:nvPr/>
          </p:nvSpPr>
          <p:spPr>
            <a:xfrm>
              <a:off x="4723920" y="2985480"/>
              <a:ext cx="2818800" cy="1680840"/>
            </a:xfrm>
            <a:prstGeom prst="roundRect">
              <a:avLst>
                <a:gd name="adj" fmla="val 4402"/>
              </a:avLst>
            </a:prstGeom>
            <a:gradFill rotWithShape="0">
              <a:gsLst>
                <a:gs pos="0">
                  <a:srgbClr val="51b2ed"/>
                </a:gs>
                <a:gs pos="100000">
                  <a:srgbClr val="219bdb"/>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1" lang="fr-FR" sz="1400" spc="-1" strike="noStrike" u="sng">
                  <a:solidFill>
                    <a:srgbClr val="ffffff"/>
                  </a:solidFill>
                  <a:uFillTx/>
                  <a:latin typeface="Arial"/>
                  <a:ea typeface="DejaVu Sans"/>
                </a:rPr>
                <a:t>Déploiement application</a:t>
              </a: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p:txBody>
        </p:sp>
      </p:grpSp>
      <p:sp>
        <p:nvSpPr>
          <p:cNvPr id="268" name="Bulle narrative : rectangle à coins arrondis 6"/>
          <p:cNvSpPr/>
          <p:nvPr/>
        </p:nvSpPr>
        <p:spPr>
          <a:xfrm>
            <a:off x="2581200" y="3513600"/>
            <a:ext cx="1370160" cy="489960"/>
          </a:xfrm>
          <a:prstGeom prst="wedgeRoundRectCallout">
            <a:avLst>
              <a:gd name="adj1" fmla="val 104675"/>
              <a:gd name="adj2" fmla="val 2155"/>
              <a:gd name="adj3" fmla="val 16667"/>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400" spc="-1" strike="noStrike">
                <a:solidFill>
                  <a:schemeClr val="dk1"/>
                </a:solidFill>
                <a:latin typeface="Corbel"/>
                <a:ea typeface="DejaVu Sans"/>
              </a:rPr>
              <a:t>Dépôt local</a:t>
            </a:r>
            <a:endParaRPr b="0" lang="fr-FR" sz="1400" spc="-1" strike="noStrike">
              <a:solidFill>
                <a:srgbClr val="000000"/>
              </a:solidFill>
              <a:latin typeface="Arial"/>
            </a:endParaRPr>
          </a:p>
        </p:txBody>
      </p:sp>
      <p:sp>
        <p:nvSpPr>
          <p:cNvPr id="269" name="Bulle narrative : rectangle à coins arrondis 7"/>
          <p:cNvSpPr/>
          <p:nvPr/>
        </p:nvSpPr>
        <p:spPr>
          <a:xfrm>
            <a:off x="5211360" y="1862640"/>
            <a:ext cx="1767960" cy="489960"/>
          </a:xfrm>
          <a:prstGeom prst="wedgeRoundRectCallout">
            <a:avLst>
              <a:gd name="adj1" fmla="val -1212"/>
              <a:gd name="adj2" fmla="val 176293"/>
              <a:gd name="adj3" fmla="val 16667"/>
            </a:avLst>
          </a:prstGeom>
          <a:gradFill rotWithShape="0">
            <a:gsLst>
              <a:gs pos="0">
                <a:srgbClr val="f1d4bd"/>
              </a:gs>
              <a:gs pos="100000">
                <a:srgbClr val="e6b17c"/>
              </a:gs>
            </a:gsLst>
            <a:lin ang="5400000"/>
          </a:gradFill>
          <a:ln cap="rnd">
            <a:solidFill>
              <a:srgbClr val="000000"/>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400" spc="-1" strike="noStrike">
                <a:solidFill>
                  <a:schemeClr val="dk1"/>
                </a:solidFill>
                <a:latin typeface="Corbel"/>
                <a:ea typeface="DejaVu Sans"/>
              </a:rPr>
              <a:t>Image Docker</a:t>
            </a:r>
            <a:endParaRPr b="0" lang="fr-FR" sz="1400" spc="-1" strike="noStrike">
              <a:solidFill>
                <a:srgbClr val="000000"/>
              </a:solidFill>
              <a:latin typeface="Arial"/>
            </a:endParaRPr>
          </a:p>
        </p:txBody>
      </p:sp>
      <p:sp>
        <p:nvSpPr>
          <p:cNvPr id="270" name="Bulle narrative : ronde 10"/>
          <p:cNvSpPr/>
          <p:nvPr/>
        </p:nvSpPr>
        <p:spPr>
          <a:xfrm>
            <a:off x="1185480" y="2612520"/>
            <a:ext cx="1175760" cy="611640"/>
          </a:xfrm>
          <a:prstGeom prst="wedgeEllipseCallout">
            <a:avLst>
              <a:gd name="adj1" fmla="val 65499"/>
              <a:gd name="adj2" fmla="val 83230"/>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Datasets</a:t>
            </a:r>
            <a:endParaRPr b="0" lang="fr-FR" sz="1200" spc="-1" strike="noStrike">
              <a:solidFill>
                <a:srgbClr val="000000"/>
              </a:solidFill>
              <a:latin typeface="Arial"/>
            </a:endParaRPr>
          </a:p>
        </p:txBody>
      </p:sp>
      <p:sp>
        <p:nvSpPr>
          <p:cNvPr id="271" name="Bulle narrative : ronde 11"/>
          <p:cNvSpPr/>
          <p:nvPr/>
        </p:nvSpPr>
        <p:spPr>
          <a:xfrm>
            <a:off x="779040" y="3429000"/>
            <a:ext cx="1292760" cy="611640"/>
          </a:xfrm>
          <a:prstGeom prst="wedgeEllipseCallout">
            <a:avLst>
              <a:gd name="adj1" fmla="val 79700"/>
              <a:gd name="adj2" fmla="val 1693"/>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Fichiers .py</a:t>
            </a:r>
            <a:endParaRPr b="0" lang="fr-FR" sz="1200" spc="-1" strike="noStrike">
              <a:solidFill>
                <a:srgbClr val="000000"/>
              </a:solidFill>
              <a:latin typeface="Arial"/>
            </a:endParaRPr>
          </a:p>
        </p:txBody>
      </p:sp>
      <p:sp>
        <p:nvSpPr>
          <p:cNvPr id="272" name="Bulle narrative : ronde 12"/>
          <p:cNvSpPr/>
          <p:nvPr/>
        </p:nvSpPr>
        <p:spPr>
          <a:xfrm>
            <a:off x="363960" y="4245480"/>
            <a:ext cx="1860120" cy="611640"/>
          </a:xfrm>
          <a:prstGeom prst="wedgeEllipseCallout">
            <a:avLst>
              <a:gd name="adj1" fmla="val 65655"/>
              <a:gd name="adj2" fmla="val -79844"/>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Autres fichiers utiles (Images, …)</a:t>
            </a:r>
            <a:endParaRPr b="0" lang="fr-FR" sz="1200" spc="-1" strike="noStrike">
              <a:solidFill>
                <a:srgbClr val="000000"/>
              </a:solidFill>
              <a:latin typeface="Arial"/>
            </a:endParaRPr>
          </a:p>
        </p:txBody>
      </p:sp>
      <p:sp>
        <p:nvSpPr>
          <p:cNvPr id="273" name="Bulle narrative : ronde 13"/>
          <p:cNvSpPr/>
          <p:nvPr/>
        </p:nvSpPr>
        <p:spPr>
          <a:xfrm>
            <a:off x="1537920" y="1854360"/>
            <a:ext cx="2321640" cy="611640"/>
          </a:xfrm>
          <a:prstGeom prst="wedgeEllipseCallout">
            <a:avLst>
              <a:gd name="adj1" fmla="val 18469"/>
              <a:gd name="adj2" fmla="val 202080"/>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Fichiers configuration Streamlit</a:t>
            </a:r>
            <a:endParaRPr b="0" lang="fr-FR" sz="1200" spc="-1" strike="noStrike">
              <a:solidFill>
                <a:srgbClr val="000000"/>
              </a:solidFill>
              <a:latin typeface="Arial"/>
            </a:endParaRPr>
          </a:p>
        </p:txBody>
      </p:sp>
      <p:sp>
        <p:nvSpPr>
          <p:cNvPr id="274" name="Bulle narrative : ronde 14"/>
          <p:cNvSpPr/>
          <p:nvPr/>
        </p:nvSpPr>
        <p:spPr>
          <a:xfrm>
            <a:off x="1404360" y="5062320"/>
            <a:ext cx="1175760" cy="611640"/>
          </a:xfrm>
          <a:prstGeom prst="wedgeEllipseCallout">
            <a:avLst>
              <a:gd name="adj1" fmla="val 69096"/>
              <a:gd name="adj2" fmla="val -201458"/>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Dockerfile</a:t>
            </a:r>
            <a:endParaRPr b="0" lang="fr-FR" sz="1200" spc="-1" strike="noStrike">
              <a:solidFill>
                <a:srgbClr val="000000"/>
              </a:solidFill>
              <a:latin typeface="Arial"/>
            </a:endParaRPr>
          </a:p>
        </p:txBody>
      </p:sp>
      <p:sp>
        <p:nvSpPr>
          <p:cNvPr id="275" name="Bulle narrative : ronde 15"/>
          <p:cNvSpPr/>
          <p:nvPr/>
        </p:nvSpPr>
        <p:spPr>
          <a:xfrm>
            <a:off x="1891800" y="5915880"/>
            <a:ext cx="1820520" cy="611640"/>
          </a:xfrm>
          <a:prstGeom prst="wedgeEllipseCallout">
            <a:avLst>
              <a:gd name="adj1" fmla="val 20004"/>
              <a:gd name="adj2" fmla="val -338274"/>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Requirements.txt</a:t>
            </a:r>
            <a:endParaRPr b="0" lang="fr-FR" sz="1200" spc="-1" strike="noStrike">
              <a:solidFill>
                <a:srgbClr val="000000"/>
              </a:solidFill>
              <a:latin typeface="Arial"/>
            </a:endParaRPr>
          </a:p>
        </p:txBody>
      </p:sp>
      <p:sp>
        <p:nvSpPr>
          <p:cNvPr id="276" name="Bulle narrative : ronde 16"/>
          <p:cNvSpPr/>
          <p:nvPr/>
        </p:nvSpPr>
        <p:spPr>
          <a:xfrm>
            <a:off x="3359880" y="5185440"/>
            <a:ext cx="1685160" cy="611640"/>
          </a:xfrm>
          <a:prstGeom prst="wedgeEllipseCallout">
            <a:avLst>
              <a:gd name="adj1" fmla="val -36855"/>
              <a:gd name="adj2" fmla="val -213895"/>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Model.</a:t>
            </a:r>
            <a:endParaRPr b="0" lang="fr-FR" sz="1200" spc="-1" strike="noStrike">
              <a:solidFill>
                <a:srgbClr val="000000"/>
              </a:solidFill>
              <a:latin typeface="Arial"/>
            </a:endParaRPr>
          </a:p>
        </p:txBody>
      </p:sp>
      <p:sp>
        <p:nvSpPr>
          <p:cNvPr id="277" name="Flèche : virage 18"/>
          <p:cNvSpPr/>
          <p:nvPr/>
        </p:nvSpPr>
        <p:spPr>
          <a:xfrm>
            <a:off x="3681720" y="1993320"/>
            <a:ext cx="1504440" cy="1477440"/>
          </a:xfrm>
          <a:prstGeom prst="bentArrow">
            <a:avLst>
              <a:gd name="adj1" fmla="val 7331"/>
              <a:gd name="adj2" fmla="val 7566"/>
              <a:gd name="adj3" fmla="val 7565"/>
              <a:gd name="adj4" fmla="val 72432"/>
            </a:avLst>
          </a:prstGeom>
          <a:gradFill rotWithShape="0">
            <a:gsLst>
              <a:gs pos="0">
                <a:srgbClr val="ebbdbb"/>
              </a:gs>
              <a:gs pos="100000">
                <a:srgbClr val="dd817b"/>
              </a:gs>
            </a:gsLst>
            <a:lin ang="5400000"/>
          </a:gradFill>
          <a:ln cap="rnd">
            <a:solidFill>
              <a:srgbClr val="808080"/>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278" name="Rectangle : coins arrondis 24"/>
          <p:cNvSpPr/>
          <p:nvPr/>
        </p:nvSpPr>
        <p:spPr>
          <a:xfrm>
            <a:off x="8757000" y="6209280"/>
            <a:ext cx="3293640" cy="489960"/>
          </a:xfrm>
          <a:prstGeom prst="roundRect">
            <a:avLst>
              <a:gd name="adj" fmla="val 4402"/>
            </a:avLst>
          </a:prstGeom>
          <a:solidFill>
            <a:schemeClr val="bg1">
              <a:lumMod val="85000"/>
            </a:schemeClr>
          </a:solidFill>
          <a:ln cap="rnd" w="3175">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URL de l’application :</a:t>
            </a:r>
            <a:endParaRPr b="0" lang="fr-FR" sz="1200" spc="-1" strike="noStrike">
              <a:solidFill>
                <a:srgbClr val="000000"/>
              </a:solidFill>
              <a:latin typeface="Arial"/>
            </a:endParaRPr>
          </a:p>
          <a:p>
            <a:pPr algn="ctr">
              <a:lnSpc>
                <a:spcPct val="100000"/>
              </a:lnSpc>
            </a:pPr>
            <a:r>
              <a:rPr b="0" lang="fr-FR" sz="1200" spc="-1" strike="noStrike" u="sng">
                <a:solidFill>
                  <a:schemeClr val="dk1"/>
                </a:solidFill>
                <a:uFillTx/>
                <a:latin typeface="Corbel"/>
                <a:ea typeface="DejaVu Sans"/>
              </a:rPr>
              <a:t>https://p7.wdavid.chevaliers.oublies.fr/</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6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6" presetSubtype="16">
                                  <p:stCondLst>
                                    <p:cond delay="0"/>
                                  </p:stCondLst>
                                  <p:childTnLst>
                                    <p:set>
                                      <p:cBhvr>
                                        <p:cTn id="72" dur="1" fill="hold">
                                          <p:stCondLst>
                                            <p:cond delay="0"/>
                                          </p:stCondLst>
                                        </p:cTn>
                                        <p:tgtEl>
                                          <p:spTgt spid="270"/>
                                        </p:tgtEl>
                                        <p:attrNameLst>
                                          <p:attrName>style.visibility</p:attrName>
                                        </p:attrNameLst>
                                      </p:cBhvr>
                                      <p:to>
                                        <p:strVal val="visible"/>
                                      </p:to>
                                    </p:set>
                                    <p:animEffect filter="circle(in)" transition="in">
                                      <p:cBhvr additive="repl">
                                        <p:cTn id="73" dur="1500"/>
                                        <p:tgtEl>
                                          <p:spTgt spid="270"/>
                                        </p:tgtEl>
                                      </p:cBhvr>
                                    </p:animEffect>
                                  </p:childTnLst>
                                </p:cTn>
                              </p:par>
                            </p:childTnLst>
                          </p:cTn>
                        </p:par>
                        <p:par>
                          <p:cTn id="74" fill="hold">
                            <p:stCondLst>
                              <p:cond delay="1500"/>
                            </p:stCondLst>
                            <p:childTnLst>
                              <p:par>
                                <p:cTn id="75" nodeType="afterEffect" fill="hold" presetClass="entr" presetID="6" presetSubtype="16">
                                  <p:stCondLst>
                                    <p:cond delay="0"/>
                                  </p:stCondLst>
                                  <p:childTnLst>
                                    <p:set>
                                      <p:cBhvr>
                                        <p:cTn id="76" dur="1" fill="hold">
                                          <p:stCondLst>
                                            <p:cond delay="0"/>
                                          </p:stCondLst>
                                        </p:cTn>
                                        <p:tgtEl>
                                          <p:spTgt spid="271"/>
                                        </p:tgtEl>
                                        <p:attrNameLst>
                                          <p:attrName>style.visibility</p:attrName>
                                        </p:attrNameLst>
                                      </p:cBhvr>
                                      <p:to>
                                        <p:strVal val="visible"/>
                                      </p:to>
                                    </p:set>
                                    <p:animEffect filter="circle(in)" transition="in">
                                      <p:cBhvr additive="repl">
                                        <p:cTn id="77" dur="1500"/>
                                        <p:tgtEl>
                                          <p:spTgt spid="271"/>
                                        </p:tgtEl>
                                      </p:cBhvr>
                                    </p:animEffect>
                                  </p:childTnLst>
                                </p:cTn>
                              </p:par>
                            </p:childTnLst>
                          </p:cTn>
                        </p:par>
                        <p:par>
                          <p:cTn id="78" fill="hold">
                            <p:stCondLst>
                              <p:cond delay="3000"/>
                            </p:stCondLst>
                            <p:childTnLst>
                              <p:par>
                                <p:cTn id="79" nodeType="afterEffect" fill="hold" presetClass="entr" presetID="6" presetSubtype="16">
                                  <p:stCondLst>
                                    <p:cond delay="0"/>
                                  </p:stCondLst>
                                  <p:childTnLst>
                                    <p:set>
                                      <p:cBhvr>
                                        <p:cTn id="80" dur="1" fill="hold">
                                          <p:stCondLst>
                                            <p:cond delay="0"/>
                                          </p:stCondLst>
                                        </p:cTn>
                                        <p:tgtEl>
                                          <p:spTgt spid="272"/>
                                        </p:tgtEl>
                                        <p:attrNameLst>
                                          <p:attrName>style.visibility</p:attrName>
                                        </p:attrNameLst>
                                      </p:cBhvr>
                                      <p:to>
                                        <p:strVal val="visible"/>
                                      </p:to>
                                    </p:set>
                                    <p:animEffect filter="circle(in)" transition="in">
                                      <p:cBhvr additive="repl">
                                        <p:cTn id="81" dur="1500"/>
                                        <p:tgtEl>
                                          <p:spTgt spid="272"/>
                                        </p:tgtEl>
                                      </p:cBhvr>
                                    </p:animEffect>
                                  </p:childTnLst>
                                </p:cTn>
                              </p:par>
                            </p:childTnLst>
                          </p:cTn>
                        </p:par>
                        <p:par>
                          <p:cTn id="82" fill="hold">
                            <p:stCondLst>
                              <p:cond delay="4500"/>
                            </p:stCondLst>
                            <p:childTnLst>
                              <p:par>
                                <p:cTn id="83" nodeType="afterEffect" fill="hold" presetClass="entr" presetID="6" presetSubtype="16">
                                  <p:stCondLst>
                                    <p:cond delay="0"/>
                                  </p:stCondLst>
                                  <p:childTnLst>
                                    <p:set>
                                      <p:cBhvr>
                                        <p:cTn id="84" dur="1" fill="hold">
                                          <p:stCondLst>
                                            <p:cond delay="0"/>
                                          </p:stCondLst>
                                        </p:cTn>
                                        <p:tgtEl>
                                          <p:spTgt spid="275"/>
                                        </p:tgtEl>
                                        <p:attrNameLst>
                                          <p:attrName>style.visibility</p:attrName>
                                        </p:attrNameLst>
                                      </p:cBhvr>
                                      <p:to>
                                        <p:strVal val="visible"/>
                                      </p:to>
                                    </p:set>
                                    <p:animEffect filter="circle(in)" transition="in">
                                      <p:cBhvr additive="repl">
                                        <p:cTn id="85" dur="1500"/>
                                        <p:tgtEl>
                                          <p:spTgt spid="275"/>
                                        </p:tgtEl>
                                      </p:cBhvr>
                                    </p:animEffect>
                                  </p:childTnLst>
                                </p:cTn>
                              </p:par>
                            </p:childTnLst>
                          </p:cTn>
                        </p:par>
                        <p:par>
                          <p:cTn id="86" fill="hold">
                            <p:stCondLst>
                              <p:cond delay="6000"/>
                            </p:stCondLst>
                            <p:childTnLst>
                              <p:par>
                                <p:cTn id="87" nodeType="afterEffect" fill="hold" presetClass="entr" presetID="6" presetSubtype="16">
                                  <p:stCondLst>
                                    <p:cond delay="0"/>
                                  </p:stCondLst>
                                  <p:childTnLst>
                                    <p:set>
                                      <p:cBhvr>
                                        <p:cTn id="88" dur="1" fill="hold">
                                          <p:stCondLst>
                                            <p:cond delay="0"/>
                                          </p:stCondLst>
                                        </p:cTn>
                                        <p:tgtEl>
                                          <p:spTgt spid="276"/>
                                        </p:tgtEl>
                                        <p:attrNameLst>
                                          <p:attrName>style.visibility</p:attrName>
                                        </p:attrNameLst>
                                      </p:cBhvr>
                                      <p:to>
                                        <p:strVal val="visible"/>
                                      </p:to>
                                    </p:set>
                                    <p:animEffect filter="circle(in)" transition="in">
                                      <p:cBhvr additive="repl">
                                        <p:cTn id="89" dur="1500"/>
                                        <p:tgtEl>
                                          <p:spTgt spid="276"/>
                                        </p:tgtEl>
                                      </p:cBhvr>
                                    </p:animEffect>
                                  </p:childTnLst>
                                </p:cTn>
                              </p:par>
                            </p:childTnLst>
                          </p:cTn>
                        </p:par>
                        <p:par>
                          <p:cTn id="90" fill="hold">
                            <p:stCondLst>
                              <p:cond delay="7500"/>
                            </p:stCondLst>
                            <p:childTnLst>
                              <p:par>
                                <p:cTn id="91" nodeType="afterEffect" fill="hold" presetClass="entr" presetID="6" presetSubtype="16">
                                  <p:stCondLst>
                                    <p:cond delay="0"/>
                                  </p:stCondLst>
                                  <p:childTnLst>
                                    <p:set>
                                      <p:cBhvr>
                                        <p:cTn id="92" dur="1" fill="hold">
                                          <p:stCondLst>
                                            <p:cond delay="0"/>
                                          </p:stCondLst>
                                        </p:cTn>
                                        <p:tgtEl>
                                          <p:spTgt spid="273"/>
                                        </p:tgtEl>
                                        <p:attrNameLst>
                                          <p:attrName>style.visibility</p:attrName>
                                        </p:attrNameLst>
                                      </p:cBhvr>
                                      <p:to>
                                        <p:strVal val="visible"/>
                                      </p:to>
                                    </p:set>
                                    <p:animEffect filter="circle(in)" transition="in">
                                      <p:cBhvr additive="repl">
                                        <p:cTn id="93" dur="1500"/>
                                        <p:tgtEl>
                                          <p:spTgt spid="273"/>
                                        </p:tgtEl>
                                      </p:cBhvr>
                                    </p:animEffect>
                                  </p:childTnLst>
                                </p:cTn>
                              </p:par>
                            </p:childTnLst>
                          </p:cTn>
                        </p:par>
                        <p:par>
                          <p:cTn id="94" fill="hold">
                            <p:stCondLst>
                              <p:cond delay="9000"/>
                            </p:stCondLst>
                            <p:childTnLst>
                              <p:par>
                                <p:cTn id="95" nodeType="afterEffect" fill="hold" presetClass="entr" presetID="6" presetSubtype="16">
                                  <p:stCondLst>
                                    <p:cond delay="0"/>
                                  </p:stCondLst>
                                  <p:childTnLst>
                                    <p:set>
                                      <p:cBhvr>
                                        <p:cTn id="96" dur="1" fill="hold">
                                          <p:stCondLst>
                                            <p:cond delay="0"/>
                                          </p:stCondLst>
                                        </p:cTn>
                                        <p:tgtEl>
                                          <p:spTgt spid="274"/>
                                        </p:tgtEl>
                                        <p:attrNameLst>
                                          <p:attrName>style.visibility</p:attrName>
                                        </p:attrNameLst>
                                      </p:cBhvr>
                                      <p:to>
                                        <p:strVal val="visible"/>
                                      </p:to>
                                    </p:set>
                                    <p:animEffect filter="circle(in)" transition="in">
                                      <p:cBhvr additive="repl">
                                        <p:cTn id="97" dur="1500"/>
                                        <p:tgtEl>
                                          <p:spTgt spid="274"/>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1">
                                  <p:stCondLst>
                                    <p:cond delay="0"/>
                                  </p:stCondLst>
                                  <p:childTnLst>
                                    <p:set>
                                      <p:cBhvr>
                                        <p:cTn id="101" dur="1" fill="hold">
                                          <p:stCondLst>
                                            <p:cond delay="0"/>
                                          </p:stCondLst>
                                        </p:cTn>
                                        <p:tgtEl>
                                          <p:spTgt spid="26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1">
                                  <p:stCondLst>
                                    <p:cond delay="0"/>
                                  </p:stCondLst>
                                  <p:childTnLst>
                                    <p:set>
                                      <p:cBhvr>
                                        <p:cTn id="105" dur="1" fill="hold">
                                          <p:stCondLst>
                                            <p:cond delay="0"/>
                                          </p:stCondLst>
                                        </p:cTn>
                                        <p:tgtEl>
                                          <p:spTgt spid="27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nodeType="clickEffect" fill="hold" presetClass="entr" presetID="1">
                                  <p:stCondLst>
                                    <p:cond delay="0"/>
                                  </p:stCondLst>
                                  <p:childTnLst>
                                    <p:set>
                                      <p:cBhvr>
                                        <p:cTn id="109"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Rectangle : coins arrondis 3"/>
          <p:cNvSpPr/>
          <p:nvPr/>
        </p:nvSpPr>
        <p:spPr>
          <a:xfrm>
            <a:off x="1972080" y="2754720"/>
            <a:ext cx="8246880" cy="1347480"/>
          </a:xfrm>
          <a:prstGeom prst="roundRect">
            <a:avLst>
              <a:gd name="adj" fmla="val 16667"/>
            </a:avLst>
          </a:prstGeom>
          <a:gradFill rotWithShape="0">
            <a:gsLst>
              <a:gs pos="0">
                <a:srgbClr val="d8c5f0"/>
              </a:gs>
              <a:gs pos="100000">
                <a:srgbClr val="b88ee6"/>
              </a:gs>
            </a:gsLst>
            <a:lin ang="5400000"/>
          </a:gradFill>
          <a:ln>
            <a:noFill/>
          </a:ln>
          <a:scene3d>
            <a:camera prst="orthographicFront">
              <a:rot lat="0" lon="0" rev="0"/>
            </a:camera>
            <a:lightRig dir="t" rig="glow">
              <a:rot lat="0" lon="0" rev="14100000"/>
            </a:lightRig>
          </a:scene3d>
          <a:sp3d prstMaterial="softEdge">
            <a:bevelT prst="divot" w="127000"/>
          </a:sp3d>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V – CONCLUSION</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Rectangle : coins arrondis 4"/>
          <p:cNvSpPr/>
          <p:nvPr/>
        </p:nvSpPr>
        <p:spPr>
          <a:xfrm>
            <a:off x="420840" y="827280"/>
            <a:ext cx="5487840" cy="2219760"/>
          </a:xfrm>
          <a:prstGeom prst="roundRect">
            <a:avLst>
              <a:gd name="adj" fmla="val 82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400" spc="-1" strike="noStrike" u="sng">
                <a:solidFill>
                  <a:schemeClr val="dk1"/>
                </a:solidFill>
                <a:uFillTx/>
                <a:latin typeface="Corbel"/>
                <a:ea typeface="DejaVu Sans"/>
              </a:rPr>
              <a:t>CLASSIFICATION</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Construction d’un modèle de classification binaire à partir d’un Kernel de départ téléchargé sur Kaggle.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Une population fortement asymétrique (92% - 8%)</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Les résultats de prédiction ne sont pas satisfaisant, avec comme scores 0.4 de recall pour 0.35 de précision.</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sp>
        <p:nvSpPr>
          <p:cNvPr id="281" name="PlaceHolder 1"/>
          <p:cNvSpPr>
            <a:spLocks noGrp="1"/>
          </p:cNvSpPr>
          <p:nvPr>
            <p:ph type="title"/>
          </p:nvPr>
        </p:nvSpPr>
        <p:spPr>
          <a:xfrm>
            <a:off x="1484280" y="0"/>
            <a:ext cx="10017720" cy="1062720"/>
          </a:xfrm>
          <a:prstGeom prst="rect">
            <a:avLst/>
          </a:prstGeom>
          <a:noFill/>
          <a:ln w="0">
            <a:noFill/>
          </a:ln>
        </p:spPr>
        <p:txBody>
          <a:bodyPr lIns="90000" rIns="90000" tIns="45000" bIns="45000" anchor="ctr">
            <a:noAutofit/>
          </a:bodyPr>
          <a:p>
            <a:pPr indent="0">
              <a:lnSpc>
                <a:spcPct val="100000"/>
              </a:lnSpc>
              <a:buNone/>
              <a:tabLst>
                <a:tab algn="l" pos="0"/>
              </a:tabLst>
            </a:pPr>
            <a:r>
              <a:rPr b="1" lang="fr-FR" sz="4000" spc="-1" strike="noStrike">
                <a:solidFill>
                  <a:srgbClr val="000000"/>
                </a:solidFill>
                <a:latin typeface="Corbel"/>
              </a:rPr>
              <a:t>RESUME</a:t>
            </a:r>
            <a:endParaRPr b="0" lang="fr-FR" sz="4000" spc="-1" strike="noStrike">
              <a:solidFill>
                <a:srgbClr val="000000"/>
              </a:solidFill>
              <a:latin typeface="Arial"/>
            </a:endParaRPr>
          </a:p>
        </p:txBody>
      </p:sp>
      <p:sp>
        <p:nvSpPr>
          <p:cNvPr id="282" name="Rectangle : coins arrondis 6"/>
          <p:cNvSpPr/>
          <p:nvPr/>
        </p:nvSpPr>
        <p:spPr>
          <a:xfrm>
            <a:off x="420840" y="5589000"/>
            <a:ext cx="11349000" cy="1208520"/>
          </a:xfrm>
          <a:prstGeom prst="roundRect">
            <a:avLst>
              <a:gd name="adj" fmla="val 12851"/>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PROFIL GitHub</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L’ensemble des fichiers de ce projet ont été stockés sur mon compte GitHub : </a:t>
            </a:r>
            <a:endParaRPr b="0" lang="fr-FR" sz="1200" spc="-1" strike="noStrike">
              <a:solidFill>
                <a:srgbClr val="000000"/>
              </a:solidFill>
              <a:latin typeface="Arial"/>
            </a:endParaRPr>
          </a:p>
          <a:p>
            <a:pPr>
              <a:lnSpc>
                <a:spcPct val="100000"/>
              </a:lnSpc>
            </a:pPr>
            <a:r>
              <a:rPr b="0" lang="fr-FR" sz="1200" spc="-1" strike="noStrike" u="sng">
                <a:solidFill>
                  <a:schemeClr val="dk1"/>
                </a:solidFill>
                <a:uFillTx/>
                <a:latin typeface="Corbel"/>
                <a:ea typeface="DejaVu Sans"/>
              </a:rPr>
              <a:t>https://github.com/wdavid93/Projet_7_Prod</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sp>
        <p:nvSpPr>
          <p:cNvPr id="283" name="Rectangle : coins arrondis 39"/>
          <p:cNvSpPr/>
          <p:nvPr/>
        </p:nvSpPr>
        <p:spPr>
          <a:xfrm>
            <a:off x="6282360" y="827280"/>
            <a:ext cx="5487840" cy="4400280"/>
          </a:xfrm>
          <a:prstGeom prst="roundRect">
            <a:avLst>
              <a:gd name="adj" fmla="val 3278"/>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lIns="90000" rIns="90000" tIns="45000" bIns="45000" anchor="ctr">
            <a:noAutofit/>
          </a:bodyPr>
          <a:p>
            <a:pPr>
              <a:lnSpc>
                <a:spcPct val="100000"/>
              </a:lnSpc>
            </a:pPr>
            <a:r>
              <a:rPr b="1" lang="fr-FR" sz="1400" spc="-1" strike="noStrike" u="sng">
                <a:solidFill>
                  <a:schemeClr val="dk1"/>
                </a:solidFill>
                <a:uFillTx/>
                <a:latin typeface="Corbel"/>
                <a:ea typeface="DejaVu Sans"/>
              </a:rPr>
              <a:t>AXES D’AMELIORATION</a:t>
            </a:r>
            <a:endParaRPr b="0" lang="fr-FR" sz="14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1" lang="fr-FR" sz="1200" spc="-1" strike="noStrike" u="sng">
                <a:solidFill>
                  <a:schemeClr val="dk1"/>
                </a:solidFill>
                <a:uFillTx/>
                <a:latin typeface="Corbel"/>
                <a:ea typeface="DejaVu Sans"/>
              </a:rPr>
              <a:t>Classification :</a:t>
            </a: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Le feature engineering ne tient compte que d’un seul dataset sur les huit disponibles. Un Kernel de départ plus approprié à notre problème permettrait surement d’améliorer les scores. Idéalement, une étude personnalisée des données.</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La méthode SMOTE pour l’équilibrage des données est plus performante que celle utilisée dans ce projet, mais beaucoup plus longue en traitement. </a:t>
            </a:r>
            <a:r>
              <a:rPr b="0" lang="fr-FR" sz="1200" spc="-1" strike="noStrike" u="sng">
                <a:solidFill>
                  <a:schemeClr val="dk1"/>
                </a:solidFill>
                <a:uFillTx/>
                <a:latin typeface="Corbel"/>
                <a:ea typeface="DejaVu Sans"/>
                <a:hlinkClick r:id="rId1"/>
              </a:rPr>
              <a:t>Lien utile avec les différentes stratégies de resampling.</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Une recherche de performances de prédiction plus approfondie, avec réseaux de neurones par exemple.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Une optimisation plus fine en étudiant plus en détails chaque hyperparamètre.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sp>
        <p:nvSpPr>
          <p:cNvPr id="284" name="Rectangle : coins arrondis 41"/>
          <p:cNvSpPr/>
          <p:nvPr/>
        </p:nvSpPr>
        <p:spPr>
          <a:xfrm>
            <a:off x="420840" y="3208320"/>
            <a:ext cx="5487840" cy="2019240"/>
          </a:xfrm>
          <a:prstGeom prst="roundRect">
            <a:avLst>
              <a:gd name="adj" fmla="val 82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400" spc="-1" strike="noStrike" u="sng">
                <a:solidFill>
                  <a:schemeClr val="dk1"/>
                </a:solidFill>
                <a:uFillTx/>
                <a:latin typeface="Corbel"/>
                <a:ea typeface="DejaVu Sans"/>
              </a:rPr>
              <a:t>API / DASHBOARD</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171360" indent="-171360">
              <a:lnSpc>
                <a:spcPct val="100000"/>
              </a:lnSpc>
              <a:buClr>
                <a:srgbClr val="000000"/>
              </a:buClr>
              <a:buFont typeface="Arial"/>
              <a:buChar char="•"/>
            </a:pPr>
            <a:r>
              <a:rPr b="0" lang="fr-FR" sz="1200" spc="-1" strike="noStrike">
                <a:solidFill>
                  <a:schemeClr val="dk1"/>
                </a:solidFill>
                <a:latin typeface="Corbel"/>
                <a:ea typeface="DejaVu Sans"/>
              </a:rPr>
              <a:t>Création d’une API web avec Flask pour le côté serveur, et Streamlit pour le côté dashboard.</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171360" indent="-171360">
              <a:lnSpc>
                <a:spcPct val="100000"/>
              </a:lnSpc>
              <a:buClr>
                <a:srgbClr val="000000"/>
              </a:buClr>
              <a:buFont typeface="Arial"/>
              <a:buChar char="•"/>
            </a:pPr>
            <a:r>
              <a:rPr b="0" lang="fr-FR" sz="1200" spc="-1" strike="noStrike">
                <a:solidFill>
                  <a:schemeClr val="dk1"/>
                </a:solidFill>
                <a:latin typeface="Corbel"/>
                <a:ea typeface="DejaVu Sans"/>
              </a:rPr>
              <a:t>Construction d’une image Docker déployée.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171360" indent="-171360">
              <a:lnSpc>
                <a:spcPct val="100000"/>
              </a:lnSpc>
              <a:buClr>
                <a:srgbClr val="000000"/>
              </a:buClr>
              <a:buFont typeface="Arial"/>
              <a:buChar char="•"/>
            </a:pPr>
            <a:r>
              <a:rPr b="0" lang="fr-FR" sz="1200" spc="-1" strike="noStrike">
                <a:solidFill>
                  <a:schemeClr val="dk1"/>
                </a:solidFill>
                <a:latin typeface="Corbel"/>
                <a:ea typeface="DejaVu Sans"/>
              </a:rPr>
              <a:t>Configuration du serveur pour mettre en ligne l’application.</a:t>
            </a:r>
            <a:endParaRPr b="0" lang="fr-FR" sz="1200" spc="-1" strike="noStrike">
              <a:solidFill>
                <a:srgbClr val="000000"/>
              </a:solidFill>
              <a:latin typeface="Arial"/>
            </a:endParaRPr>
          </a:p>
        </p:txBody>
      </p:sp>
      <p:sp>
        <p:nvSpPr>
          <p:cNvPr id="285" name="Rectangle : coins arrondis 8"/>
          <p:cNvSpPr/>
          <p:nvPr/>
        </p:nvSpPr>
        <p:spPr>
          <a:xfrm>
            <a:off x="6416280" y="5646600"/>
            <a:ext cx="5219640" cy="1093320"/>
          </a:xfrm>
          <a:prstGeom prst="roundRect">
            <a:avLst>
              <a:gd name="adj" fmla="val 82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000" spc="-1" strike="noStrike" u="sng">
                <a:solidFill>
                  <a:schemeClr val="dk1"/>
                </a:solidFill>
                <a:uFillTx/>
                <a:latin typeface="Corbel"/>
                <a:ea typeface="DejaVu Sans"/>
              </a:rPr>
              <a:t>Lignes de commandes dans le dépôt local sur ma machine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init</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add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commit « Name commit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remote « Link Github repo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push –u origin master</a:t>
            </a:r>
            <a:endParaRPr b="0" lang="fr-FR" sz="1000" spc="-1" strike="noStrike">
              <a:solidFill>
                <a:srgbClr val="000000"/>
              </a:solidFill>
              <a:latin typeface="Arial"/>
            </a:endParaRPr>
          </a:p>
        </p:txBody>
      </p:sp>
      <p:sp>
        <p:nvSpPr>
          <p:cNvPr id="286" name="Rectangle : coins arrondis 9"/>
          <p:cNvSpPr/>
          <p:nvPr/>
        </p:nvSpPr>
        <p:spPr>
          <a:xfrm>
            <a:off x="9846720" y="6010560"/>
            <a:ext cx="1612800" cy="567000"/>
          </a:xfrm>
          <a:prstGeom prst="roundRect">
            <a:avLst>
              <a:gd name="adj" fmla="val 8234"/>
            </a:avLst>
          </a:prstGeom>
          <a:solidFill>
            <a:schemeClr val="bg1">
              <a:lumMod val="8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0" lang="fr-FR" sz="1000" spc="-1" strike="noStrike">
                <a:solidFill>
                  <a:schemeClr val="dk1"/>
                </a:solidFill>
                <a:latin typeface="Corbel"/>
                <a:ea typeface="DejaVu Sans"/>
              </a:rPr>
              <a:t>Fichier .gitignore.txt pour ignorer certains fichiers csv</a:t>
            </a:r>
            <a:endParaRPr b="0" lang="fr-F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 name="Diagram1"/>
          <p:cNvGraphicFramePr/>
          <p:nvPr>
            <p:extLst>
              <p:ext uri="{D42A27DB-BD31-4B8C-83A1-F6EECF244321}">
                <p14:modId xmlns:p14="http://schemas.microsoft.com/office/powerpoint/2010/main" val="3205051926"/>
              </p:ext>
            </p:extLst>
          </p:nvPr>
        </p:nvGraphicFramePr>
        <p:xfrm>
          <a:off x="2629080" y="861480"/>
          <a:ext cx="8527320" cy="5894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4"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SOMMAIRE</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Bulle narrative : ronde 8"/>
          <p:cNvSpPr/>
          <p:nvPr/>
        </p:nvSpPr>
        <p:spPr>
          <a:xfrm>
            <a:off x="6265440" y="600480"/>
            <a:ext cx="5462280" cy="3139560"/>
          </a:xfrm>
          <a:prstGeom prst="wedgeEllipseCallout">
            <a:avLst>
              <a:gd name="adj1" fmla="val -75893"/>
              <a:gd name="adj2" fmla="val 20260"/>
            </a:avLst>
          </a:prstGeom>
          <a:solidFill>
            <a:srgbClr val="30acec"/>
          </a:solidFill>
          <a:ln cap="rnd">
            <a:solidFill>
              <a:srgbClr val="237fae"/>
            </a:solidFill>
            <a:round/>
          </a:ln>
          <a:scene3d>
            <a:camera prst="isometricOffAxis1Top">
              <a:rot lat="20694773" lon="20784679" rev="670914"/>
            </a:camera>
            <a:lightRig dir="t" rig="threePt"/>
          </a:scene3d>
          <a:sp3d>
            <a:bevelT prst="artDeco" w="114300"/>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fr-FR" sz="8000" spc="-1" strike="noStrike">
                <a:solidFill>
                  <a:schemeClr val="accent3">
                    <a:lumMod val="75000"/>
                  </a:schemeClr>
                </a:solidFill>
                <a:latin typeface="Corbel"/>
                <a:ea typeface="DejaVu Sans"/>
              </a:rPr>
              <a:t>…</a:t>
            </a:r>
            <a:endParaRPr b="0" lang="fr-FR" sz="8000" spc="-1" strike="noStrike">
              <a:solidFill>
                <a:srgbClr val="000000"/>
              </a:solidFill>
              <a:latin typeface="Arial"/>
            </a:endParaRPr>
          </a:p>
        </p:txBody>
      </p:sp>
      <p:pic>
        <p:nvPicPr>
          <p:cNvPr id="288" name="Picture 2" descr="RÃ©sultat de recherche d'images pour &quot;question&quot;"/>
          <p:cNvPicPr/>
          <p:nvPr/>
        </p:nvPicPr>
        <p:blipFill>
          <a:blip r:embed="rId1"/>
          <a:stretch/>
        </p:blipFill>
        <p:spPr>
          <a:xfrm>
            <a:off x="1456920" y="2170440"/>
            <a:ext cx="4808520" cy="4808520"/>
          </a:xfrm>
          <a:prstGeom prst="rect">
            <a:avLst/>
          </a:prstGeom>
          <a:ln w="0">
            <a:noFill/>
          </a:ln>
        </p:spPr>
      </p:pic>
      <p:sp>
        <p:nvSpPr>
          <p:cNvPr id="289" name="PlaceHolder 1"/>
          <p:cNvSpPr>
            <a:spLocks noGrp="1"/>
          </p:cNvSpPr>
          <p:nvPr>
            <p:ph type="title"/>
          </p:nvPr>
        </p:nvSpPr>
        <p:spPr>
          <a:xfrm>
            <a:off x="1484280" y="0"/>
            <a:ext cx="10017720" cy="1062720"/>
          </a:xfrm>
          <a:prstGeom prst="rect">
            <a:avLst/>
          </a:prstGeom>
          <a:noFill/>
          <a:ln w="0">
            <a:noFill/>
          </a:ln>
        </p:spPr>
        <p:txBody>
          <a:bodyPr lIns="90000" rIns="90000" tIns="45000" bIns="45000" anchor="ctr">
            <a:noAutofit/>
          </a:bodyPr>
          <a:p>
            <a:pPr indent="0">
              <a:lnSpc>
                <a:spcPct val="100000"/>
              </a:lnSpc>
              <a:buNone/>
              <a:tabLst>
                <a:tab algn="l" pos="0"/>
              </a:tabLst>
            </a:pPr>
            <a:r>
              <a:rPr b="1" lang="fr-FR" sz="4000" spc="-1" strike="noStrike">
                <a:solidFill>
                  <a:srgbClr val="000000"/>
                </a:solidFill>
                <a:latin typeface="Corbel"/>
              </a:rPr>
              <a:t>QUESTIONS - REPONSES</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Rectangle : coins arrondis 3"/>
          <p:cNvSpPr/>
          <p:nvPr/>
        </p:nvSpPr>
        <p:spPr>
          <a:xfrm>
            <a:off x="2632320" y="2754720"/>
            <a:ext cx="6926040" cy="1347480"/>
          </a:xfrm>
          <a:prstGeom prst="roundRect">
            <a:avLst>
              <a:gd name="adj" fmla="val 16667"/>
            </a:avLst>
          </a:prstGeom>
          <a:gradFill rotWithShape="0">
            <a:gsLst>
              <a:gs pos="0">
                <a:srgbClr val="c9e2bd"/>
              </a:gs>
              <a:gs pos="100000">
                <a:srgbClr val="9dce83"/>
              </a:gs>
            </a:gsLst>
            <a:lin ang="5400000"/>
          </a:gra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 - PRESENTATION</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PROJET</a:t>
            </a:r>
            <a:endParaRPr b="0" lang="fr-FR" sz="4000" spc="-1" strike="noStrike">
              <a:solidFill>
                <a:srgbClr val="000000"/>
              </a:solidFill>
              <a:latin typeface="Arial"/>
            </a:endParaRPr>
          </a:p>
        </p:txBody>
      </p:sp>
      <p:sp>
        <p:nvSpPr>
          <p:cNvPr id="117" name="Rectangle : coins arrondis 5"/>
          <p:cNvSpPr/>
          <p:nvPr/>
        </p:nvSpPr>
        <p:spPr>
          <a:xfrm>
            <a:off x="403560" y="1259640"/>
            <a:ext cx="2956680" cy="2955600"/>
          </a:xfrm>
          <a:prstGeom prst="roundRect">
            <a:avLst>
              <a:gd name="adj" fmla="val 6160"/>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Etude d’un modèle de Scoring </a:t>
            </a:r>
            <a:endParaRPr b="0" lang="fr-FR" sz="1600" spc="-1" strike="noStrike">
              <a:solidFill>
                <a:srgbClr val="000000"/>
              </a:solidFill>
              <a:latin typeface="Arial"/>
            </a:endParaRPr>
          </a:p>
          <a:p>
            <a:pPr algn="ctr">
              <a:lnSpc>
                <a:spcPct val="100000"/>
              </a:lnSpc>
            </a:pPr>
            <a:endParaRPr b="0" lang="fr-FR" sz="1600" spc="-1" strike="noStrike">
              <a:solidFill>
                <a:srgbClr val="000000"/>
              </a:solidFill>
              <a:latin typeface="Arial"/>
            </a:endParaRPr>
          </a:p>
          <a:p>
            <a:pPr algn="ctr">
              <a:lnSpc>
                <a:spcPct val="100000"/>
              </a:lnSpc>
            </a:pPr>
            <a:r>
              <a:rPr b="1" lang="fr-FR" sz="1600" spc="-1" strike="noStrike">
                <a:solidFill>
                  <a:schemeClr val="dk1"/>
                </a:solidFill>
                <a:latin typeface="Corbel"/>
                <a:ea typeface="DejaVu Sans"/>
              </a:rPr>
              <a:t>Prêt à dépenser </a:t>
            </a:r>
            <a:r>
              <a:rPr b="0" lang="fr-FR" sz="1600" spc="-1" strike="noStrike">
                <a:solidFill>
                  <a:schemeClr val="dk1"/>
                </a:solidFill>
                <a:latin typeface="Corbel"/>
                <a:ea typeface="DejaVu Sans"/>
              </a:rPr>
              <a:t>souhaite </a:t>
            </a:r>
            <a:r>
              <a:rPr b="1" i="1" lang="fr-FR" sz="1600" spc="-1" strike="noStrike">
                <a:solidFill>
                  <a:schemeClr val="dk1"/>
                </a:solidFill>
                <a:latin typeface="Corbel"/>
                <a:ea typeface="DejaVu Sans"/>
              </a:rPr>
              <a:t>développer un modèle de </a:t>
            </a:r>
            <a:r>
              <a:rPr b="1" i="1" lang="fr-FR" sz="1600" spc="-1" strike="noStrike" u="sng">
                <a:solidFill>
                  <a:schemeClr val="dk1"/>
                </a:solidFill>
                <a:uFillTx/>
                <a:latin typeface="Corbel"/>
                <a:ea typeface="DejaVu Sans"/>
              </a:rPr>
              <a:t> </a:t>
            </a:r>
            <a:r>
              <a:rPr b="1" i="1" lang="fr-FR" sz="1600" spc="-1" strike="noStrike">
                <a:solidFill>
                  <a:schemeClr val="dk1"/>
                </a:solidFill>
                <a:latin typeface="Corbel"/>
                <a:ea typeface="DejaVu Sans"/>
              </a:rPr>
              <a:t>Scoring de la probabilité de défaut de paiement du client</a:t>
            </a:r>
            <a:r>
              <a:rPr b="0" i="1" lang="fr-FR" sz="1600" spc="-1" strike="noStrike">
                <a:solidFill>
                  <a:schemeClr val="dk1"/>
                </a:solidFill>
                <a:latin typeface="Corbel"/>
                <a:ea typeface="DejaVu Sans"/>
              </a:rPr>
              <a:t> </a:t>
            </a:r>
            <a:r>
              <a:rPr b="0" lang="fr-FR" sz="1600" spc="-1" strike="noStrike">
                <a:solidFill>
                  <a:schemeClr val="dk1"/>
                </a:solidFill>
                <a:latin typeface="Corbel"/>
                <a:ea typeface="DejaVu Sans"/>
              </a:rPr>
              <a:t>pour étayer la décision d'accorder ou non un prêt à un client potentiel.</a:t>
            </a:r>
            <a:endParaRPr b="0" lang="fr-FR" sz="1600" spc="-1" strike="noStrike">
              <a:solidFill>
                <a:srgbClr val="000000"/>
              </a:solidFill>
              <a:latin typeface="Arial"/>
            </a:endParaRPr>
          </a:p>
        </p:txBody>
      </p:sp>
      <p:sp>
        <p:nvSpPr>
          <p:cNvPr id="118" name="Rectangle : coins arrondis 6"/>
          <p:cNvSpPr/>
          <p:nvPr/>
        </p:nvSpPr>
        <p:spPr>
          <a:xfrm>
            <a:off x="3773160" y="1259640"/>
            <a:ext cx="4644360" cy="3819240"/>
          </a:xfrm>
          <a:prstGeom prst="roundRect">
            <a:avLst>
              <a:gd name="adj" fmla="val 4036"/>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Développement d’un dashboard</a:t>
            </a:r>
            <a:endParaRPr b="0" lang="fr-FR" sz="1600" spc="-1" strike="noStrike">
              <a:solidFill>
                <a:srgbClr val="000000"/>
              </a:solidFill>
              <a:latin typeface="Arial"/>
            </a:endParaRPr>
          </a:p>
          <a:p>
            <a:pPr algn="ctr">
              <a:lnSpc>
                <a:spcPct val="100000"/>
              </a:lnSpc>
            </a:pPr>
            <a:endParaRPr b="0" lang="fr-FR" sz="1600" spc="-1" strike="noStrike">
              <a:solidFill>
                <a:srgbClr val="000000"/>
              </a:solidFill>
              <a:latin typeface="Arial"/>
            </a:endParaRPr>
          </a:p>
          <a:p>
            <a:pPr algn="ctr">
              <a:lnSpc>
                <a:spcPct val="100000"/>
              </a:lnSpc>
            </a:pPr>
            <a:r>
              <a:rPr b="1" i="1" lang="fr-FR" sz="1400" spc="-1" strike="noStrike">
                <a:solidFill>
                  <a:schemeClr val="dk1"/>
                </a:solidFill>
                <a:latin typeface="Corbel"/>
                <a:ea typeface="DejaVu Sans"/>
              </a:rPr>
              <a:t>Développement d’un Dashboard interactif</a:t>
            </a:r>
            <a:r>
              <a:rPr b="0" i="1" lang="fr-FR" sz="1400" spc="-1" strike="noStrike">
                <a:solidFill>
                  <a:schemeClr val="dk1"/>
                </a:solidFill>
                <a:latin typeface="Corbel"/>
                <a:ea typeface="DejaVu Sans"/>
              </a:rPr>
              <a:t> </a:t>
            </a:r>
            <a:r>
              <a:rPr b="0" lang="fr-FR" sz="1400" spc="-1" strike="noStrike">
                <a:solidFill>
                  <a:schemeClr val="dk1"/>
                </a:solidFill>
                <a:latin typeface="Corbel"/>
                <a:ea typeface="DejaVu Sans"/>
              </a:rPr>
              <a:t>pour que les chargés de relation client puissent à la fois expliquer de façon la plus transparente possible les décisions d’octroi de crédit.</a:t>
            </a: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nSpc>
                <a:spcPct val="100000"/>
              </a:lnSpc>
            </a:pPr>
            <a:r>
              <a:rPr b="1" lang="fr-FR" sz="1400" spc="-1" strike="noStrike" u="sng">
                <a:solidFill>
                  <a:schemeClr val="dk1"/>
                </a:solidFill>
                <a:uFillTx/>
                <a:latin typeface="Corbel"/>
                <a:ea typeface="DejaVu Sans"/>
              </a:rPr>
              <a:t>Le dashboard doit permettre de :</a:t>
            </a:r>
            <a:endParaRPr b="0" lang="fr-FR" sz="1400" spc="-1" strike="noStrike">
              <a:solidFill>
                <a:srgbClr val="000000"/>
              </a:solidFill>
              <a:latin typeface="Arial"/>
            </a:endParaRPr>
          </a:p>
          <a:p>
            <a:pPr marL="343080" indent="-343080">
              <a:lnSpc>
                <a:spcPct val="100000"/>
              </a:lnSpc>
              <a:buClr>
                <a:srgbClr val="000000"/>
              </a:buClr>
              <a:buFont typeface="Corbel"/>
              <a:buAutoNum type="arabicPeriod"/>
            </a:pPr>
            <a:r>
              <a:rPr b="0" lang="fr-FR" sz="1400" spc="-1" strike="noStrike">
                <a:solidFill>
                  <a:schemeClr val="dk1"/>
                </a:solidFill>
                <a:latin typeface="Corbel"/>
                <a:ea typeface="DejaVu Sans"/>
              </a:rPr>
              <a:t>Visualiser le score pour chaque client</a:t>
            </a:r>
            <a:endParaRPr b="0" lang="fr-FR" sz="1400" spc="-1" strike="noStrike">
              <a:solidFill>
                <a:srgbClr val="000000"/>
              </a:solidFill>
              <a:latin typeface="Arial"/>
            </a:endParaRPr>
          </a:p>
          <a:p>
            <a:pPr marL="343080" indent="-343080">
              <a:lnSpc>
                <a:spcPct val="100000"/>
              </a:lnSpc>
              <a:buClr>
                <a:srgbClr val="000000"/>
              </a:buClr>
              <a:buFont typeface="Corbel"/>
              <a:buAutoNum type="arabicPeriod"/>
            </a:pPr>
            <a:r>
              <a:rPr b="0" lang="fr-FR" sz="1400" spc="-1" strike="noStrike">
                <a:solidFill>
                  <a:schemeClr val="dk1"/>
                </a:solidFill>
                <a:latin typeface="Corbel"/>
                <a:ea typeface="DejaVu Sans"/>
              </a:rPr>
              <a:t>Visualiser des informations descriptives relatives à un client</a:t>
            </a:r>
            <a:endParaRPr b="0" lang="fr-FR" sz="1400" spc="-1" strike="noStrike">
              <a:solidFill>
                <a:srgbClr val="000000"/>
              </a:solidFill>
              <a:latin typeface="Arial"/>
            </a:endParaRPr>
          </a:p>
          <a:p>
            <a:pPr marL="343080" indent="-343080">
              <a:lnSpc>
                <a:spcPct val="100000"/>
              </a:lnSpc>
              <a:buClr>
                <a:srgbClr val="000000"/>
              </a:buClr>
              <a:buFont typeface="Corbel"/>
              <a:buAutoNum type="arabicPeriod"/>
            </a:pPr>
            <a:r>
              <a:rPr b="0" lang="fr-FR" sz="1400" spc="-1" strike="noStrike">
                <a:solidFill>
                  <a:schemeClr val="dk1"/>
                </a:solidFill>
                <a:latin typeface="Corbel"/>
                <a:ea typeface="DejaVu Sans"/>
              </a:rPr>
              <a:t>Comparer les informations descriptives relatives à un client à l’ensemble des clients ou à un groupe de clients similaires</a:t>
            </a:r>
            <a:endParaRPr b="0" lang="fr-FR" sz="1400" spc="-1" strike="noStrike">
              <a:solidFill>
                <a:srgbClr val="000000"/>
              </a:solidFill>
              <a:latin typeface="Arial"/>
            </a:endParaRPr>
          </a:p>
        </p:txBody>
      </p:sp>
      <p:sp>
        <p:nvSpPr>
          <p:cNvPr id="119" name="Rectangle : coins arrondis 9"/>
          <p:cNvSpPr/>
          <p:nvPr/>
        </p:nvSpPr>
        <p:spPr>
          <a:xfrm>
            <a:off x="8830800" y="1259640"/>
            <a:ext cx="2956680" cy="3683880"/>
          </a:xfrm>
          <a:prstGeom prst="roundRect">
            <a:avLst>
              <a:gd name="adj" fmla="val 616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Demandes et suggestion du manager</a:t>
            </a:r>
            <a:endParaRPr b="0" lang="fr-FR" sz="1600" spc="-1" strike="noStrike">
              <a:solidFill>
                <a:srgbClr val="000000"/>
              </a:solidFill>
              <a:latin typeface="Arial"/>
            </a:endParaRPr>
          </a:p>
          <a:p>
            <a:pPr algn="ctr">
              <a:lnSpc>
                <a:spcPct val="100000"/>
              </a:lnSpc>
            </a:pPr>
            <a:endParaRPr b="0" lang="fr-FR" sz="1600" spc="-1" strike="noStrike">
              <a:solidFill>
                <a:srgbClr val="000000"/>
              </a:solidFill>
              <a:latin typeface="Arial"/>
            </a:endParaRPr>
          </a:p>
          <a:p>
            <a:pPr marL="285840" indent="-285840" algn="ctr">
              <a:lnSpc>
                <a:spcPct val="100000"/>
              </a:lnSpc>
              <a:buClr>
                <a:srgbClr val="000000"/>
              </a:buClr>
              <a:buFont typeface="Arial"/>
              <a:buChar char="•"/>
            </a:pPr>
            <a:r>
              <a:rPr b="0" lang="fr-FR" sz="1600" spc="-1" strike="noStrike">
                <a:solidFill>
                  <a:schemeClr val="dk1"/>
                </a:solidFill>
                <a:latin typeface="Corbel"/>
                <a:ea typeface="DejaVu Sans"/>
              </a:rPr>
              <a:t>Partir d’un kernel Kaggle pour faciliter l’étude et la préparation des données.</a:t>
            </a:r>
            <a:endParaRPr b="0" lang="fr-FR" sz="1600" spc="-1" strike="noStrike">
              <a:solidFill>
                <a:srgbClr val="000000"/>
              </a:solidFill>
              <a:latin typeface="Arial"/>
            </a:endParaRPr>
          </a:p>
          <a:p>
            <a:pPr marL="285840" indent="-285840" algn="ctr">
              <a:lnSpc>
                <a:spcPct val="100000"/>
              </a:lnSpc>
              <a:buClr>
                <a:srgbClr val="000000"/>
              </a:buClr>
              <a:buFont typeface="Arial"/>
              <a:buChar char="•"/>
            </a:pPr>
            <a:r>
              <a:rPr b="0" lang="fr-FR" sz="1600" spc="-1" strike="noStrike">
                <a:solidFill>
                  <a:schemeClr val="dk1"/>
                </a:solidFill>
                <a:latin typeface="Corbel"/>
                <a:ea typeface="DejaVu Sans"/>
              </a:rPr>
              <a:t>Réaliser une note méthodologique expliquant en détails la construction du modèle.</a:t>
            </a:r>
            <a:endParaRPr b="0" lang="fr-FR" sz="1600" spc="-1" strike="noStrike">
              <a:solidFill>
                <a:srgbClr val="000000"/>
              </a:solidFill>
              <a:latin typeface="Arial"/>
            </a:endParaRPr>
          </a:p>
          <a:p>
            <a:pPr marL="285840" indent="-285840" algn="ctr">
              <a:lnSpc>
                <a:spcPct val="100000"/>
              </a:lnSpc>
              <a:buClr>
                <a:srgbClr val="000000"/>
              </a:buClr>
              <a:buFont typeface="Arial"/>
              <a:buChar char="•"/>
            </a:pPr>
            <a:r>
              <a:rPr b="0" lang="fr-FR" sz="1600" spc="-1" strike="noStrike">
                <a:solidFill>
                  <a:schemeClr val="dk1"/>
                </a:solidFill>
                <a:latin typeface="Corbel"/>
                <a:ea typeface="DejaVu Sans"/>
              </a:rPr>
              <a:t>Déploiement du dashboard sur le Cloud.</a:t>
            </a:r>
            <a:endParaRPr b="0" lang="fr-FR" sz="1600" spc="-1" strike="noStrike">
              <a:solidFill>
                <a:srgbClr val="000000"/>
              </a:solidFill>
              <a:latin typeface="Arial"/>
            </a:endParaRPr>
          </a:p>
        </p:txBody>
      </p:sp>
      <p:sp>
        <p:nvSpPr>
          <p:cNvPr id="120" name="Rectangle : coins arrondis 10"/>
          <p:cNvSpPr/>
          <p:nvPr/>
        </p:nvSpPr>
        <p:spPr>
          <a:xfrm>
            <a:off x="3773160" y="5374440"/>
            <a:ext cx="4644360" cy="982800"/>
          </a:xfrm>
          <a:prstGeom prst="roundRect">
            <a:avLst>
              <a:gd name="adj" fmla="val 616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Lien données :</a:t>
            </a:r>
            <a:endParaRPr b="0" lang="fr-FR" sz="1600" spc="-1" strike="noStrike">
              <a:solidFill>
                <a:srgbClr val="000000"/>
              </a:solidFill>
              <a:latin typeface="Arial"/>
            </a:endParaRPr>
          </a:p>
          <a:p>
            <a:pPr algn="ctr">
              <a:lnSpc>
                <a:spcPct val="100000"/>
              </a:lnSpc>
            </a:pPr>
            <a:r>
              <a:rPr b="0" lang="fr-FR" sz="1600" spc="-1" strike="noStrike" u="sng">
                <a:solidFill>
                  <a:schemeClr val="dk1"/>
                </a:solidFill>
                <a:uFillTx/>
                <a:latin typeface="Corbel"/>
                <a:ea typeface="DejaVu Sans"/>
                <a:hlinkClick r:id="rId1"/>
              </a:rPr>
              <a:t>https://www.kaggle.com/c/home-credit-default-risk/data</a:t>
            </a:r>
            <a:endParaRPr b="0" lang="fr-FR"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PLAN D’ACTIONS</a:t>
            </a:r>
            <a:endParaRPr b="0" lang="fr-FR" sz="4000" spc="-1" strike="noStrike">
              <a:solidFill>
                <a:srgbClr val="000000"/>
              </a:solidFill>
              <a:latin typeface="Arial"/>
            </a:endParaRPr>
          </a:p>
        </p:txBody>
      </p:sp>
      <p:graphicFrame>
        <p:nvGraphicFramePr>
          <p:cNvPr id="2" name="Diagram2"/>
          <p:cNvGraphicFramePr/>
          <p:nvPr>
            <p:extLst>
              <p:ext uri="{D42A27DB-BD31-4B8C-83A1-F6EECF244321}">
                <p14:modId xmlns:p14="http://schemas.microsoft.com/office/powerpoint/2010/main" val="3890452165"/>
              </p:ext>
            </p:extLst>
          </p:nvPr>
        </p:nvGraphicFramePr>
        <p:xfrm>
          <a:off x="452880" y="482760"/>
          <a:ext cx="11382480" cy="6459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22" name="Image 5" descr=""/>
          <p:cNvPicPr/>
          <p:nvPr/>
        </p:nvPicPr>
        <p:blipFill>
          <a:blip r:embed="rId6"/>
          <a:stretch/>
        </p:blipFill>
        <p:spPr>
          <a:xfrm>
            <a:off x="2861280" y="2809440"/>
            <a:ext cx="1533960" cy="525600"/>
          </a:xfrm>
          <a:prstGeom prst="rect">
            <a:avLst/>
          </a:prstGeom>
          <a:ln w="0">
            <a:noFill/>
          </a:ln>
        </p:spPr>
      </p:pic>
      <p:pic>
        <p:nvPicPr>
          <p:cNvPr id="123" name="Image 6" descr=""/>
          <p:cNvPicPr/>
          <p:nvPr/>
        </p:nvPicPr>
        <p:blipFill>
          <a:blip r:embed="rId7"/>
          <a:stretch/>
        </p:blipFill>
        <p:spPr>
          <a:xfrm>
            <a:off x="5582520" y="2487600"/>
            <a:ext cx="882000" cy="894240"/>
          </a:xfrm>
          <a:prstGeom prst="rect">
            <a:avLst/>
          </a:prstGeom>
          <a:ln w="0">
            <a:noFill/>
          </a:ln>
        </p:spPr>
      </p:pic>
      <p:pic>
        <p:nvPicPr>
          <p:cNvPr id="124" name="Image 7" descr=""/>
          <p:cNvPicPr/>
          <p:nvPr/>
        </p:nvPicPr>
        <p:blipFill>
          <a:blip r:embed="rId8"/>
          <a:stretch/>
        </p:blipFill>
        <p:spPr>
          <a:xfrm>
            <a:off x="779760" y="2487600"/>
            <a:ext cx="894240" cy="894240"/>
          </a:xfrm>
          <a:prstGeom prst="rect">
            <a:avLst/>
          </a:prstGeom>
          <a:ln w="0">
            <a:noFill/>
          </a:ln>
        </p:spPr>
      </p:pic>
      <p:pic>
        <p:nvPicPr>
          <p:cNvPr id="125" name="Image 8" descr=""/>
          <p:cNvPicPr/>
          <p:nvPr/>
        </p:nvPicPr>
        <p:blipFill>
          <a:blip r:embed="rId9"/>
          <a:stretch/>
        </p:blipFill>
        <p:spPr>
          <a:xfrm>
            <a:off x="7972560" y="2508840"/>
            <a:ext cx="882000" cy="873000"/>
          </a:xfrm>
          <a:prstGeom prst="rect">
            <a:avLst/>
          </a:prstGeom>
          <a:ln w="0">
            <a:noFill/>
          </a:ln>
        </p:spPr>
      </p:pic>
      <p:pic>
        <p:nvPicPr>
          <p:cNvPr id="126" name="Image 9" descr=""/>
          <p:cNvPicPr/>
          <p:nvPr/>
        </p:nvPicPr>
        <p:blipFill>
          <a:blip r:embed="rId10"/>
          <a:stretch/>
        </p:blipFill>
        <p:spPr>
          <a:xfrm>
            <a:off x="10285560" y="2487600"/>
            <a:ext cx="1050120" cy="8967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Rectangle : coins arrondis 3"/>
          <p:cNvSpPr/>
          <p:nvPr/>
        </p:nvSpPr>
        <p:spPr>
          <a:xfrm>
            <a:off x="1972080" y="2754720"/>
            <a:ext cx="8246880" cy="1347480"/>
          </a:xfrm>
          <a:prstGeom prst="roundRect">
            <a:avLst>
              <a:gd name="adj" fmla="val 16667"/>
            </a:avLst>
          </a:prstGeom>
          <a:solidFill>
            <a:schemeClr val="accent3">
              <a:lumMod val="60000"/>
              <a:lumOff val="4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II – ETUDE DES DONNEES</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Image 3" descr=""/>
          <p:cNvPicPr/>
          <p:nvPr/>
        </p:nvPicPr>
        <p:blipFill>
          <a:blip r:embed="rId1"/>
          <a:stretch/>
        </p:blipFill>
        <p:spPr>
          <a:xfrm>
            <a:off x="1502280" y="839880"/>
            <a:ext cx="9413640" cy="5942520"/>
          </a:xfrm>
          <a:prstGeom prst="rect">
            <a:avLst/>
          </a:prstGeom>
          <a:ln w="0">
            <a:noFill/>
          </a:ln>
        </p:spPr>
      </p:pic>
      <p:sp>
        <p:nvSpPr>
          <p:cNvPr id="129"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PRESENTATION DES DONNEES</a:t>
            </a:r>
            <a:endParaRPr b="0" lang="fr-FR" sz="4000" spc="-1" strike="noStrike">
              <a:solidFill>
                <a:srgbClr val="000000"/>
              </a:solidFill>
              <a:latin typeface="Arial"/>
            </a:endParaRPr>
          </a:p>
        </p:txBody>
      </p:sp>
      <p:sp>
        <p:nvSpPr>
          <p:cNvPr id="130" name="Rectangle : coins arrondis 5"/>
          <p:cNvSpPr/>
          <p:nvPr/>
        </p:nvSpPr>
        <p:spPr>
          <a:xfrm>
            <a:off x="7148160" y="1063800"/>
            <a:ext cx="2113560" cy="696240"/>
          </a:xfrm>
          <a:prstGeom prst="roundRect">
            <a:avLst>
              <a:gd name="adj" fmla="val 16667"/>
            </a:avLst>
          </a:prstGeom>
          <a:gradFill rotWithShape="0">
            <a:gsLst>
              <a:gs pos="0">
                <a:srgbClr val="bcdaf5"/>
              </a:gs>
              <a:gs pos="100000">
                <a:srgbClr val="78bcef"/>
              </a:gs>
            </a:gsLst>
            <a:lin ang="5400000"/>
          </a:gradFill>
          <a:ln cap="rnd">
            <a:solidFill>
              <a:srgbClr val="add2f3"/>
            </a:solidFill>
            <a:round/>
          </a:ln>
          <a:effectLst>
            <a:outerShdw algn="tl" blurRad="5076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200" spc="-1" strike="noStrike" u="sng">
                <a:solidFill>
                  <a:schemeClr val="dk1"/>
                </a:solidFill>
                <a:uFillTx/>
                <a:latin typeface="Corbel"/>
                <a:ea typeface="DejaVu Sans"/>
              </a:rPr>
              <a:t>Application train : </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307511 lignes</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122 colonnes</a:t>
            </a:r>
            <a:endParaRPr b="0" lang="fr-FR" sz="1200" spc="-1" strike="noStrike">
              <a:solidFill>
                <a:srgbClr val="000000"/>
              </a:solidFill>
              <a:latin typeface="Arial"/>
            </a:endParaRPr>
          </a:p>
        </p:txBody>
      </p:sp>
      <p:sp>
        <p:nvSpPr>
          <p:cNvPr id="131" name="Rectangle : coins arrondis 6"/>
          <p:cNvSpPr/>
          <p:nvPr/>
        </p:nvSpPr>
        <p:spPr>
          <a:xfrm>
            <a:off x="9388440" y="1063800"/>
            <a:ext cx="2113560" cy="696240"/>
          </a:xfrm>
          <a:prstGeom prst="roundRect">
            <a:avLst>
              <a:gd name="adj" fmla="val 16667"/>
            </a:avLst>
          </a:prstGeom>
          <a:gradFill rotWithShape="0">
            <a:gsLst>
              <a:gs pos="0">
                <a:srgbClr val="bcdaf5"/>
              </a:gs>
              <a:gs pos="100000">
                <a:srgbClr val="78bcef"/>
              </a:gs>
            </a:gsLst>
            <a:lin ang="5400000"/>
          </a:gradFill>
          <a:ln cap="rnd">
            <a:solidFill>
              <a:srgbClr val="add2f3"/>
            </a:solidFill>
            <a:round/>
          </a:ln>
          <a:effectLst>
            <a:outerShdw algn="tl" blurRad="5076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200" spc="-1" strike="noStrike" u="sng">
                <a:solidFill>
                  <a:schemeClr val="dk1"/>
                </a:solidFill>
                <a:uFillTx/>
                <a:latin typeface="Corbel"/>
                <a:ea typeface="DejaVu Sans"/>
              </a:rPr>
              <a:t>Application test : </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48744 lignes</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121 colonnes</a:t>
            </a:r>
            <a:endParaRPr b="0" lang="fr-FR" sz="1200" spc="-1" strike="noStrike">
              <a:solidFill>
                <a:srgbClr val="000000"/>
              </a:solidFill>
              <a:latin typeface="Arial"/>
            </a:endParaRPr>
          </a:p>
        </p:txBody>
      </p:sp>
      <p:sp>
        <p:nvSpPr>
          <p:cNvPr id="132" name="Rectangle : coins arrondis 7"/>
          <p:cNvSpPr/>
          <p:nvPr/>
        </p:nvSpPr>
        <p:spPr>
          <a:xfrm>
            <a:off x="10890360" y="1556280"/>
            <a:ext cx="1224360" cy="345960"/>
          </a:xfrm>
          <a:prstGeom prst="roundRect">
            <a:avLst>
              <a:gd name="adj" fmla="val 16667"/>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u="sng">
                <a:solidFill>
                  <a:schemeClr val="dk1"/>
                </a:solidFill>
                <a:uFillTx/>
                <a:latin typeface="Corbel"/>
                <a:ea typeface="DejaVu Sans"/>
              </a:rPr>
              <a:t>Pas de target</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PRESENTATION DU NOTEBOOK KAGGLE</a:t>
            </a:r>
            <a:endParaRPr b="0" lang="fr-FR" sz="4000" spc="-1" strike="noStrike">
              <a:solidFill>
                <a:srgbClr val="000000"/>
              </a:solidFill>
              <a:latin typeface="Arial"/>
            </a:endParaRPr>
          </a:p>
        </p:txBody>
      </p:sp>
      <p:graphicFrame>
        <p:nvGraphicFramePr>
          <p:cNvPr id="3" name="Diagram3"/>
          <p:cNvGraphicFramePr/>
          <p:nvPr>
            <p:extLst>
              <p:ext uri="{D42A27DB-BD31-4B8C-83A1-F6EECF244321}">
                <p14:modId xmlns:p14="http://schemas.microsoft.com/office/powerpoint/2010/main" val="3716412090"/>
              </p:ext>
            </p:extLst>
          </p:nvPr>
        </p:nvGraphicFramePr>
        <p:xfrm>
          <a:off x="689040" y="807120"/>
          <a:ext cx="10825200" cy="5999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Rectangle : coins arrondis 3"/>
          <p:cNvSpPr/>
          <p:nvPr/>
        </p:nvSpPr>
        <p:spPr>
          <a:xfrm>
            <a:off x="1972080" y="2754720"/>
            <a:ext cx="8246880" cy="1347480"/>
          </a:xfrm>
          <a:prstGeom prst="roundRect">
            <a:avLst>
              <a:gd name="adj" fmla="val 16667"/>
            </a:avLst>
          </a:prstGeom>
          <a:solidFill>
            <a:schemeClr val="accent4">
              <a:lumMod val="40000"/>
              <a:lumOff val="6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III – MODELISATION</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Parallaxe">
  <a:themeElements>
    <a:clrScheme name="Parallaxe">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Parallaxe">
  <a:themeElements>
    <a:clrScheme name="Parallaxe">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A6CA4E143C1C4DA487B74FF1A5DC5F" ma:contentTypeVersion="8" ma:contentTypeDescription="Crée un document." ma:contentTypeScope="" ma:versionID="810f3c65d920816b5901cd0608e513ec">
  <xsd:schema xmlns:xsd="http://www.w3.org/2001/XMLSchema" xmlns:xs="http://www.w3.org/2001/XMLSchema" xmlns:p="http://schemas.microsoft.com/office/2006/metadata/properties" xmlns:ns3="17d01d1b-8e7c-4008-846c-e236499f1da4" targetNamespace="http://schemas.microsoft.com/office/2006/metadata/properties" ma:root="true" ma:fieldsID="065597f0fb3ee85b5e5fb0b9d8188324" ns3:_="">
    <xsd:import namespace="17d01d1b-8e7c-4008-846c-e236499f1da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d01d1b-8e7c-4008-846c-e236499f1d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5F7CF6-3D4F-453B-B8CF-600AF596C75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12BCE2E-BCC3-4749-B760-AB8F4E7CC288}">
  <ds:schemaRefs>
    <ds:schemaRef ds:uri="http://schemas.microsoft.com/sharepoint/v3/contenttype/forms"/>
  </ds:schemaRefs>
</ds:datastoreItem>
</file>

<file path=customXml/itemProps3.xml><?xml version="1.0" encoding="utf-8"?>
<ds:datastoreItem xmlns:ds="http://schemas.openxmlformats.org/officeDocument/2006/customXml" ds:itemID="{4E2DFD22-F870-4FF4-A84E-C3B9E0CC94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d01d1b-8e7c-4008-846c-e236499f1d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87</TotalTime>
  <Application>LibreOffice/7.5.1.2$Windows_X86_64 LibreOffice_project/fcbaee479e84c6cd81291587d2ee68cba099e129</Application>
  <AppVersion>15.0000</AppVersion>
  <Words>1945</Words>
  <Paragraphs>314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2023-11-09T15:26:03Z</dcterms:created>
  <dc:creator/>
  <dc:description/>
  <dc:language>fr-FR</dc:language>
  <cp:lastModifiedBy/>
  <dcterms:modified xsi:type="dcterms:W3CDTF">2023-11-09T15:26:05Z</dcterms:modified>
  <cp:revision>2</cp:revision>
  <dc:subject/>
  <dc:title>Implémenter un modèle de scoring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0x010100DFA6CA4E143C1C4DA487B74FF1A5DC5F</vt:lpwstr>
  </property>
  <property fmtid="{D5CDD505-2E9C-101B-9397-08002B2CF9AE}" pid="3" name="PresentationFormat">
    <vt:lpwstr>Grand écran</vt:lpwstr>
  </property>
  <property fmtid="{D5CDD505-2E9C-101B-9397-08002B2CF9AE}" pid="4" name="Slides">
    <vt:i4>20</vt:i4>
  </property>
</Properties>
</file>