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media/image50.jpeg" ContentType="image/jpeg"/>
  <Override PartName="/ppt/media/image1.jpeg" ContentType="image/jpeg"/>
  <Override PartName="/ppt/media/image57.png" ContentType="image/png"/>
  <Override PartName="/ppt/media/image35.png" ContentType="image/png"/>
  <Override PartName="/ppt/media/image129.png" ContentType="image/png"/>
  <Override PartName="/ppt/media/image13.png" ContentType="image/png"/>
  <Override PartName="/ppt/media/image107.png" ContentType="image/png"/>
  <Override PartName="/ppt/media/image8.png" ContentType="image/png"/>
  <Override PartName="/ppt/media/image2.png" ContentType="image/png"/>
  <Override PartName="/ppt/media/image145.png" ContentType="image/png"/>
  <Override PartName="/ppt/media/image51.png" ContentType="image/png"/>
  <Override PartName="/ppt/media/image3.png" ContentType="image/png"/>
  <Override PartName="/ppt/media/image124.png" ContentType="image/png"/>
  <Override PartName="/ppt/media/image30.png" ContentType="image/png"/>
  <Override PartName="/ppt/media/image146.png" ContentType="image/png"/>
  <Override PartName="/ppt/media/image52.png" ContentType="image/png"/>
  <Override PartName="/ppt/media/image5.jpeg" ContentType="image/jpeg"/>
  <Override PartName="/ppt/media/image28.png" ContentType="image/png"/>
  <Override PartName="/ppt/media/image4.png" ContentType="image/png"/>
  <Override PartName="/ppt/media/image125.png" ContentType="image/png"/>
  <Override PartName="/ppt/media/image31.png" ContentType="image/png"/>
  <Override PartName="/ppt/media/image147.png" ContentType="image/png"/>
  <Override PartName="/ppt/media/image53.png" ContentType="image/png"/>
  <Override PartName="/ppt/media/image6.png" ContentType="image/png"/>
  <Override PartName="/ppt/media/image127.png" ContentType="image/png"/>
  <Override PartName="/ppt/media/image33.png" ContentType="image/png"/>
  <Override PartName="/ppt/media/image105.png" ContentType="image/png"/>
  <Override PartName="/ppt/media/image11.png" ContentType="image/png"/>
  <Override PartName="/ppt/media/image49.jpeg" ContentType="image/jpeg"/>
  <Override PartName="/ppt/media/image149.png" ContentType="image/png"/>
  <Override PartName="/ppt/media/image55.png" ContentType="image/png"/>
  <Override PartName="/ppt/media/image7.png" ContentType="image/png"/>
  <Override PartName="/ppt/media/image106.png" ContentType="image/png"/>
  <Override PartName="/ppt/media/image12.png" ContentType="image/png"/>
  <Override PartName="/ppt/media/image128.png" ContentType="image/png"/>
  <Override PartName="/ppt/media/image34.png" ContentType="image/png"/>
  <Override PartName="/ppt/media/image56.png" ContentType="image/png"/>
  <Override PartName="/ppt/media/image9.png" ContentType="image/png"/>
  <Override PartName="/ppt/media/image108.png" ContentType="image/png"/>
  <Override PartName="/ppt/media/image14.png" ContentType="image/png"/>
  <Override PartName="/ppt/media/image36.png" ContentType="image/png"/>
  <Override PartName="/ppt/media/image58.png" ContentType="image/png"/>
  <Override PartName="/ppt/media/image10.png" ContentType="image/png"/>
  <Override PartName="/ppt/media/image126.png" ContentType="image/png"/>
  <Override PartName="/ppt/media/image32.png" ContentType="image/png"/>
  <Override PartName="/ppt/media/image39.jpeg" ContentType="image/jpeg"/>
  <Override PartName="/ppt/media/image148.png" ContentType="image/png"/>
  <Override PartName="/ppt/media/image17.jpeg" ContentType="image/jpeg"/>
  <Override PartName="/ppt/media/image54.png" ContentType="image/png"/>
  <Override PartName="/ppt/media/image109.png" ContentType="image/png"/>
  <Override PartName="/ppt/media/image15.png" ContentType="image/png"/>
  <Override PartName="/ppt/media/image37.png" ContentType="image/png"/>
  <Override PartName="/ppt/media/image59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114.png" ContentType="image/png"/>
  <Override PartName="/ppt/media/image20.png" ContentType="image/png"/>
  <Override PartName="/ppt/media/image136.png" ContentType="image/png"/>
  <Override PartName="/ppt/media/image42.png" ContentType="image/png"/>
  <Override PartName="/ppt/media/image64.png" ContentType="image/png"/>
  <Override PartName="/ppt/media/image115.png" ContentType="image/png"/>
  <Override PartName="/ppt/media/image21.png" ContentType="image/png"/>
  <Override PartName="/ppt/media/image43.png" ContentType="image/png"/>
  <Override PartName="/ppt/media/image44.png" ContentType="image/png"/>
  <Override PartName="/ppt/media/image138.png" ContentType="image/png"/>
  <Override PartName="/ppt/media/image38.jpeg" ContentType="image/jpeg"/>
  <Override PartName="/ppt/media/image22.png" ContentType="image/png"/>
  <Override PartName="/ppt/media/image116.png" ContentType="image/png"/>
  <Override PartName="/ppt/media/image48.jpeg" ContentType="image/jpeg"/>
  <Override PartName="/ppt/media/image45.png" ContentType="image/png"/>
  <Override PartName="/ppt/media/image139.png" ContentType="image/png"/>
  <Override PartName="/ppt/media/image23.png" ContentType="image/png"/>
  <Override PartName="/ppt/media/image117.png" ContentType="image/png"/>
  <Override PartName="/ppt/media/image46.png" ContentType="image/png"/>
  <Override PartName="/ppt/media/image24.png" ContentType="image/png"/>
  <Override PartName="/ppt/media/image118.png" ContentType="image/png"/>
  <Override PartName="/ppt/media/image47.png" ContentType="image/png"/>
  <Override PartName="/ppt/media/image25.png" ContentType="image/png"/>
  <Override PartName="/ppt/media/image119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40.jpeg" ContentType="image/jpeg"/>
  <Override PartName="/ppt/media/image63.png" ContentType="image/png"/>
  <Override PartName="/ppt/media/image41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jpeg" ContentType="image/jpeg"/>
  <Override PartName="/ppt/media/image99.png" ContentType="image/png"/>
  <Override PartName="/ppt/media/image100.png" ContentType="image/png"/>
  <Override PartName="/ppt/media/image101.png" ContentType="image/png"/>
  <Override PartName="/ppt/media/image102.jpeg" ContentType="image/jpeg"/>
  <Override PartName="/ppt/media/image103.png" ContentType="image/png"/>
  <Override PartName="/ppt/media/image104.jpeg" ContentType="image/jpeg"/>
  <Override PartName="/ppt/media/image110.jpeg" ContentType="image/jpeg"/>
  <Override PartName="/ppt/media/image111.png" ContentType="image/png"/>
  <Override PartName="/ppt/media/image112.png" ContentType="image/png"/>
  <Override PartName="/ppt/media/image113.png" ContentType="image/png"/>
  <Override PartName="/ppt/media/image120.png" ContentType="image/png"/>
  <Override PartName="/ppt/media/image121.png" ContentType="image/png"/>
  <Override PartName="/ppt/media/image122.png" ContentType="image/png"/>
  <Override PartName="/ppt/media/image123.png" ContentType="image/png"/>
  <Override PartName="/ppt/media/image130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jpeg" ContentType="image/jpeg"/>
  <Override PartName="/ppt/media/image137.jpeg" ContentType="image/jpeg"/>
  <Override PartName="/ppt/media/image140.png" ContentType="image/png"/>
  <Override PartName="/ppt/media/image141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50.png" ContentType="image/png"/>
  <Override PartName="/ppt/media/image151.png" ContentType="image/png"/>
  <Override PartName="/ppt/media/image152.png" ContentType="image/png"/>
  <Override PartName="/ppt/media/image15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34A263-4159-4509-95EE-B6EE7E6DB7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F6C1AE-5071-4275-952A-4F1C16BEC8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71960B-39E3-41B7-A031-A7ED9D548A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8C67BF-5B12-440E-A23D-0890215753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F3CCA5-23DF-4063-B974-1D1339C182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C26D8B-ADF8-4AF9-8C41-4D0FDD74B0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7B2196-9CAC-4FE5-ACBA-C172A7C3CE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C14C39-F2E6-441B-B278-987336712F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5D90AD-F01A-4283-B836-EA3D8F4DB5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30E853-BF1B-4239-9D13-F3DBD06676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58A928-FC25-46B5-9FCA-2AAF8E3C6D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3109ED-45C2-459D-9443-775A81AF4A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666BAA-920D-4581-AE17-38DB2BEFBB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C2A30D-DB5E-4B67-A0E2-4F5B24FA83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87244D-AC8B-4B1B-A4C9-697BEE9864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DA3C52-DA19-43EC-9897-AE565179FB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56483F-9472-4612-ADCF-4A29BB89F8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990C65-EBA9-4DBD-9541-BF7F0FFB06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B3276E-C2AB-4E33-9980-9CF6669303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BA30EC-4421-4554-9661-BCA7E083C1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D4815F-E505-4C6D-A387-B5D8D25F89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88E12A-4212-49C4-8FAE-783721B23E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51FD73-8F48-43BA-B05E-DBB56A6782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9FF23A-1AED-4962-A994-2AD0090475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973C64-3CB7-4B5B-AE29-1DEE304910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C92E53-EE7A-43CE-BEA3-DEEC7A43CF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BF7F65-3508-47E3-AF36-92C5331388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9B299D-8351-4A7C-A2FF-635FBD6276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95CA06-C090-4105-99C2-6A4BEE9FCF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928ABA-2F24-4B89-87BF-93081E3A08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068381-C976-405E-BFB7-7EAC61C26B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35AA02C-FD35-47D8-8FAB-E92B66CFD6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0BAC7FB-7A6B-484B-AFCB-DE03719C0C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1384EE-7EF8-4E9E-9982-F2726CBC5A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737D1E5-99A8-4F50-8A0C-F2C200747D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3FF908F-26D5-4E36-98D4-F023C1B1BD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798FD7A-9C5F-4016-B661-B65B11E0DD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C7B192-EA62-4015-AE6E-122B5BBC55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5B3FE99-693D-4FF2-AE95-A17BDC11A4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50F09E5-7F61-44B6-B22D-AE5DD7568F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D7457C2-E341-41DD-AF69-2144106501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AA1AB49-E161-45D0-9E1E-0C584A6F28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8070A9-EAC6-4D98-B152-457ED97322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985266-B4EB-40E8-B90A-654AAF7FCE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EAF0BC-236F-4ACE-BCE1-A48283C344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980838-EAF0-44AF-8F96-2A5A4B110C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466A9C-C512-4CBC-9723-6C7E87C58E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2B87F8-D9B1-4AAA-B35B-80274A765B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" name="bg object 17" hidden="1"/>
          <p:cNvSpPr/>
          <p:nvPr/>
        </p:nvSpPr>
        <p:spPr>
          <a:xfrm>
            <a:off x="457200" y="0"/>
            <a:ext cx="1121400" cy="5327640"/>
          </a:xfrm>
          <a:custGeom>
            <a:avLst/>
            <a:gdLst>
              <a:gd name="textAreaLeft" fmla="*/ 0 w 1121400"/>
              <a:gd name="textAreaRight" fmla="*/ 1122120 w 1121400"/>
              <a:gd name="textAreaTop" fmla="*/ 0 h 5327640"/>
              <a:gd name="textAreaBottom" fmla="*/ 5328360 h 5327640"/>
            </a:gdLst>
            <a:ahLst/>
            <a:rect l="textAreaLeft" t="textAreaTop" r="textAreaRight" b="textAreaBottom"/>
            <a:pathLst>
              <a:path w="1122045" h="5328285">
                <a:moveTo>
                  <a:pt x="1121664" y="0"/>
                </a:moveTo>
                <a:lnTo>
                  <a:pt x="867791" y="0"/>
                </a:lnTo>
                <a:lnTo>
                  <a:pt x="0" y="5285105"/>
                </a:lnTo>
                <a:lnTo>
                  <a:pt x="247497" y="5327904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bg object 18" hidden="1"/>
          <p:cNvSpPr/>
          <p:nvPr/>
        </p:nvSpPr>
        <p:spPr>
          <a:xfrm>
            <a:off x="149400" y="0"/>
            <a:ext cx="1118160" cy="5275440"/>
          </a:xfrm>
          <a:custGeom>
            <a:avLst/>
            <a:gdLst>
              <a:gd name="textAreaLeft" fmla="*/ 0 w 1118160"/>
              <a:gd name="textAreaRight" fmla="*/ 1118880 w 1118160"/>
              <a:gd name="textAreaTop" fmla="*/ 0 h 5275440"/>
              <a:gd name="textAreaBottom" fmla="*/ 5276160 h 5275440"/>
            </a:gdLst>
            <a:ahLst/>
            <a:rect l="textAreaLeft" t="textAreaTop" r="textAreaRight" b="textAreaBottom"/>
            <a:pathLst>
              <a:path w="1118870" h="5276215">
                <a:moveTo>
                  <a:pt x="1118616" y="0"/>
                </a:moveTo>
                <a:lnTo>
                  <a:pt x="865974" y="0"/>
                </a:lnTo>
                <a:lnTo>
                  <a:pt x="0" y="5237988"/>
                </a:lnTo>
                <a:lnTo>
                  <a:pt x="249466" y="5276088"/>
                </a:lnTo>
                <a:lnTo>
                  <a:pt x="1118616" y="0"/>
                </a:lnTo>
                <a:close/>
              </a:path>
            </a:pathLst>
          </a:custGeom>
          <a:solidFill>
            <a:srgbClr val="58585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bg object 19" hidden="1"/>
          <p:cNvSpPr/>
          <p:nvPr/>
        </p:nvSpPr>
        <p:spPr>
          <a:xfrm>
            <a:off x="149400" y="5239440"/>
            <a:ext cx="1231200" cy="1617840"/>
          </a:xfrm>
          <a:custGeom>
            <a:avLst/>
            <a:gdLst>
              <a:gd name="textAreaLeft" fmla="*/ 0 w 1231200"/>
              <a:gd name="textAreaRight" fmla="*/ 1231920 w 1231200"/>
              <a:gd name="textAreaTop" fmla="*/ 0 h 1617840"/>
              <a:gd name="textAreaBottom" fmla="*/ 1618560 h 1617840"/>
            </a:gdLst>
            <a:ahLst/>
            <a:rect l="textAreaLeft" t="textAreaTop" r="textAreaRight" b="textAreaBottom"/>
            <a:pathLst>
              <a:path w="1231900" h="1618615">
                <a:moveTo>
                  <a:pt x="0" y="0"/>
                </a:moveTo>
                <a:lnTo>
                  <a:pt x="1177289" y="1618487"/>
                </a:lnTo>
                <a:lnTo>
                  <a:pt x="1231392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bg object 20" hidden="1"/>
          <p:cNvSpPr/>
          <p:nvPr/>
        </p:nvSpPr>
        <p:spPr>
          <a:xfrm>
            <a:off x="457200" y="5291280"/>
            <a:ext cx="1495800" cy="1566360"/>
          </a:xfrm>
          <a:custGeom>
            <a:avLst/>
            <a:gdLst>
              <a:gd name="textAreaLeft" fmla="*/ 0 w 1495800"/>
              <a:gd name="textAreaRight" fmla="*/ 1496520 w 1495800"/>
              <a:gd name="textAreaTop" fmla="*/ 0 h 1566360"/>
              <a:gd name="textAreaBottom" fmla="*/ 1567080 h 1566360"/>
            </a:gdLst>
            <a:ahLst/>
            <a:rect l="textAreaLeft" t="textAreaTop" r="textAreaRight" b="textAreaBottom"/>
            <a:pathLst>
              <a:path w="1496695" h="1567179">
                <a:moveTo>
                  <a:pt x="0" y="0"/>
                </a:moveTo>
                <a:lnTo>
                  <a:pt x="1444117" y="1566672"/>
                </a:lnTo>
                <a:lnTo>
                  <a:pt x="1496568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bg object 21" hidden="1"/>
          <p:cNvSpPr/>
          <p:nvPr/>
        </p:nvSpPr>
        <p:spPr>
          <a:xfrm>
            <a:off x="457200" y="5285160"/>
            <a:ext cx="2130480" cy="1572120"/>
          </a:xfrm>
          <a:custGeom>
            <a:avLst/>
            <a:gdLst>
              <a:gd name="textAreaLeft" fmla="*/ 0 w 2130480"/>
              <a:gd name="textAreaRight" fmla="*/ 2131200 w 2130480"/>
              <a:gd name="textAreaTop" fmla="*/ 0 h 1572120"/>
              <a:gd name="textAreaBottom" fmla="*/ 1572840 h 1572120"/>
            </a:gdLst>
            <a:ahLst/>
            <a:rect l="textAreaLeft" t="textAreaTop" r="textAreaRight" b="textAreaBottom"/>
            <a:pathLst>
              <a:path w="2131060" h="1572895">
                <a:moveTo>
                  <a:pt x="0" y="0"/>
                </a:moveTo>
                <a:lnTo>
                  <a:pt x="0" y="4826"/>
                </a:lnTo>
                <a:lnTo>
                  <a:pt x="1495552" y="1572767"/>
                </a:lnTo>
                <a:lnTo>
                  <a:pt x="2130552" y="1572767"/>
                </a:lnTo>
                <a:lnTo>
                  <a:pt x="247662" y="42926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bg object 22" hidden="1"/>
          <p:cNvSpPr/>
          <p:nvPr/>
        </p:nvSpPr>
        <p:spPr>
          <a:xfrm>
            <a:off x="149400" y="5239440"/>
            <a:ext cx="1697400" cy="1617840"/>
          </a:xfrm>
          <a:custGeom>
            <a:avLst/>
            <a:gdLst>
              <a:gd name="textAreaLeft" fmla="*/ 0 w 1697400"/>
              <a:gd name="textAreaRight" fmla="*/ 1698120 w 1697400"/>
              <a:gd name="textAreaTop" fmla="*/ 0 h 1617840"/>
              <a:gd name="textAreaBottom" fmla="*/ 1618560 h 1617840"/>
            </a:gdLst>
            <a:ahLst/>
            <a:rect l="textAreaLeft" t="textAreaTop" r="textAreaRight" b="textAreaBottom"/>
            <a:pathLst>
              <a:path w="1697989" h="1618615">
                <a:moveTo>
                  <a:pt x="0" y="0"/>
                </a:moveTo>
                <a:lnTo>
                  <a:pt x="1230376" y="1618487"/>
                </a:lnTo>
                <a:lnTo>
                  <a:pt x="1697736" y="1618487"/>
                </a:lnTo>
                <a:lnTo>
                  <a:pt x="292493" y="95250"/>
                </a:lnTo>
                <a:lnTo>
                  <a:pt x="244805" y="42799"/>
                </a:lnTo>
                <a:lnTo>
                  <a:pt x="249567" y="42799"/>
                </a:lnTo>
                <a:lnTo>
                  <a:pt x="249567" y="38100"/>
                </a:lnTo>
                <a:lnTo>
                  <a:pt x="24480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" name="bg object 16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8" name="bg object 17"/>
          <p:cNvSpPr/>
          <p:nvPr/>
        </p:nvSpPr>
        <p:spPr>
          <a:xfrm>
            <a:off x="984600" y="0"/>
            <a:ext cx="1061640" cy="2775960"/>
          </a:xfrm>
          <a:custGeom>
            <a:avLst/>
            <a:gdLst>
              <a:gd name="textAreaLeft" fmla="*/ 0 w 1061640"/>
              <a:gd name="textAreaRight" fmla="*/ 1062360 w 1061640"/>
              <a:gd name="textAreaTop" fmla="*/ 0 h 2775960"/>
              <a:gd name="textAreaBottom" fmla="*/ 2776680 h 2775960"/>
            </a:gdLst>
            <a:ahLst/>
            <a:rect l="textAreaLeft" t="textAreaTop" r="textAreaRight" b="textAreaBottom"/>
            <a:pathLst>
              <a:path w="1062355" h="2776855">
                <a:moveTo>
                  <a:pt x="1062204" y="0"/>
                </a:moveTo>
                <a:lnTo>
                  <a:pt x="681206" y="0"/>
                </a:lnTo>
                <a:lnTo>
                  <a:pt x="0" y="2686304"/>
                </a:lnTo>
                <a:lnTo>
                  <a:pt x="357251" y="2776728"/>
                </a:lnTo>
                <a:lnTo>
                  <a:pt x="1062204" y="0"/>
                </a:lnTo>
                <a:close/>
              </a:path>
            </a:pathLst>
          </a:custGeom>
          <a:solidFill>
            <a:srgbClr val="2fac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bg object 18"/>
          <p:cNvSpPr/>
          <p:nvPr/>
        </p:nvSpPr>
        <p:spPr>
          <a:xfrm>
            <a:off x="545760" y="0"/>
            <a:ext cx="1034280" cy="2669400"/>
          </a:xfrm>
          <a:custGeom>
            <a:avLst/>
            <a:gdLst>
              <a:gd name="textAreaLeft" fmla="*/ 0 w 1034280"/>
              <a:gd name="textAreaRight" fmla="*/ 1035000 w 1034280"/>
              <a:gd name="textAreaTop" fmla="*/ 0 h 2669400"/>
              <a:gd name="textAreaBottom" fmla="*/ 2670120 h 2669400"/>
            </a:gdLst>
            <a:ahLst/>
            <a:rect l="textAreaLeft" t="textAreaTop" r="textAreaRight" b="textAreaBottom"/>
            <a:pathLst>
              <a:path w="1035050" h="2670175">
                <a:moveTo>
                  <a:pt x="1034774" y="0"/>
                </a:moveTo>
                <a:lnTo>
                  <a:pt x="651722" y="0"/>
                </a:lnTo>
                <a:lnTo>
                  <a:pt x="0" y="2579497"/>
                </a:lnTo>
                <a:lnTo>
                  <a:pt x="348094" y="2665222"/>
                </a:lnTo>
                <a:lnTo>
                  <a:pt x="357632" y="2670048"/>
                </a:lnTo>
                <a:lnTo>
                  <a:pt x="1034774" y="0"/>
                </a:lnTo>
                <a:close/>
              </a:path>
            </a:pathLst>
          </a:custGeom>
          <a:solidFill>
            <a:srgbClr val="58585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bg object 19"/>
          <p:cNvSpPr/>
          <p:nvPr/>
        </p:nvSpPr>
        <p:spPr>
          <a:xfrm>
            <a:off x="545760" y="2581560"/>
            <a:ext cx="2694240" cy="4276080"/>
          </a:xfrm>
          <a:custGeom>
            <a:avLst/>
            <a:gdLst>
              <a:gd name="textAreaLeft" fmla="*/ 0 w 2694240"/>
              <a:gd name="textAreaRight" fmla="*/ 2694960 w 2694240"/>
              <a:gd name="textAreaTop" fmla="*/ 0 h 4276080"/>
              <a:gd name="textAreaBottom" fmla="*/ 4276800 h 4276080"/>
            </a:gdLst>
            <a:ahLst/>
            <a:rect l="textAreaLeft" t="textAreaTop" r="textAreaRight" b="textAreaBottom"/>
            <a:pathLst>
              <a:path w="2694940" h="4276725">
                <a:moveTo>
                  <a:pt x="0" y="0"/>
                </a:moveTo>
                <a:lnTo>
                  <a:pt x="2575306" y="4276343"/>
                </a:lnTo>
                <a:lnTo>
                  <a:pt x="2694432" y="4276343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bg object 20"/>
          <p:cNvSpPr/>
          <p:nvPr/>
        </p:nvSpPr>
        <p:spPr>
          <a:xfrm>
            <a:off x="987480" y="2691360"/>
            <a:ext cx="3334320" cy="4166280"/>
          </a:xfrm>
          <a:custGeom>
            <a:avLst/>
            <a:gdLst>
              <a:gd name="textAreaLeft" fmla="*/ 0 w 3334320"/>
              <a:gd name="textAreaRight" fmla="*/ 3335040 w 3334320"/>
              <a:gd name="textAreaTop" fmla="*/ 0 h 4166280"/>
              <a:gd name="textAreaBottom" fmla="*/ 4167000 h 4166280"/>
            </a:gdLst>
            <a:ahLst/>
            <a:rect l="textAreaLeft" t="textAreaTop" r="textAreaRight" b="textAreaBottom"/>
            <a:pathLst>
              <a:path w="3335020" h="4166870">
                <a:moveTo>
                  <a:pt x="0" y="0"/>
                </a:moveTo>
                <a:lnTo>
                  <a:pt x="3210560" y="4166616"/>
                </a:lnTo>
                <a:lnTo>
                  <a:pt x="3334512" y="4166616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bg object 21"/>
          <p:cNvSpPr/>
          <p:nvPr/>
        </p:nvSpPr>
        <p:spPr>
          <a:xfrm>
            <a:off x="984600" y="2688480"/>
            <a:ext cx="4574520" cy="4169160"/>
          </a:xfrm>
          <a:custGeom>
            <a:avLst/>
            <a:gdLst>
              <a:gd name="textAreaLeft" fmla="*/ 0 w 4574520"/>
              <a:gd name="textAreaRight" fmla="*/ 4575240 w 4574520"/>
              <a:gd name="textAreaTop" fmla="*/ 0 h 4169160"/>
              <a:gd name="textAreaBottom" fmla="*/ 4169880 h 4169160"/>
            </a:gdLst>
            <a:ahLst/>
            <a:rect l="textAreaLeft" t="textAreaTop" r="textAreaRight" b="textAreaBottom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bg object 22"/>
          <p:cNvSpPr/>
          <p:nvPr/>
        </p:nvSpPr>
        <p:spPr>
          <a:xfrm>
            <a:off x="545760" y="2578680"/>
            <a:ext cx="3583800" cy="4279320"/>
          </a:xfrm>
          <a:custGeom>
            <a:avLst/>
            <a:gdLst>
              <a:gd name="textAreaLeft" fmla="*/ 0 w 3583800"/>
              <a:gd name="textAreaRight" fmla="*/ 3584520 w 3583800"/>
              <a:gd name="textAreaTop" fmla="*/ 0 h 4279320"/>
              <a:gd name="textAreaBottom" fmla="*/ 4280040 h 4279320"/>
            </a:gdLst>
            <a:ahLst/>
            <a:rect l="textAreaLeft" t="textAreaTop" r="textAreaRight" b="textAreaBottom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0DBFAD-F9FC-4082-B0CF-97213E5FA1C2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56" name="bg object 17"/>
          <p:cNvSpPr/>
          <p:nvPr/>
        </p:nvSpPr>
        <p:spPr>
          <a:xfrm>
            <a:off x="457200" y="0"/>
            <a:ext cx="1121400" cy="5327640"/>
          </a:xfrm>
          <a:custGeom>
            <a:avLst/>
            <a:gdLst>
              <a:gd name="textAreaLeft" fmla="*/ 0 w 1121400"/>
              <a:gd name="textAreaRight" fmla="*/ 1122120 w 1121400"/>
              <a:gd name="textAreaTop" fmla="*/ 0 h 5327640"/>
              <a:gd name="textAreaBottom" fmla="*/ 5328360 h 5327640"/>
            </a:gdLst>
            <a:ahLst/>
            <a:rect l="textAreaLeft" t="textAreaTop" r="textAreaRight" b="textAreaBottom"/>
            <a:pathLst>
              <a:path w="1122045" h="5328285">
                <a:moveTo>
                  <a:pt x="1121664" y="0"/>
                </a:moveTo>
                <a:lnTo>
                  <a:pt x="867791" y="0"/>
                </a:lnTo>
                <a:lnTo>
                  <a:pt x="0" y="5285105"/>
                </a:lnTo>
                <a:lnTo>
                  <a:pt x="247497" y="5327904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bg object 18"/>
          <p:cNvSpPr/>
          <p:nvPr/>
        </p:nvSpPr>
        <p:spPr>
          <a:xfrm>
            <a:off x="149400" y="0"/>
            <a:ext cx="1118160" cy="5275440"/>
          </a:xfrm>
          <a:custGeom>
            <a:avLst/>
            <a:gdLst>
              <a:gd name="textAreaLeft" fmla="*/ 0 w 1118160"/>
              <a:gd name="textAreaRight" fmla="*/ 1118880 w 1118160"/>
              <a:gd name="textAreaTop" fmla="*/ 0 h 5275440"/>
              <a:gd name="textAreaBottom" fmla="*/ 5276160 h 5275440"/>
            </a:gdLst>
            <a:ahLst/>
            <a:rect l="textAreaLeft" t="textAreaTop" r="textAreaRight" b="textAreaBottom"/>
            <a:pathLst>
              <a:path w="1118870" h="5276215">
                <a:moveTo>
                  <a:pt x="1118616" y="0"/>
                </a:moveTo>
                <a:lnTo>
                  <a:pt x="865974" y="0"/>
                </a:lnTo>
                <a:lnTo>
                  <a:pt x="0" y="5237988"/>
                </a:lnTo>
                <a:lnTo>
                  <a:pt x="249466" y="5276088"/>
                </a:lnTo>
                <a:lnTo>
                  <a:pt x="1118616" y="0"/>
                </a:lnTo>
                <a:close/>
              </a:path>
            </a:pathLst>
          </a:custGeom>
          <a:solidFill>
            <a:srgbClr val="58585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bg object 19"/>
          <p:cNvSpPr/>
          <p:nvPr/>
        </p:nvSpPr>
        <p:spPr>
          <a:xfrm>
            <a:off x="149400" y="5239440"/>
            <a:ext cx="1231200" cy="1617840"/>
          </a:xfrm>
          <a:custGeom>
            <a:avLst/>
            <a:gdLst>
              <a:gd name="textAreaLeft" fmla="*/ 0 w 1231200"/>
              <a:gd name="textAreaRight" fmla="*/ 1231920 w 1231200"/>
              <a:gd name="textAreaTop" fmla="*/ 0 h 1617840"/>
              <a:gd name="textAreaBottom" fmla="*/ 1618560 h 1617840"/>
            </a:gdLst>
            <a:ahLst/>
            <a:rect l="textAreaLeft" t="textAreaTop" r="textAreaRight" b="textAreaBottom"/>
            <a:pathLst>
              <a:path w="1231900" h="1618615">
                <a:moveTo>
                  <a:pt x="0" y="0"/>
                </a:moveTo>
                <a:lnTo>
                  <a:pt x="1177289" y="1618487"/>
                </a:lnTo>
                <a:lnTo>
                  <a:pt x="1231392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9" name="bg object 20"/>
          <p:cNvSpPr/>
          <p:nvPr/>
        </p:nvSpPr>
        <p:spPr>
          <a:xfrm>
            <a:off x="457200" y="5291280"/>
            <a:ext cx="1495800" cy="1566360"/>
          </a:xfrm>
          <a:custGeom>
            <a:avLst/>
            <a:gdLst>
              <a:gd name="textAreaLeft" fmla="*/ 0 w 1495800"/>
              <a:gd name="textAreaRight" fmla="*/ 1496520 w 1495800"/>
              <a:gd name="textAreaTop" fmla="*/ 0 h 1566360"/>
              <a:gd name="textAreaBottom" fmla="*/ 1567080 h 1566360"/>
            </a:gdLst>
            <a:ahLst/>
            <a:rect l="textAreaLeft" t="textAreaTop" r="textAreaRight" b="textAreaBottom"/>
            <a:pathLst>
              <a:path w="1496695" h="1567179">
                <a:moveTo>
                  <a:pt x="0" y="0"/>
                </a:moveTo>
                <a:lnTo>
                  <a:pt x="1444117" y="1566672"/>
                </a:lnTo>
                <a:lnTo>
                  <a:pt x="1496568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bg object 21"/>
          <p:cNvSpPr/>
          <p:nvPr/>
        </p:nvSpPr>
        <p:spPr>
          <a:xfrm>
            <a:off x="457200" y="5285160"/>
            <a:ext cx="2130480" cy="1572120"/>
          </a:xfrm>
          <a:custGeom>
            <a:avLst/>
            <a:gdLst>
              <a:gd name="textAreaLeft" fmla="*/ 0 w 2130480"/>
              <a:gd name="textAreaRight" fmla="*/ 2131200 w 2130480"/>
              <a:gd name="textAreaTop" fmla="*/ 0 h 1572120"/>
              <a:gd name="textAreaBottom" fmla="*/ 1572840 h 1572120"/>
            </a:gdLst>
            <a:ahLst/>
            <a:rect l="textAreaLeft" t="textAreaTop" r="textAreaRight" b="textAreaBottom"/>
            <a:pathLst>
              <a:path w="2131060" h="1572895">
                <a:moveTo>
                  <a:pt x="0" y="0"/>
                </a:moveTo>
                <a:lnTo>
                  <a:pt x="0" y="4826"/>
                </a:lnTo>
                <a:lnTo>
                  <a:pt x="1495552" y="1572767"/>
                </a:lnTo>
                <a:lnTo>
                  <a:pt x="2130552" y="1572767"/>
                </a:lnTo>
                <a:lnTo>
                  <a:pt x="247662" y="42926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bg object 22"/>
          <p:cNvSpPr/>
          <p:nvPr/>
        </p:nvSpPr>
        <p:spPr>
          <a:xfrm>
            <a:off x="149400" y="5239440"/>
            <a:ext cx="1697400" cy="1617840"/>
          </a:xfrm>
          <a:custGeom>
            <a:avLst/>
            <a:gdLst>
              <a:gd name="textAreaLeft" fmla="*/ 0 w 1697400"/>
              <a:gd name="textAreaRight" fmla="*/ 1698120 w 1697400"/>
              <a:gd name="textAreaTop" fmla="*/ 0 h 1617840"/>
              <a:gd name="textAreaBottom" fmla="*/ 1618560 h 1617840"/>
            </a:gdLst>
            <a:ahLst/>
            <a:rect l="textAreaLeft" t="textAreaTop" r="textAreaRight" b="textAreaBottom"/>
            <a:pathLst>
              <a:path w="1697989" h="1618615">
                <a:moveTo>
                  <a:pt x="0" y="0"/>
                </a:moveTo>
                <a:lnTo>
                  <a:pt x="1230376" y="1618487"/>
                </a:lnTo>
                <a:lnTo>
                  <a:pt x="1697736" y="1618487"/>
                </a:lnTo>
                <a:lnTo>
                  <a:pt x="292493" y="95250"/>
                </a:lnTo>
                <a:lnTo>
                  <a:pt x="244805" y="42799"/>
                </a:lnTo>
                <a:lnTo>
                  <a:pt x="249567" y="42799"/>
                </a:lnTo>
                <a:lnTo>
                  <a:pt x="249567" y="38100"/>
                </a:lnTo>
                <a:lnTo>
                  <a:pt x="24480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5"/>
          </p:nvPr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92A3AB-9A58-45FC-86FF-F818112DBE7F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04" name="bg object 17"/>
          <p:cNvSpPr/>
          <p:nvPr/>
        </p:nvSpPr>
        <p:spPr>
          <a:xfrm>
            <a:off x="457200" y="0"/>
            <a:ext cx="1121400" cy="5327640"/>
          </a:xfrm>
          <a:custGeom>
            <a:avLst/>
            <a:gdLst>
              <a:gd name="textAreaLeft" fmla="*/ 0 w 1121400"/>
              <a:gd name="textAreaRight" fmla="*/ 1122120 w 1121400"/>
              <a:gd name="textAreaTop" fmla="*/ 0 h 5327640"/>
              <a:gd name="textAreaBottom" fmla="*/ 5328360 h 5327640"/>
            </a:gdLst>
            <a:ahLst/>
            <a:rect l="textAreaLeft" t="textAreaTop" r="textAreaRight" b="textAreaBottom"/>
            <a:pathLst>
              <a:path w="1122045" h="5328285">
                <a:moveTo>
                  <a:pt x="1121664" y="0"/>
                </a:moveTo>
                <a:lnTo>
                  <a:pt x="867791" y="0"/>
                </a:lnTo>
                <a:lnTo>
                  <a:pt x="0" y="5285105"/>
                </a:lnTo>
                <a:lnTo>
                  <a:pt x="247497" y="5327904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bg object 18"/>
          <p:cNvSpPr/>
          <p:nvPr/>
        </p:nvSpPr>
        <p:spPr>
          <a:xfrm>
            <a:off x="149400" y="0"/>
            <a:ext cx="1118160" cy="5275440"/>
          </a:xfrm>
          <a:custGeom>
            <a:avLst/>
            <a:gdLst>
              <a:gd name="textAreaLeft" fmla="*/ 0 w 1118160"/>
              <a:gd name="textAreaRight" fmla="*/ 1118880 w 1118160"/>
              <a:gd name="textAreaTop" fmla="*/ 0 h 5275440"/>
              <a:gd name="textAreaBottom" fmla="*/ 5276160 h 5275440"/>
            </a:gdLst>
            <a:ahLst/>
            <a:rect l="textAreaLeft" t="textAreaTop" r="textAreaRight" b="textAreaBottom"/>
            <a:pathLst>
              <a:path w="1118870" h="5276215">
                <a:moveTo>
                  <a:pt x="1118616" y="0"/>
                </a:moveTo>
                <a:lnTo>
                  <a:pt x="865974" y="0"/>
                </a:lnTo>
                <a:lnTo>
                  <a:pt x="0" y="5237988"/>
                </a:lnTo>
                <a:lnTo>
                  <a:pt x="249466" y="5276088"/>
                </a:lnTo>
                <a:lnTo>
                  <a:pt x="1118616" y="0"/>
                </a:lnTo>
                <a:close/>
              </a:path>
            </a:pathLst>
          </a:custGeom>
          <a:solidFill>
            <a:srgbClr val="58585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bg object 19"/>
          <p:cNvSpPr/>
          <p:nvPr/>
        </p:nvSpPr>
        <p:spPr>
          <a:xfrm>
            <a:off x="149400" y="5239440"/>
            <a:ext cx="1231200" cy="1617840"/>
          </a:xfrm>
          <a:custGeom>
            <a:avLst/>
            <a:gdLst>
              <a:gd name="textAreaLeft" fmla="*/ 0 w 1231200"/>
              <a:gd name="textAreaRight" fmla="*/ 1231920 w 1231200"/>
              <a:gd name="textAreaTop" fmla="*/ 0 h 1617840"/>
              <a:gd name="textAreaBottom" fmla="*/ 1618560 h 1617840"/>
            </a:gdLst>
            <a:ahLst/>
            <a:rect l="textAreaLeft" t="textAreaTop" r="textAreaRight" b="textAreaBottom"/>
            <a:pathLst>
              <a:path w="1231900" h="1618615">
                <a:moveTo>
                  <a:pt x="0" y="0"/>
                </a:moveTo>
                <a:lnTo>
                  <a:pt x="1177289" y="1618487"/>
                </a:lnTo>
                <a:lnTo>
                  <a:pt x="1231392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bg object 20"/>
          <p:cNvSpPr/>
          <p:nvPr/>
        </p:nvSpPr>
        <p:spPr>
          <a:xfrm>
            <a:off x="457200" y="5291280"/>
            <a:ext cx="1495800" cy="1566360"/>
          </a:xfrm>
          <a:custGeom>
            <a:avLst/>
            <a:gdLst>
              <a:gd name="textAreaLeft" fmla="*/ 0 w 1495800"/>
              <a:gd name="textAreaRight" fmla="*/ 1496520 w 1495800"/>
              <a:gd name="textAreaTop" fmla="*/ 0 h 1566360"/>
              <a:gd name="textAreaBottom" fmla="*/ 1567080 h 1566360"/>
            </a:gdLst>
            <a:ahLst/>
            <a:rect l="textAreaLeft" t="textAreaTop" r="textAreaRight" b="textAreaBottom"/>
            <a:pathLst>
              <a:path w="1496695" h="1567179">
                <a:moveTo>
                  <a:pt x="0" y="0"/>
                </a:moveTo>
                <a:lnTo>
                  <a:pt x="1444117" y="1566672"/>
                </a:lnTo>
                <a:lnTo>
                  <a:pt x="1496568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" name="bg object 21"/>
          <p:cNvSpPr/>
          <p:nvPr/>
        </p:nvSpPr>
        <p:spPr>
          <a:xfrm>
            <a:off x="457200" y="5285160"/>
            <a:ext cx="2130480" cy="1572120"/>
          </a:xfrm>
          <a:custGeom>
            <a:avLst/>
            <a:gdLst>
              <a:gd name="textAreaLeft" fmla="*/ 0 w 2130480"/>
              <a:gd name="textAreaRight" fmla="*/ 2131200 w 2130480"/>
              <a:gd name="textAreaTop" fmla="*/ 0 h 1572120"/>
              <a:gd name="textAreaBottom" fmla="*/ 1572840 h 1572120"/>
            </a:gdLst>
            <a:ahLst/>
            <a:rect l="textAreaLeft" t="textAreaTop" r="textAreaRight" b="textAreaBottom"/>
            <a:pathLst>
              <a:path w="2131060" h="1572895">
                <a:moveTo>
                  <a:pt x="0" y="0"/>
                </a:moveTo>
                <a:lnTo>
                  <a:pt x="0" y="4826"/>
                </a:lnTo>
                <a:lnTo>
                  <a:pt x="1495552" y="1572767"/>
                </a:lnTo>
                <a:lnTo>
                  <a:pt x="2130552" y="1572767"/>
                </a:lnTo>
                <a:lnTo>
                  <a:pt x="247662" y="42926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bg object 22"/>
          <p:cNvSpPr/>
          <p:nvPr/>
        </p:nvSpPr>
        <p:spPr>
          <a:xfrm>
            <a:off x="149400" y="5239440"/>
            <a:ext cx="1697400" cy="1617840"/>
          </a:xfrm>
          <a:custGeom>
            <a:avLst/>
            <a:gdLst>
              <a:gd name="textAreaLeft" fmla="*/ 0 w 1697400"/>
              <a:gd name="textAreaRight" fmla="*/ 1698120 w 1697400"/>
              <a:gd name="textAreaTop" fmla="*/ 0 h 1617840"/>
              <a:gd name="textAreaBottom" fmla="*/ 1618560 h 1617840"/>
            </a:gdLst>
            <a:ahLst/>
            <a:rect l="textAreaLeft" t="textAreaTop" r="textAreaRight" b="textAreaBottom"/>
            <a:pathLst>
              <a:path w="1697989" h="1618615">
                <a:moveTo>
                  <a:pt x="0" y="0"/>
                </a:moveTo>
                <a:lnTo>
                  <a:pt x="1230376" y="1618487"/>
                </a:lnTo>
                <a:lnTo>
                  <a:pt x="1697736" y="1618487"/>
                </a:lnTo>
                <a:lnTo>
                  <a:pt x="292493" y="95250"/>
                </a:lnTo>
                <a:lnTo>
                  <a:pt x="244805" y="42799"/>
                </a:lnTo>
                <a:lnTo>
                  <a:pt x="249567" y="42799"/>
                </a:lnTo>
                <a:lnTo>
                  <a:pt x="249567" y="38100"/>
                </a:lnTo>
                <a:lnTo>
                  <a:pt x="24480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8"/>
          </p:nvPr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C761E0-E38D-4F22-AD9A-20CD49A87EE6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52" name="bg object 17" hidden="1"/>
          <p:cNvSpPr/>
          <p:nvPr/>
        </p:nvSpPr>
        <p:spPr>
          <a:xfrm>
            <a:off x="457200" y="0"/>
            <a:ext cx="1121400" cy="5327640"/>
          </a:xfrm>
          <a:custGeom>
            <a:avLst/>
            <a:gdLst>
              <a:gd name="textAreaLeft" fmla="*/ 0 w 1121400"/>
              <a:gd name="textAreaRight" fmla="*/ 1122120 w 1121400"/>
              <a:gd name="textAreaTop" fmla="*/ 0 h 5327640"/>
              <a:gd name="textAreaBottom" fmla="*/ 5328360 h 5327640"/>
            </a:gdLst>
            <a:ahLst/>
            <a:rect l="textAreaLeft" t="textAreaTop" r="textAreaRight" b="textAreaBottom"/>
            <a:pathLst>
              <a:path w="1122045" h="5328285">
                <a:moveTo>
                  <a:pt x="1121664" y="0"/>
                </a:moveTo>
                <a:lnTo>
                  <a:pt x="867791" y="0"/>
                </a:lnTo>
                <a:lnTo>
                  <a:pt x="0" y="5285105"/>
                </a:lnTo>
                <a:lnTo>
                  <a:pt x="247497" y="5327904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bg object 18" hidden="1"/>
          <p:cNvSpPr/>
          <p:nvPr/>
        </p:nvSpPr>
        <p:spPr>
          <a:xfrm>
            <a:off x="149400" y="0"/>
            <a:ext cx="1118160" cy="5275440"/>
          </a:xfrm>
          <a:custGeom>
            <a:avLst/>
            <a:gdLst>
              <a:gd name="textAreaLeft" fmla="*/ 0 w 1118160"/>
              <a:gd name="textAreaRight" fmla="*/ 1118880 w 1118160"/>
              <a:gd name="textAreaTop" fmla="*/ 0 h 5275440"/>
              <a:gd name="textAreaBottom" fmla="*/ 5276160 h 5275440"/>
            </a:gdLst>
            <a:ahLst/>
            <a:rect l="textAreaLeft" t="textAreaTop" r="textAreaRight" b="textAreaBottom"/>
            <a:pathLst>
              <a:path w="1118870" h="5276215">
                <a:moveTo>
                  <a:pt x="1118616" y="0"/>
                </a:moveTo>
                <a:lnTo>
                  <a:pt x="865974" y="0"/>
                </a:lnTo>
                <a:lnTo>
                  <a:pt x="0" y="5237988"/>
                </a:lnTo>
                <a:lnTo>
                  <a:pt x="249466" y="5276088"/>
                </a:lnTo>
                <a:lnTo>
                  <a:pt x="1118616" y="0"/>
                </a:lnTo>
                <a:close/>
              </a:path>
            </a:pathLst>
          </a:custGeom>
          <a:solidFill>
            <a:srgbClr val="58585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bg object 19" hidden="1"/>
          <p:cNvSpPr/>
          <p:nvPr/>
        </p:nvSpPr>
        <p:spPr>
          <a:xfrm>
            <a:off x="149400" y="5239440"/>
            <a:ext cx="1231200" cy="1617840"/>
          </a:xfrm>
          <a:custGeom>
            <a:avLst/>
            <a:gdLst>
              <a:gd name="textAreaLeft" fmla="*/ 0 w 1231200"/>
              <a:gd name="textAreaRight" fmla="*/ 1231920 w 1231200"/>
              <a:gd name="textAreaTop" fmla="*/ 0 h 1617840"/>
              <a:gd name="textAreaBottom" fmla="*/ 1618560 h 1617840"/>
            </a:gdLst>
            <a:ahLst/>
            <a:rect l="textAreaLeft" t="textAreaTop" r="textAreaRight" b="textAreaBottom"/>
            <a:pathLst>
              <a:path w="1231900" h="1618615">
                <a:moveTo>
                  <a:pt x="0" y="0"/>
                </a:moveTo>
                <a:lnTo>
                  <a:pt x="1177289" y="1618487"/>
                </a:lnTo>
                <a:lnTo>
                  <a:pt x="1231392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5" name="bg object 20" hidden="1"/>
          <p:cNvSpPr/>
          <p:nvPr/>
        </p:nvSpPr>
        <p:spPr>
          <a:xfrm>
            <a:off x="457200" y="5291280"/>
            <a:ext cx="1495800" cy="1566360"/>
          </a:xfrm>
          <a:custGeom>
            <a:avLst/>
            <a:gdLst>
              <a:gd name="textAreaLeft" fmla="*/ 0 w 1495800"/>
              <a:gd name="textAreaRight" fmla="*/ 1496520 w 1495800"/>
              <a:gd name="textAreaTop" fmla="*/ 0 h 1566360"/>
              <a:gd name="textAreaBottom" fmla="*/ 1567080 h 1566360"/>
            </a:gdLst>
            <a:ahLst/>
            <a:rect l="textAreaLeft" t="textAreaTop" r="textAreaRight" b="textAreaBottom"/>
            <a:pathLst>
              <a:path w="1496695" h="1567179">
                <a:moveTo>
                  <a:pt x="0" y="0"/>
                </a:moveTo>
                <a:lnTo>
                  <a:pt x="1444117" y="1566672"/>
                </a:lnTo>
                <a:lnTo>
                  <a:pt x="1496568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bg object 21" hidden="1"/>
          <p:cNvSpPr/>
          <p:nvPr/>
        </p:nvSpPr>
        <p:spPr>
          <a:xfrm>
            <a:off x="457200" y="5285160"/>
            <a:ext cx="2130480" cy="1572120"/>
          </a:xfrm>
          <a:custGeom>
            <a:avLst/>
            <a:gdLst>
              <a:gd name="textAreaLeft" fmla="*/ 0 w 2130480"/>
              <a:gd name="textAreaRight" fmla="*/ 2131200 w 2130480"/>
              <a:gd name="textAreaTop" fmla="*/ 0 h 1572120"/>
              <a:gd name="textAreaBottom" fmla="*/ 1572840 h 1572120"/>
            </a:gdLst>
            <a:ahLst/>
            <a:rect l="textAreaLeft" t="textAreaTop" r="textAreaRight" b="textAreaBottom"/>
            <a:pathLst>
              <a:path w="2131060" h="1572895">
                <a:moveTo>
                  <a:pt x="0" y="0"/>
                </a:moveTo>
                <a:lnTo>
                  <a:pt x="0" y="4826"/>
                </a:lnTo>
                <a:lnTo>
                  <a:pt x="1495552" y="1572767"/>
                </a:lnTo>
                <a:lnTo>
                  <a:pt x="2130552" y="1572767"/>
                </a:lnTo>
                <a:lnTo>
                  <a:pt x="247662" y="42926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bg object 22" hidden="1"/>
          <p:cNvSpPr/>
          <p:nvPr/>
        </p:nvSpPr>
        <p:spPr>
          <a:xfrm>
            <a:off x="149400" y="5239440"/>
            <a:ext cx="1697400" cy="1617840"/>
          </a:xfrm>
          <a:custGeom>
            <a:avLst/>
            <a:gdLst>
              <a:gd name="textAreaLeft" fmla="*/ 0 w 1697400"/>
              <a:gd name="textAreaRight" fmla="*/ 1698120 w 1697400"/>
              <a:gd name="textAreaTop" fmla="*/ 0 h 1617840"/>
              <a:gd name="textAreaBottom" fmla="*/ 1618560 h 1617840"/>
            </a:gdLst>
            <a:ahLst/>
            <a:rect l="textAreaLeft" t="textAreaTop" r="textAreaRight" b="textAreaBottom"/>
            <a:pathLst>
              <a:path w="1697989" h="1618615">
                <a:moveTo>
                  <a:pt x="0" y="0"/>
                </a:moveTo>
                <a:lnTo>
                  <a:pt x="1230376" y="1618487"/>
                </a:lnTo>
                <a:lnTo>
                  <a:pt x="1697736" y="1618487"/>
                </a:lnTo>
                <a:lnTo>
                  <a:pt x="292493" y="95250"/>
                </a:lnTo>
                <a:lnTo>
                  <a:pt x="244805" y="42799"/>
                </a:lnTo>
                <a:lnTo>
                  <a:pt x="249567" y="42799"/>
                </a:lnTo>
                <a:lnTo>
                  <a:pt x="249567" y="38100"/>
                </a:lnTo>
                <a:lnTo>
                  <a:pt x="24480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8" name="bg object 16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59" name="bg object 17"/>
          <p:cNvSpPr/>
          <p:nvPr/>
        </p:nvSpPr>
        <p:spPr>
          <a:xfrm>
            <a:off x="457200" y="0"/>
            <a:ext cx="1121400" cy="5327640"/>
          </a:xfrm>
          <a:custGeom>
            <a:avLst/>
            <a:gdLst>
              <a:gd name="textAreaLeft" fmla="*/ 0 w 1121400"/>
              <a:gd name="textAreaRight" fmla="*/ 1122120 w 1121400"/>
              <a:gd name="textAreaTop" fmla="*/ 0 h 5327640"/>
              <a:gd name="textAreaBottom" fmla="*/ 5328360 h 5327640"/>
            </a:gdLst>
            <a:ahLst/>
            <a:rect l="textAreaLeft" t="textAreaTop" r="textAreaRight" b="textAreaBottom"/>
            <a:pathLst>
              <a:path w="1122045" h="5328285">
                <a:moveTo>
                  <a:pt x="1121664" y="0"/>
                </a:moveTo>
                <a:lnTo>
                  <a:pt x="867791" y="0"/>
                </a:lnTo>
                <a:lnTo>
                  <a:pt x="0" y="5285105"/>
                </a:lnTo>
                <a:lnTo>
                  <a:pt x="247497" y="5327904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bg object 18"/>
          <p:cNvSpPr/>
          <p:nvPr/>
        </p:nvSpPr>
        <p:spPr>
          <a:xfrm>
            <a:off x="149400" y="0"/>
            <a:ext cx="1118160" cy="5275440"/>
          </a:xfrm>
          <a:custGeom>
            <a:avLst/>
            <a:gdLst>
              <a:gd name="textAreaLeft" fmla="*/ 0 w 1118160"/>
              <a:gd name="textAreaRight" fmla="*/ 1118880 w 1118160"/>
              <a:gd name="textAreaTop" fmla="*/ 0 h 5275440"/>
              <a:gd name="textAreaBottom" fmla="*/ 5276160 h 5275440"/>
            </a:gdLst>
            <a:ahLst/>
            <a:rect l="textAreaLeft" t="textAreaTop" r="textAreaRight" b="textAreaBottom"/>
            <a:pathLst>
              <a:path w="1118870" h="5276215">
                <a:moveTo>
                  <a:pt x="1118616" y="0"/>
                </a:moveTo>
                <a:lnTo>
                  <a:pt x="865974" y="0"/>
                </a:lnTo>
                <a:lnTo>
                  <a:pt x="0" y="5237988"/>
                </a:lnTo>
                <a:lnTo>
                  <a:pt x="249466" y="5276088"/>
                </a:lnTo>
                <a:lnTo>
                  <a:pt x="1118616" y="0"/>
                </a:lnTo>
                <a:close/>
              </a:path>
            </a:pathLst>
          </a:custGeom>
          <a:solidFill>
            <a:srgbClr val="58585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bg object 19"/>
          <p:cNvSpPr/>
          <p:nvPr/>
        </p:nvSpPr>
        <p:spPr>
          <a:xfrm>
            <a:off x="149400" y="5239440"/>
            <a:ext cx="1231200" cy="1617840"/>
          </a:xfrm>
          <a:custGeom>
            <a:avLst/>
            <a:gdLst>
              <a:gd name="textAreaLeft" fmla="*/ 0 w 1231200"/>
              <a:gd name="textAreaRight" fmla="*/ 1231920 w 1231200"/>
              <a:gd name="textAreaTop" fmla="*/ 0 h 1617840"/>
              <a:gd name="textAreaBottom" fmla="*/ 1618560 h 1617840"/>
            </a:gdLst>
            <a:ahLst/>
            <a:rect l="textAreaLeft" t="textAreaTop" r="textAreaRight" b="textAreaBottom"/>
            <a:pathLst>
              <a:path w="1231900" h="1618615">
                <a:moveTo>
                  <a:pt x="0" y="0"/>
                </a:moveTo>
                <a:lnTo>
                  <a:pt x="1177289" y="1618487"/>
                </a:lnTo>
                <a:lnTo>
                  <a:pt x="1231392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2" name="bg object 20"/>
          <p:cNvSpPr/>
          <p:nvPr/>
        </p:nvSpPr>
        <p:spPr>
          <a:xfrm>
            <a:off x="457200" y="5291280"/>
            <a:ext cx="1495800" cy="1566360"/>
          </a:xfrm>
          <a:custGeom>
            <a:avLst/>
            <a:gdLst>
              <a:gd name="textAreaLeft" fmla="*/ 0 w 1495800"/>
              <a:gd name="textAreaRight" fmla="*/ 1496520 w 1495800"/>
              <a:gd name="textAreaTop" fmla="*/ 0 h 1566360"/>
              <a:gd name="textAreaBottom" fmla="*/ 1567080 h 1566360"/>
            </a:gdLst>
            <a:ahLst/>
            <a:rect l="textAreaLeft" t="textAreaTop" r="textAreaRight" b="textAreaBottom"/>
            <a:pathLst>
              <a:path w="1496695" h="1567179">
                <a:moveTo>
                  <a:pt x="0" y="0"/>
                </a:moveTo>
                <a:lnTo>
                  <a:pt x="1444117" y="1566672"/>
                </a:lnTo>
                <a:lnTo>
                  <a:pt x="1496568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bg object 21"/>
          <p:cNvSpPr/>
          <p:nvPr/>
        </p:nvSpPr>
        <p:spPr>
          <a:xfrm>
            <a:off x="457200" y="5285160"/>
            <a:ext cx="2130480" cy="1572120"/>
          </a:xfrm>
          <a:custGeom>
            <a:avLst/>
            <a:gdLst>
              <a:gd name="textAreaLeft" fmla="*/ 0 w 2130480"/>
              <a:gd name="textAreaRight" fmla="*/ 2131200 w 2130480"/>
              <a:gd name="textAreaTop" fmla="*/ 0 h 1572120"/>
              <a:gd name="textAreaBottom" fmla="*/ 1572840 h 1572120"/>
            </a:gdLst>
            <a:ahLst/>
            <a:rect l="textAreaLeft" t="textAreaTop" r="textAreaRight" b="textAreaBottom"/>
            <a:pathLst>
              <a:path w="2131060" h="1572895">
                <a:moveTo>
                  <a:pt x="0" y="0"/>
                </a:moveTo>
                <a:lnTo>
                  <a:pt x="0" y="4826"/>
                </a:lnTo>
                <a:lnTo>
                  <a:pt x="1495552" y="1572767"/>
                </a:lnTo>
                <a:lnTo>
                  <a:pt x="2130552" y="1572767"/>
                </a:lnTo>
                <a:lnTo>
                  <a:pt x="247662" y="42926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bg object 22"/>
          <p:cNvSpPr/>
          <p:nvPr/>
        </p:nvSpPr>
        <p:spPr>
          <a:xfrm>
            <a:off x="149400" y="5239440"/>
            <a:ext cx="1697400" cy="1617840"/>
          </a:xfrm>
          <a:custGeom>
            <a:avLst/>
            <a:gdLst>
              <a:gd name="textAreaLeft" fmla="*/ 0 w 1697400"/>
              <a:gd name="textAreaRight" fmla="*/ 1698120 w 1697400"/>
              <a:gd name="textAreaTop" fmla="*/ 0 h 1617840"/>
              <a:gd name="textAreaBottom" fmla="*/ 1618560 h 1617840"/>
            </a:gdLst>
            <a:ahLst/>
            <a:rect l="textAreaLeft" t="textAreaTop" r="textAreaRight" b="textAreaBottom"/>
            <a:pathLst>
              <a:path w="1697989" h="1618615">
                <a:moveTo>
                  <a:pt x="0" y="0"/>
                </a:moveTo>
                <a:lnTo>
                  <a:pt x="1230376" y="1618487"/>
                </a:lnTo>
                <a:lnTo>
                  <a:pt x="1697736" y="1618487"/>
                </a:lnTo>
                <a:lnTo>
                  <a:pt x="292493" y="95250"/>
                </a:lnTo>
                <a:lnTo>
                  <a:pt x="244805" y="42799"/>
                </a:lnTo>
                <a:lnTo>
                  <a:pt x="249567" y="42799"/>
                </a:lnTo>
                <a:lnTo>
                  <a:pt x="249567" y="38100"/>
                </a:lnTo>
                <a:lnTo>
                  <a:pt x="24480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5" name="bg object 23" descr=""/>
          <p:cNvPicPr/>
          <p:nvPr/>
        </p:nvPicPr>
        <p:blipFill>
          <a:blip r:embed="rId4"/>
          <a:stretch/>
        </p:blipFill>
        <p:spPr>
          <a:xfrm>
            <a:off x="412920" y="1217520"/>
            <a:ext cx="5488560" cy="2602440"/>
          </a:xfrm>
          <a:prstGeom prst="rect">
            <a:avLst/>
          </a:prstGeom>
          <a:ln w="0">
            <a:noFill/>
          </a:ln>
        </p:spPr>
      </p:pic>
      <p:sp>
        <p:nvSpPr>
          <p:cNvPr id="166" name="bg object 24"/>
          <p:cNvSpPr/>
          <p:nvPr/>
        </p:nvSpPr>
        <p:spPr>
          <a:xfrm>
            <a:off x="412920" y="1217520"/>
            <a:ext cx="5488920" cy="2602800"/>
          </a:xfrm>
          <a:custGeom>
            <a:avLst/>
            <a:gdLst>
              <a:gd name="textAreaLeft" fmla="*/ 0 w 5488920"/>
              <a:gd name="textAreaRight" fmla="*/ 5489640 w 5488920"/>
              <a:gd name="textAreaTop" fmla="*/ 0 h 2602800"/>
              <a:gd name="textAreaBottom" fmla="*/ 2603520 h 2602800"/>
            </a:gdLst>
            <a:ahLst/>
            <a:rect l="textAreaLeft" t="textAreaTop" r="textAreaRight" b="textAreaBottom"/>
            <a:pathLst>
              <a:path w="5489575" h="2603500">
                <a:moveTo>
                  <a:pt x="0" y="214375"/>
                </a:moveTo>
                <a:lnTo>
                  <a:pt x="5660" y="165231"/>
                </a:lnTo>
                <a:lnTo>
                  <a:pt x="21785" y="120113"/>
                </a:lnTo>
                <a:lnTo>
                  <a:pt x="47086" y="80308"/>
                </a:lnTo>
                <a:lnTo>
                  <a:pt x="80277" y="47106"/>
                </a:lnTo>
                <a:lnTo>
                  <a:pt x="120072" y="21795"/>
                </a:lnTo>
                <a:lnTo>
                  <a:pt x="165183" y="5663"/>
                </a:lnTo>
                <a:lnTo>
                  <a:pt x="214325" y="0"/>
                </a:lnTo>
                <a:lnTo>
                  <a:pt x="5275072" y="0"/>
                </a:lnTo>
                <a:lnTo>
                  <a:pt x="5324216" y="5663"/>
                </a:lnTo>
                <a:lnTo>
                  <a:pt x="5369334" y="21795"/>
                </a:lnTo>
                <a:lnTo>
                  <a:pt x="5409139" y="47106"/>
                </a:lnTo>
                <a:lnTo>
                  <a:pt x="5442341" y="80308"/>
                </a:lnTo>
                <a:lnTo>
                  <a:pt x="5467652" y="120113"/>
                </a:lnTo>
                <a:lnTo>
                  <a:pt x="5483784" y="165231"/>
                </a:lnTo>
                <a:lnTo>
                  <a:pt x="5489448" y="214375"/>
                </a:lnTo>
                <a:lnTo>
                  <a:pt x="5489448" y="2388616"/>
                </a:lnTo>
                <a:lnTo>
                  <a:pt x="5483784" y="2437760"/>
                </a:lnTo>
                <a:lnTo>
                  <a:pt x="5467652" y="2482878"/>
                </a:lnTo>
                <a:lnTo>
                  <a:pt x="5442341" y="2522683"/>
                </a:lnTo>
                <a:lnTo>
                  <a:pt x="5409139" y="2555885"/>
                </a:lnTo>
                <a:lnTo>
                  <a:pt x="5369334" y="2581196"/>
                </a:lnTo>
                <a:lnTo>
                  <a:pt x="5324216" y="2597328"/>
                </a:lnTo>
                <a:lnTo>
                  <a:pt x="5275072" y="2602992"/>
                </a:lnTo>
                <a:lnTo>
                  <a:pt x="214325" y="2602992"/>
                </a:lnTo>
                <a:lnTo>
                  <a:pt x="165183" y="2597328"/>
                </a:lnTo>
                <a:lnTo>
                  <a:pt x="120072" y="2581196"/>
                </a:lnTo>
                <a:lnTo>
                  <a:pt x="80277" y="2555885"/>
                </a:lnTo>
                <a:lnTo>
                  <a:pt x="47086" y="2522683"/>
                </a:lnTo>
                <a:lnTo>
                  <a:pt x="21785" y="2482878"/>
                </a:lnTo>
                <a:lnTo>
                  <a:pt x="5660" y="2437760"/>
                </a:lnTo>
                <a:lnTo>
                  <a:pt x="0" y="2388616"/>
                </a:lnTo>
                <a:lnTo>
                  <a:pt x="0" y="214375"/>
                </a:lnTo>
                <a:close/>
              </a:path>
            </a:pathLst>
          </a:custGeom>
          <a:noFill/>
          <a:ln w="9144">
            <a:solidFill>
              <a:srgbClr val="aaaa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Num" idx="11"/>
          </p:nvPr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B1885C-1EA7-4978-A7FA-D3D696CC223B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dt" idx="12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3.png"/><Relationship Id="rId11" Type="http://schemas.openxmlformats.org/officeDocument/2006/relationships/image" Target="../media/image85.png"/><Relationship Id="rId12" Type="http://schemas.openxmlformats.org/officeDocument/2006/relationships/image" Target="../media/image83.png"/><Relationship Id="rId13" Type="http://schemas.openxmlformats.org/officeDocument/2006/relationships/image" Target="../media/image86.png"/><Relationship Id="rId14" Type="http://schemas.openxmlformats.org/officeDocument/2006/relationships/image" Target="../media/image83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jpe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jpeg"/><Relationship Id="rId7" Type="http://schemas.openxmlformats.org/officeDocument/2006/relationships/image" Target="../media/image103.png"/><Relationship Id="rId8" Type="http://schemas.openxmlformats.org/officeDocument/2006/relationships/image" Target="../media/image104.jpe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0.jpeg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9.png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3.png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9.png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5.jpeg"/><Relationship Id="rId2" Type="http://schemas.openxmlformats.org/officeDocument/2006/relationships/image" Target="../media/image136.png"/><Relationship Id="rId3" Type="http://schemas.openxmlformats.org/officeDocument/2006/relationships/image" Target="../media/image137.jpeg"/><Relationship Id="rId4" Type="http://schemas.openxmlformats.org/officeDocument/2006/relationships/image" Target="../media/image138.pn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9.png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4.png"/><Relationship Id="rId2" Type="http://schemas.openxmlformats.org/officeDocument/2006/relationships/image" Target="../media/image145.png"/><Relationship Id="rId3" Type="http://schemas.openxmlformats.org/officeDocument/2006/relationships/image" Target="../media/image43.png"/><Relationship Id="rId4" Type="http://schemas.openxmlformats.org/officeDocument/2006/relationships/image" Target="../media/image146.png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7.png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1.png"/><Relationship Id="rId7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2.png"/><Relationship Id="rId2" Type="http://schemas.openxmlformats.org/officeDocument/2006/relationships/image" Target="../media/image153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5.jpeg"/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hyperlink" Target="https://www.kaggle.com/moltean/fruits" TargetMode="External"/><Relationship Id="rId1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30.png"/><Relationship Id="rId8" Type="http://schemas.openxmlformats.org/officeDocument/2006/relationships/image" Target="../media/image29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2.png"/><Relationship Id="rId15" Type="http://schemas.openxmlformats.org/officeDocument/2006/relationships/image" Target="../media/image34.png"/><Relationship Id="rId16" Type="http://schemas.openxmlformats.org/officeDocument/2006/relationships/image" Target="../media/image33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jpeg"/><Relationship Id="rId23" Type="http://schemas.openxmlformats.org/officeDocument/2006/relationships/image" Target="../media/image39.jpeg"/><Relationship Id="rId24" Type="http://schemas.openxmlformats.org/officeDocument/2006/relationships/image" Target="../media/image40.jpeg"/><Relationship Id="rId2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jpeg"/><Relationship Id="rId5" Type="http://schemas.openxmlformats.org/officeDocument/2006/relationships/image" Target="../media/image49.jpeg"/><Relationship Id="rId6" Type="http://schemas.openxmlformats.org/officeDocument/2006/relationships/image" Target="../media/image50.jpe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7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20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image" Target="../media/image43.png"/><Relationship Id="rId4" Type="http://schemas.openxmlformats.org/officeDocument/2006/relationships/image" Target="../media/image75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ject 2"/>
          <p:cNvSpPr/>
          <p:nvPr/>
        </p:nvSpPr>
        <p:spPr>
          <a:xfrm>
            <a:off x="4309200" y="4568040"/>
            <a:ext cx="7122600" cy="11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fr-FR" sz="3800" spc="-1" strike="noStrike">
                <a:solidFill>
                  <a:srgbClr val="000000"/>
                </a:solidFill>
                <a:latin typeface="Corbel"/>
                <a:ea typeface="DejaVu Sans"/>
              </a:rPr>
              <a:t>Déployez</a:t>
            </a:r>
            <a:r>
              <a:rPr b="1" lang="fr-FR" sz="3800" spc="-7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38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1" lang="fr-FR" sz="3800" spc="-8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3800" spc="-1" strike="noStrike">
                <a:solidFill>
                  <a:srgbClr val="000000"/>
                </a:solidFill>
                <a:latin typeface="Corbel"/>
                <a:ea typeface="DejaVu Sans"/>
              </a:rPr>
              <a:t>modèle</a:t>
            </a:r>
            <a:r>
              <a:rPr b="1" lang="fr-FR" sz="38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38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1" lang="fr-FR" sz="3800" spc="-7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38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1" lang="fr-FR" sz="3800" spc="-20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3800" spc="-12" strike="noStrike">
                <a:solidFill>
                  <a:srgbClr val="000000"/>
                </a:solidFill>
                <a:latin typeface="Corbel"/>
                <a:ea typeface="DejaVu Sans"/>
              </a:rPr>
              <a:t>Cloud</a:t>
            </a:r>
            <a:endParaRPr b="0" lang="fr-FR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3"/>
          <p:cNvSpPr/>
          <p:nvPr/>
        </p:nvSpPr>
        <p:spPr>
          <a:xfrm>
            <a:off x="9684000" y="5133600"/>
            <a:ext cx="173988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040" bIns="0" anchor="t">
            <a:spAutoFit/>
          </a:bodyPr>
          <a:p>
            <a:pPr algn="r">
              <a:lnSpc>
                <a:spcPct val="100000"/>
              </a:lnSpc>
              <a:spcBef>
                <a:spcPts val="890"/>
              </a:spcBef>
            </a:pPr>
            <a:r>
              <a:rPr b="0" i="1" lang="fr-FR" sz="1500" spc="-1" strike="noStrike">
                <a:solidFill>
                  <a:srgbClr val="000000"/>
                </a:solidFill>
                <a:latin typeface="Corbel"/>
                <a:ea typeface="DejaVu Sans"/>
              </a:rPr>
              <a:t>Création</a:t>
            </a:r>
            <a:r>
              <a:rPr b="0" i="1" lang="fr-FR" sz="1500" spc="-6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5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i="1" lang="fr-FR" sz="15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500" spc="-12" strike="noStrike">
                <a:solidFill>
                  <a:srgbClr val="000000"/>
                </a:solidFill>
                <a:latin typeface="Corbel"/>
                <a:ea typeface="DejaVu Sans"/>
              </a:rPr>
              <a:t>18/12/2023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794"/>
              </a:spcBef>
            </a:pP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0" name="object 4"/>
          <p:cNvGrpSpPr/>
          <p:nvPr/>
        </p:nvGrpSpPr>
        <p:grpSpPr>
          <a:xfrm>
            <a:off x="3700440" y="591480"/>
            <a:ext cx="7872120" cy="3178440"/>
            <a:chOff x="3700440" y="591480"/>
            <a:chExt cx="7872120" cy="3178440"/>
          </a:xfrm>
        </p:grpSpPr>
        <p:pic>
          <p:nvPicPr>
            <p:cNvPr id="211" name="object 5" descr=""/>
            <p:cNvPicPr/>
            <p:nvPr/>
          </p:nvPicPr>
          <p:blipFill>
            <a:blip r:embed="rId1"/>
            <a:stretch/>
          </p:blipFill>
          <p:spPr>
            <a:xfrm>
              <a:off x="3718440" y="606600"/>
              <a:ext cx="7834320" cy="3143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2" name="object 6" descr=""/>
            <p:cNvPicPr/>
            <p:nvPr/>
          </p:nvPicPr>
          <p:blipFill>
            <a:blip r:embed="rId2"/>
            <a:stretch/>
          </p:blipFill>
          <p:spPr>
            <a:xfrm>
              <a:off x="3700440" y="591480"/>
              <a:ext cx="7872120" cy="3178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3" name="object 7" descr=""/>
            <p:cNvPicPr/>
            <p:nvPr/>
          </p:nvPicPr>
          <p:blipFill>
            <a:blip r:embed="rId3"/>
            <a:stretch/>
          </p:blipFill>
          <p:spPr>
            <a:xfrm>
              <a:off x="5974200" y="954000"/>
              <a:ext cx="3321720" cy="24530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1563480" y="142560"/>
            <a:ext cx="90644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SERVICES</a:t>
            </a:r>
            <a:r>
              <a:rPr b="1" lang="fr-FR" sz="4000" spc="-16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UTILISES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6" name="object 3"/>
          <p:cNvGrpSpPr/>
          <p:nvPr/>
        </p:nvGrpSpPr>
        <p:grpSpPr>
          <a:xfrm>
            <a:off x="537840" y="3643920"/>
            <a:ext cx="3099240" cy="1401480"/>
            <a:chOff x="537840" y="3643920"/>
            <a:chExt cx="3099240" cy="1401480"/>
          </a:xfrm>
        </p:grpSpPr>
        <p:pic>
          <p:nvPicPr>
            <p:cNvPr id="427" name="object 4" descr=""/>
            <p:cNvPicPr/>
            <p:nvPr/>
          </p:nvPicPr>
          <p:blipFill>
            <a:blip r:embed="rId1"/>
            <a:stretch/>
          </p:blipFill>
          <p:spPr>
            <a:xfrm>
              <a:off x="537840" y="3643920"/>
              <a:ext cx="3099240" cy="140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8" name="object 5"/>
            <p:cNvSpPr/>
            <p:nvPr/>
          </p:nvSpPr>
          <p:spPr>
            <a:xfrm>
              <a:off x="537840" y="3643920"/>
              <a:ext cx="3099240" cy="1401480"/>
            </a:xfrm>
            <a:custGeom>
              <a:avLst/>
              <a:gdLst>
                <a:gd name="textAreaLeft" fmla="*/ 0 w 3099240"/>
                <a:gd name="textAreaRight" fmla="*/ 3099960 w 3099240"/>
                <a:gd name="textAreaTop" fmla="*/ 0 h 1401480"/>
                <a:gd name="textAreaBottom" fmla="*/ 1402200 h 1401480"/>
              </a:gdLst>
              <a:ahLst/>
              <a:rect l="textAreaLeft" t="textAreaTop" r="textAreaRight" b="textAreaBottom"/>
              <a:pathLst>
                <a:path w="3100070" h="1402079">
                  <a:moveTo>
                    <a:pt x="0" y="95123"/>
                  </a:moveTo>
                  <a:lnTo>
                    <a:pt x="7474" y="58078"/>
                  </a:lnTo>
                  <a:lnTo>
                    <a:pt x="27857" y="27844"/>
                  </a:lnTo>
                  <a:lnTo>
                    <a:pt x="58089" y="7469"/>
                  </a:lnTo>
                  <a:lnTo>
                    <a:pt x="95110" y="0"/>
                  </a:lnTo>
                  <a:lnTo>
                    <a:pt x="3004692" y="0"/>
                  </a:lnTo>
                  <a:lnTo>
                    <a:pt x="3041737" y="7469"/>
                  </a:lnTo>
                  <a:lnTo>
                    <a:pt x="3071971" y="27844"/>
                  </a:lnTo>
                  <a:lnTo>
                    <a:pt x="3092346" y="58078"/>
                  </a:lnTo>
                  <a:lnTo>
                    <a:pt x="3099816" y="95123"/>
                  </a:lnTo>
                  <a:lnTo>
                    <a:pt x="3099816" y="1306957"/>
                  </a:lnTo>
                  <a:lnTo>
                    <a:pt x="3092346" y="1344001"/>
                  </a:lnTo>
                  <a:lnTo>
                    <a:pt x="3071971" y="1374235"/>
                  </a:lnTo>
                  <a:lnTo>
                    <a:pt x="3041737" y="1394610"/>
                  </a:lnTo>
                  <a:lnTo>
                    <a:pt x="3004692" y="1402080"/>
                  </a:lnTo>
                  <a:lnTo>
                    <a:pt x="95110" y="1402080"/>
                  </a:lnTo>
                  <a:lnTo>
                    <a:pt x="58089" y="1394610"/>
                  </a:lnTo>
                  <a:lnTo>
                    <a:pt x="27857" y="1374235"/>
                  </a:lnTo>
                  <a:lnTo>
                    <a:pt x="7474" y="1344001"/>
                  </a:lnTo>
                  <a:lnTo>
                    <a:pt x="0" y="1306957"/>
                  </a:lnTo>
                  <a:lnTo>
                    <a:pt x="0" y="95123"/>
                  </a:lnTo>
                  <a:close/>
                </a:path>
              </a:pathLst>
            </a:custGeom>
            <a:noFill/>
            <a:ln w="9144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29" name="object 6"/>
          <p:cNvSpPr/>
          <p:nvPr/>
        </p:nvSpPr>
        <p:spPr>
          <a:xfrm>
            <a:off x="644400" y="3695760"/>
            <a:ext cx="7632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Amazon</a:t>
            </a:r>
            <a:r>
              <a:rPr b="1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S3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object 7"/>
          <p:cNvSpPr/>
          <p:nvPr/>
        </p:nvSpPr>
        <p:spPr>
          <a:xfrm>
            <a:off x="644400" y="4062240"/>
            <a:ext cx="27946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Espace</a:t>
            </a:r>
            <a:r>
              <a:rPr b="0" lang="fr-FR" sz="12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0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stockage</a:t>
            </a: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dans</a:t>
            </a:r>
            <a:r>
              <a:rPr b="0" lang="fr-FR" sz="12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lequel</a:t>
            </a:r>
            <a:r>
              <a:rPr b="0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sont</a:t>
            </a:r>
            <a:r>
              <a:rPr b="0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placés</a:t>
            </a:r>
            <a:r>
              <a:rPr b="0" lang="fr-FR" sz="1200" spc="-5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object 8"/>
          <p:cNvSpPr/>
          <p:nvPr/>
        </p:nvSpPr>
        <p:spPr>
          <a:xfrm>
            <a:off x="644400" y="4245120"/>
            <a:ext cx="226620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5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BDD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L’application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fichiers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configuration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>
              <a:lnSpc>
                <a:spcPct val="100000"/>
              </a:lnSpc>
              <a:tabLst>
                <a:tab algn="l" pos="29916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l’architecture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2" name="object 9"/>
          <p:cNvGrpSpPr/>
          <p:nvPr/>
        </p:nvGrpSpPr>
        <p:grpSpPr>
          <a:xfrm>
            <a:off x="3012840" y="1299960"/>
            <a:ext cx="3096000" cy="2801880"/>
            <a:chOff x="3012840" y="1299960"/>
            <a:chExt cx="3096000" cy="2801880"/>
          </a:xfrm>
        </p:grpSpPr>
        <p:pic>
          <p:nvPicPr>
            <p:cNvPr id="433" name="object 10" descr=""/>
            <p:cNvPicPr/>
            <p:nvPr/>
          </p:nvPicPr>
          <p:blipFill>
            <a:blip r:embed="rId2"/>
            <a:stretch/>
          </p:blipFill>
          <p:spPr>
            <a:xfrm>
              <a:off x="3221640" y="3709440"/>
              <a:ext cx="328320" cy="392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4" name="object 11" descr=""/>
            <p:cNvPicPr/>
            <p:nvPr/>
          </p:nvPicPr>
          <p:blipFill>
            <a:blip r:embed="rId3"/>
            <a:stretch/>
          </p:blipFill>
          <p:spPr>
            <a:xfrm>
              <a:off x="3012840" y="1299960"/>
              <a:ext cx="3096000" cy="140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35" name="object 12"/>
            <p:cNvSpPr/>
            <p:nvPr/>
          </p:nvSpPr>
          <p:spPr>
            <a:xfrm>
              <a:off x="3012840" y="1299960"/>
              <a:ext cx="3096000" cy="1401480"/>
            </a:xfrm>
            <a:custGeom>
              <a:avLst/>
              <a:gdLst>
                <a:gd name="textAreaLeft" fmla="*/ 0 w 3096000"/>
                <a:gd name="textAreaRight" fmla="*/ 3096720 w 3096000"/>
                <a:gd name="textAreaTop" fmla="*/ 0 h 1401480"/>
                <a:gd name="textAreaBottom" fmla="*/ 1402200 h 1401480"/>
              </a:gdLst>
              <a:ahLst/>
              <a:rect l="textAreaLeft" t="textAreaTop" r="textAreaRight" b="textAreaBottom"/>
              <a:pathLst>
                <a:path w="3096895" h="1402080">
                  <a:moveTo>
                    <a:pt x="0" y="95123"/>
                  </a:moveTo>
                  <a:lnTo>
                    <a:pt x="7469" y="58078"/>
                  </a:lnTo>
                  <a:lnTo>
                    <a:pt x="27844" y="27844"/>
                  </a:lnTo>
                  <a:lnTo>
                    <a:pt x="58078" y="7469"/>
                  </a:lnTo>
                  <a:lnTo>
                    <a:pt x="95122" y="0"/>
                  </a:lnTo>
                  <a:lnTo>
                    <a:pt x="3001644" y="0"/>
                  </a:lnTo>
                  <a:lnTo>
                    <a:pt x="3038689" y="7469"/>
                  </a:lnTo>
                  <a:lnTo>
                    <a:pt x="3068923" y="27844"/>
                  </a:lnTo>
                  <a:lnTo>
                    <a:pt x="3089298" y="58078"/>
                  </a:lnTo>
                  <a:lnTo>
                    <a:pt x="3096767" y="95123"/>
                  </a:lnTo>
                  <a:lnTo>
                    <a:pt x="3096767" y="1306956"/>
                  </a:lnTo>
                  <a:lnTo>
                    <a:pt x="3089298" y="1344001"/>
                  </a:lnTo>
                  <a:lnTo>
                    <a:pt x="3068923" y="1374235"/>
                  </a:lnTo>
                  <a:lnTo>
                    <a:pt x="3038689" y="1394610"/>
                  </a:lnTo>
                  <a:lnTo>
                    <a:pt x="3001644" y="1402079"/>
                  </a:lnTo>
                  <a:lnTo>
                    <a:pt x="95122" y="1402079"/>
                  </a:lnTo>
                  <a:lnTo>
                    <a:pt x="58078" y="1394610"/>
                  </a:lnTo>
                  <a:lnTo>
                    <a:pt x="27844" y="1374235"/>
                  </a:lnTo>
                  <a:lnTo>
                    <a:pt x="7469" y="1344001"/>
                  </a:lnTo>
                  <a:lnTo>
                    <a:pt x="0" y="1306956"/>
                  </a:lnTo>
                  <a:lnTo>
                    <a:pt x="0" y="95123"/>
                  </a:lnTo>
                  <a:close/>
                </a:path>
              </a:pathLst>
            </a:custGeom>
            <a:noFill/>
            <a:ln w="9144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36" name="object 13"/>
          <p:cNvSpPr/>
          <p:nvPr/>
        </p:nvSpPr>
        <p:spPr>
          <a:xfrm>
            <a:off x="3119040" y="1349640"/>
            <a:ext cx="8722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Amazon</a:t>
            </a:r>
            <a:r>
              <a:rPr b="1" lang="fr-FR" sz="12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IAM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object 14"/>
          <p:cNvSpPr/>
          <p:nvPr/>
        </p:nvSpPr>
        <p:spPr>
          <a:xfrm>
            <a:off x="3119040" y="1715400"/>
            <a:ext cx="280152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Configuration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« rôles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»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sur</a:t>
            </a:r>
            <a:r>
              <a:rPr b="0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notre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compte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AWS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permettre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nos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différentes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instances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communiquer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entres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elle.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8" name="object 15"/>
          <p:cNvGrpSpPr/>
          <p:nvPr/>
        </p:nvGrpSpPr>
        <p:grpSpPr>
          <a:xfrm>
            <a:off x="5487840" y="1344240"/>
            <a:ext cx="3096000" cy="3701160"/>
            <a:chOff x="5487840" y="1344240"/>
            <a:chExt cx="3096000" cy="3701160"/>
          </a:xfrm>
        </p:grpSpPr>
        <p:pic>
          <p:nvPicPr>
            <p:cNvPr id="439" name="object 16" descr=""/>
            <p:cNvPicPr/>
            <p:nvPr/>
          </p:nvPicPr>
          <p:blipFill>
            <a:blip r:embed="rId4"/>
            <a:stretch/>
          </p:blipFill>
          <p:spPr>
            <a:xfrm>
              <a:off x="5852160" y="1344240"/>
              <a:ext cx="203400" cy="367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0" name="object 17" descr=""/>
            <p:cNvPicPr/>
            <p:nvPr/>
          </p:nvPicPr>
          <p:blipFill>
            <a:blip r:embed="rId5"/>
            <a:stretch/>
          </p:blipFill>
          <p:spPr>
            <a:xfrm>
              <a:off x="5487840" y="3643920"/>
              <a:ext cx="3096000" cy="140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1" name="object 18"/>
            <p:cNvSpPr/>
            <p:nvPr/>
          </p:nvSpPr>
          <p:spPr>
            <a:xfrm>
              <a:off x="5487840" y="3643920"/>
              <a:ext cx="3096000" cy="1401480"/>
            </a:xfrm>
            <a:custGeom>
              <a:avLst/>
              <a:gdLst>
                <a:gd name="textAreaLeft" fmla="*/ 0 w 3096000"/>
                <a:gd name="textAreaRight" fmla="*/ 3096720 w 3096000"/>
                <a:gd name="textAreaTop" fmla="*/ 0 h 1401480"/>
                <a:gd name="textAreaBottom" fmla="*/ 1402200 h 1401480"/>
              </a:gdLst>
              <a:ahLst/>
              <a:rect l="textAreaLeft" t="textAreaTop" r="textAreaRight" b="textAreaBottom"/>
              <a:pathLst>
                <a:path w="3096895" h="1402079">
                  <a:moveTo>
                    <a:pt x="0" y="95123"/>
                  </a:moveTo>
                  <a:lnTo>
                    <a:pt x="7469" y="58078"/>
                  </a:lnTo>
                  <a:lnTo>
                    <a:pt x="27844" y="27844"/>
                  </a:lnTo>
                  <a:lnTo>
                    <a:pt x="58078" y="7469"/>
                  </a:lnTo>
                  <a:lnTo>
                    <a:pt x="95123" y="0"/>
                  </a:lnTo>
                  <a:lnTo>
                    <a:pt x="3001645" y="0"/>
                  </a:lnTo>
                  <a:lnTo>
                    <a:pt x="3038689" y="7469"/>
                  </a:lnTo>
                  <a:lnTo>
                    <a:pt x="3068923" y="27844"/>
                  </a:lnTo>
                  <a:lnTo>
                    <a:pt x="3089298" y="58078"/>
                  </a:lnTo>
                  <a:lnTo>
                    <a:pt x="3096768" y="95123"/>
                  </a:lnTo>
                  <a:lnTo>
                    <a:pt x="3096768" y="1306957"/>
                  </a:lnTo>
                  <a:lnTo>
                    <a:pt x="3089298" y="1344001"/>
                  </a:lnTo>
                  <a:lnTo>
                    <a:pt x="3068923" y="1374235"/>
                  </a:lnTo>
                  <a:lnTo>
                    <a:pt x="3038689" y="1394610"/>
                  </a:lnTo>
                  <a:lnTo>
                    <a:pt x="3001645" y="1402080"/>
                  </a:lnTo>
                  <a:lnTo>
                    <a:pt x="95123" y="1402080"/>
                  </a:lnTo>
                  <a:lnTo>
                    <a:pt x="58078" y="1394610"/>
                  </a:lnTo>
                  <a:lnTo>
                    <a:pt x="27844" y="1374235"/>
                  </a:lnTo>
                  <a:lnTo>
                    <a:pt x="7469" y="1344001"/>
                  </a:lnTo>
                  <a:lnTo>
                    <a:pt x="0" y="1306957"/>
                  </a:lnTo>
                  <a:lnTo>
                    <a:pt x="0" y="95123"/>
                  </a:lnTo>
                  <a:close/>
                </a:path>
              </a:pathLst>
            </a:custGeom>
            <a:noFill/>
            <a:ln w="9144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42" name="object 19"/>
          <p:cNvSpPr/>
          <p:nvPr/>
        </p:nvSpPr>
        <p:spPr>
          <a:xfrm>
            <a:off x="5593680" y="3695760"/>
            <a:ext cx="90972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Amazon</a:t>
            </a:r>
            <a:r>
              <a:rPr b="1" lang="fr-FR" sz="12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EMR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object 20"/>
          <p:cNvSpPr/>
          <p:nvPr/>
        </p:nvSpPr>
        <p:spPr>
          <a:xfrm>
            <a:off x="5593680" y="4062240"/>
            <a:ext cx="238896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Construction</a:t>
            </a:r>
            <a:r>
              <a:rPr b="0" lang="fr-FR" sz="12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d’un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cluster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EMR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(ElasticMapReduce)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qui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permet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la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distribution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calculs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sur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différentes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instances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EC2.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4" name="object 21"/>
          <p:cNvGrpSpPr/>
          <p:nvPr/>
        </p:nvGrpSpPr>
        <p:grpSpPr>
          <a:xfrm>
            <a:off x="8141040" y="2440080"/>
            <a:ext cx="3661920" cy="1649520"/>
            <a:chOff x="8141040" y="2440080"/>
            <a:chExt cx="3661920" cy="1649520"/>
          </a:xfrm>
        </p:grpSpPr>
        <p:pic>
          <p:nvPicPr>
            <p:cNvPr id="445" name="object 22" descr=""/>
            <p:cNvPicPr/>
            <p:nvPr/>
          </p:nvPicPr>
          <p:blipFill>
            <a:blip r:embed="rId6"/>
            <a:stretch/>
          </p:blipFill>
          <p:spPr>
            <a:xfrm>
              <a:off x="8141040" y="3709440"/>
              <a:ext cx="328320" cy="380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6" name="object 23" descr=""/>
            <p:cNvPicPr/>
            <p:nvPr/>
          </p:nvPicPr>
          <p:blipFill>
            <a:blip r:embed="rId7"/>
            <a:stretch/>
          </p:blipFill>
          <p:spPr>
            <a:xfrm>
              <a:off x="9508320" y="2440080"/>
              <a:ext cx="2294280" cy="1063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7" name="object 24"/>
            <p:cNvSpPr/>
            <p:nvPr/>
          </p:nvSpPr>
          <p:spPr>
            <a:xfrm>
              <a:off x="9508320" y="2440080"/>
              <a:ext cx="2294640" cy="1063440"/>
            </a:xfrm>
            <a:custGeom>
              <a:avLst/>
              <a:gdLst>
                <a:gd name="textAreaLeft" fmla="*/ 0 w 2294640"/>
                <a:gd name="textAreaRight" fmla="*/ 2295360 w 2294640"/>
                <a:gd name="textAreaTop" fmla="*/ 0 h 1063440"/>
                <a:gd name="textAreaBottom" fmla="*/ 1064160 h 1063440"/>
              </a:gdLst>
              <a:ahLst/>
              <a:rect l="textAreaLeft" t="textAreaTop" r="textAreaRight" b="textAreaBottom"/>
              <a:pathLst>
                <a:path w="2295525" h="1064260">
                  <a:moveTo>
                    <a:pt x="0" y="72136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2223008" y="0"/>
                  </a:lnTo>
                  <a:lnTo>
                    <a:pt x="2251102" y="5663"/>
                  </a:lnTo>
                  <a:lnTo>
                    <a:pt x="2274030" y="21113"/>
                  </a:lnTo>
                  <a:lnTo>
                    <a:pt x="2289480" y="44041"/>
                  </a:lnTo>
                  <a:lnTo>
                    <a:pt x="2295144" y="72136"/>
                  </a:lnTo>
                  <a:lnTo>
                    <a:pt x="2295144" y="991615"/>
                  </a:lnTo>
                  <a:lnTo>
                    <a:pt x="2289480" y="1019710"/>
                  </a:lnTo>
                  <a:lnTo>
                    <a:pt x="2274030" y="1042638"/>
                  </a:lnTo>
                  <a:lnTo>
                    <a:pt x="2251102" y="1058088"/>
                  </a:lnTo>
                  <a:lnTo>
                    <a:pt x="2223008" y="1063752"/>
                  </a:lnTo>
                  <a:lnTo>
                    <a:pt x="72136" y="1063752"/>
                  </a:lnTo>
                  <a:lnTo>
                    <a:pt x="44041" y="1058088"/>
                  </a:lnTo>
                  <a:lnTo>
                    <a:pt x="21113" y="1042638"/>
                  </a:lnTo>
                  <a:lnTo>
                    <a:pt x="5663" y="1019710"/>
                  </a:lnTo>
                  <a:lnTo>
                    <a:pt x="0" y="991615"/>
                  </a:lnTo>
                  <a:lnTo>
                    <a:pt x="0" y="72136"/>
                  </a:lnTo>
                  <a:close/>
                </a:path>
              </a:pathLst>
            </a:custGeom>
            <a:noFill/>
            <a:ln w="9144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48" name="object 25"/>
          <p:cNvSpPr/>
          <p:nvPr/>
        </p:nvSpPr>
        <p:spPr>
          <a:xfrm>
            <a:off x="9610560" y="2484720"/>
            <a:ext cx="1837080" cy="9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Amazon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EC2</a:t>
            </a:r>
            <a:r>
              <a:rPr b="1" lang="fr-FR" sz="1200" spc="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esclave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1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4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Chaque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instance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EC2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est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une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machine</a:t>
            </a:r>
            <a:r>
              <a:rPr b="0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louée</a:t>
            </a:r>
            <a:r>
              <a:rPr b="0" lang="fr-FR" sz="12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AWS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pour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effectuer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calculs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9" name="object 26"/>
          <p:cNvGrpSpPr/>
          <p:nvPr/>
        </p:nvGrpSpPr>
        <p:grpSpPr>
          <a:xfrm>
            <a:off x="9508320" y="2466000"/>
            <a:ext cx="2294640" cy="2241360"/>
            <a:chOff x="9508320" y="2466000"/>
            <a:chExt cx="2294640" cy="2241360"/>
          </a:xfrm>
        </p:grpSpPr>
        <p:pic>
          <p:nvPicPr>
            <p:cNvPr id="450" name="object 27" descr=""/>
            <p:cNvPicPr/>
            <p:nvPr/>
          </p:nvPicPr>
          <p:blipFill>
            <a:blip r:embed="rId8"/>
            <a:stretch/>
          </p:blipFill>
          <p:spPr>
            <a:xfrm>
              <a:off x="11509200" y="2466000"/>
              <a:ext cx="24300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51" name="object 28" descr=""/>
            <p:cNvPicPr/>
            <p:nvPr/>
          </p:nvPicPr>
          <p:blipFill>
            <a:blip r:embed="rId9"/>
            <a:stretch/>
          </p:blipFill>
          <p:spPr>
            <a:xfrm>
              <a:off x="9508320" y="3643920"/>
              <a:ext cx="2294280" cy="1063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2" name="object 29"/>
            <p:cNvSpPr/>
            <p:nvPr/>
          </p:nvSpPr>
          <p:spPr>
            <a:xfrm>
              <a:off x="9508320" y="3643920"/>
              <a:ext cx="2294640" cy="1063440"/>
            </a:xfrm>
            <a:custGeom>
              <a:avLst/>
              <a:gdLst>
                <a:gd name="textAreaLeft" fmla="*/ 0 w 2294640"/>
                <a:gd name="textAreaRight" fmla="*/ 2295360 w 2294640"/>
                <a:gd name="textAreaTop" fmla="*/ 0 h 1063440"/>
                <a:gd name="textAreaBottom" fmla="*/ 1064160 h 1063440"/>
              </a:gdLst>
              <a:ahLst/>
              <a:rect l="textAreaLeft" t="textAreaTop" r="textAreaRight" b="textAreaBottom"/>
              <a:pathLst>
                <a:path w="2295525" h="1064260">
                  <a:moveTo>
                    <a:pt x="0" y="72136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2223008" y="0"/>
                  </a:lnTo>
                  <a:lnTo>
                    <a:pt x="2251102" y="5663"/>
                  </a:lnTo>
                  <a:lnTo>
                    <a:pt x="2274030" y="21113"/>
                  </a:lnTo>
                  <a:lnTo>
                    <a:pt x="2289480" y="44041"/>
                  </a:lnTo>
                  <a:lnTo>
                    <a:pt x="2295144" y="72136"/>
                  </a:lnTo>
                  <a:lnTo>
                    <a:pt x="2295144" y="991616"/>
                  </a:lnTo>
                  <a:lnTo>
                    <a:pt x="2289480" y="1019710"/>
                  </a:lnTo>
                  <a:lnTo>
                    <a:pt x="2274030" y="1042638"/>
                  </a:lnTo>
                  <a:lnTo>
                    <a:pt x="2251102" y="1058088"/>
                  </a:lnTo>
                  <a:lnTo>
                    <a:pt x="2223008" y="1063752"/>
                  </a:lnTo>
                  <a:lnTo>
                    <a:pt x="72136" y="1063752"/>
                  </a:lnTo>
                  <a:lnTo>
                    <a:pt x="44041" y="1058088"/>
                  </a:lnTo>
                  <a:lnTo>
                    <a:pt x="21113" y="1042638"/>
                  </a:lnTo>
                  <a:lnTo>
                    <a:pt x="5663" y="1019710"/>
                  </a:lnTo>
                  <a:lnTo>
                    <a:pt x="0" y="991616"/>
                  </a:lnTo>
                  <a:lnTo>
                    <a:pt x="0" y="72136"/>
                  </a:lnTo>
                  <a:close/>
                </a:path>
              </a:pathLst>
            </a:custGeom>
            <a:noFill/>
            <a:ln w="9144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53" name="object 30"/>
          <p:cNvSpPr/>
          <p:nvPr/>
        </p:nvSpPr>
        <p:spPr>
          <a:xfrm>
            <a:off x="9610560" y="3689280"/>
            <a:ext cx="14788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Amazon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EC2</a:t>
            </a:r>
            <a:r>
              <a:rPr b="1" lang="fr-FR" sz="1200" spc="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esclave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2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object 31"/>
          <p:cNvSpPr/>
          <p:nvPr/>
        </p:nvSpPr>
        <p:spPr>
          <a:xfrm>
            <a:off x="9610560" y="4055400"/>
            <a:ext cx="176220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Chaque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instance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EC2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est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un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machine</a:t>
            </a:r>
            <a:r>
              <a:rPr b="0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louée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AWS pour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effectuer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calculs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5" name="object 32"/>
          <p:cNvGrpSpPr/>
          <p:nvPr/>
        </p:nvGrpSpPr>
        <p:grpSpPr>
          <a:xfrm>
            <a:off x="2048400" y="1959840"/>
            <a:ext cx="9754560" cy="3951360"/>
            <a:chOff x="2048400" y="1959840"/>
            <a:chExt cx="9754560" cy="3951360"/>
          </a:xfrm>
        </p:grpSpPr>
        <p:pic>
          <p:nvPicPr>
            <p:cNvPr id="456" name="object 33" descr=""/>
            <p:cNvPicPr/>
            <p:nvPr/>
          </p:nvPicPr>
          <p:blipFill>
            <a:blip r:embed="rId10"/>
            <a:stretch/>
          </p:blipFill>
          <p:spPr>
            <a:xfrm>
              <a:off x="11509200" y="3672720"/>
              <a:ext cx="243000" cy="291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7" name="object 34"/>
            <p:cNvSpPr/>
            <p:nvPr/>
          </p:nvSpPr>
          <p:spPr>
            <a:xfrm>
              <a:off x="2048400" y="1959840"/>
              <a:ext cx="5027040" cy="2425680"/>
            </a:xfrm>
            <a:custGeom>
              <a:avLst/>
              <a:gdLst>
                <a:gd name="textAreaLeft" fmla="*/ 0 w 5027040"/>
                <a:gd name="textAreaRight" fmla="*/ 5027760 w 5027040"/>
                <a:gd name="textAreaTop" fmla="*/ 0 h 2425680"/>
                <a:gd name="textAreaBottom" fmla="*/ 2426400 h 2425680"/>
              </a:gdLst>
              <a:ahLst/>
              <a:rect l="textAreaLeft" t="textAreaTop" r="textAreaRight" b="textAreaBottom"/>
              <a:pathLst>
                <a:path w="5027930" h="2426335">
                  <a:moveTo>
                    <a:pt x="966470" y="41148"/>
                  </a:moveTo>
                  <a:lnTo>
                    <a:pt x="939038" y="27432"/>
                  </a:lnTo>
                  <a:lnTo>
                    <a:pt x="884174" y="0"/>
                  </a:lnTo>
                  <a:lnTo>
                    <a:pt x="884174" y="27432"/>
                  </a:lnTo>
                  <a:lnTo>
                    <a:pt x="33528" y="27432"/>
                  </a:lnTo>
                  <a:lnTo>
                    <a:pt x="27432" y="33528"/>
                  </a:lnTo>
                  <a:lnTo>
                    <a:pt x="27432" y="1603375"/>
                  </a:lnTo>
                  <a:lnTo>
                    <a:pt x="0" y="1603375"/>
                  </a:lnTo>
                  <a:lnTo>
                    <a:pt x="41148" y="1685671"/>
                  </a:lnTo>
                  <a:lnTo>
                    <a:pt x="68567" y="1630819"/>
                  </a:lnTo>
                  <a:lnTo>
                    <a:pt x="82296" y="1603375"/>
                  </a:lnTo>
                  <a:lnTo>
                    <a:pt x="54864" y="1603375"/>
                  </a:lnTo>
                  <a:lnTo>
                    <a:pt x="54864" y="54864"/>
                  </a:lnTo>
                  <a:lnTo>
                    <a:pt x="884174" y="54864"/>
                  </a:lnTo>
                  <a:lnTo>
                    <a:pt x="884174" y="82296"/>
                  </a:lnTo>
                  <a:lnTo>
                    <a:pt x="939038" y="54864"/>
                  </a:lnTo>
                  <a:lnTo>
                    <a:pt x="966470" y="41148"/>
                  </a:lnTo>
                  <a:close/>
                </a:path>
                <a:path w="5027930" h="2426335">
                  <a:moveTo>
                    <a:pt x="3440176" y="2385060"/>
                  </a:moveTo>
                  <a:lnTo>
                    <a:pt x="3412744" y="2371344"/>
                  </a:lnTo>
                  <a:lnTo>
                    <a:pt x="3357880" y="2343912"/>
                  </a:lnTo>
                  <a:lnTo>
                    <a:pt x="3357880" y="2371344"/>
                  </a:lnTo>
                  <a:lnTo>
                    <a:pt x="1671828" y="2371344"/>
                  </a:lnTo>
                  <a:lnTo>
                    <a:pt x="1671828" y="2343912"/>
                  </a:lnTo>
                  <a:lnTo>
                    <a:pt x="1589532" y="2385060"/>
                  </a:lnTo>
                  <a:lnTo>
                    <a:pt x="1671828" y="2426208"/>
                  </a:lnTo>
                  <a:lnTo>
                    <a:pt x="1671828" y="2398776"/>
                  </a:lnTo>
                  <a:lnTo>
                    <a:pt x="3357880" y="2398776"/>
                  </a:lnTo>
                  <a:lnTo>
                    <a:pt x="3357880" y="2426208"/>
                  </a:lnTo>
                  <a:lnTo>
                    <a:pt x="3412744" y="2398776"/>
                  </a:lnTo>
                  <a:lnTo>
                    <a:pt x="3440176" y="2385060"/>
                  </a:lnTo>
                  <a:close/>
                </a:path>
                <a:path w="5027930" h="2426335">
                  <a:moveTo>
                    <a:pt x="5027930" y="1603375"/>
                  </a:moveTo>
                  <a:lnTo>
                    <a:pt x="5000498" y="1603375"/>
                  </a:lnTo>
                  <a:lnTo>
                    <a:pt x="5000498" y="54864"/>
                  </a:lnTo>
                  <a:lnTo>
                    <a:pt x="5000498" y="41148"/>
                  </a:lnTo>
                  <a:lnTo>
                    <a:pt x="5000498" y="33528"/>
                  </a:lnTo>
                  <a:lnTo>
                    <a:pt x="4994402" y="27432"/>
                  </a:lnTo>
                  <a:lnTo>
                    <a:pt x="4143756" y="27432"/>
                  </a:lnTo>
                  <a:lnTo>
                    <a:pt x="4143756" y="0"/>
                  </a:lnTo>
                  <a:lnTo>
                    <a:pt x="4061460" y="41148"/>
                  </a:lnTo>
                  <a:lnTo>
                    <a:pt x="4143756" y="82296"/>
                  </a:lnTo>
                  <a:lnTo>
                    <a:pt x="4143756" y="54864"/>
                  </a:lnTo>
                  <a:lnTo>
                    <a:pt x="4973066" y="54864"/>
                  </a:lnTo>
                  <a:lnTo>
                    <a:pt x="4973066" y="1603375"/>
                  </a:lnTo>
                  <a:lnTo>
                    <a:pt x="4945634" y="1603375"/>
                  </a:lnTo>
                  <a:lnTo>
                    <a:pt x="4986782" y="1685671"/>
                  </a:lnTo>
                  <a:lnTo>
                    <a:pt x="5014214" y="1630819"/>
                  </a:lnTo>
                  <a:lnTo>
                    <a:pt x="5027930" y="1603375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pic>
          <p:nvPicPr>
            <p:cNvPr id="458" name="object 35" descr=""/>
            <p:cNvPicPr/>
            <p:nvPr/>
          </p:nvPicPr>
          <p:blipFill>
            <a:blip r:embed="rId11"/>
            <a:stretch/>
          </p:blipFill>
          <p:spPr>
            <a:xfrm>
              <a:off x="9508320" y="4847760"/>
              <a:ext cx="2294280" cy="1063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object 36"/>
            <p:cNvSpPr/>
            <p:nvPr/>
          </p:nvSpPr>
          <p:spPr>
            <a:xfrm>
              <a:off x="9508320" y="4847760"/>
              <a:ext cx="2294640" cy="1063440"/>
            </a:xfrm>
            <a:custGeom>
              <a:avLst/>
              <a:gdLst>
                <a:gd name="textAreaLeft" fmla="*/ 0 w 2294640"/>
                <a:gd name="textAreaRight" fmla="*/ 2295360 w 2294640"/>
                <a:gd name="textAreaTop" fmla="*/ 0 h 1063440"/>
                <a:gd name="textAreaBottom" fmla="*/ 1064160 h 1063440"/>
              </a:gdLst>
              <a:ahLst/>
              <a:rect l="textAreaLeft" t="textAreaTop" r="textAreaRight" b="textAreaBottom"/>
              <a:pathLst>
                <a:path w="2295525" h="1064260">
                  <a:moveTo>
                    <a:pt x="0" y="72135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2223008" y="0"/>
                  </a:lnTo>
                  <a:lnTo>
                    <a:pt x="2251102" y="5663"/>
                  </a:lnTo>
                  <a:lnTo>
                    <a:pt x="2274030" y="21113"/>
                  </a:lnTo>
                  <a:lnTo>
                    <a:pt x="2289480" y="44041"/>
                  </a:lnTo>
                  <a:lnTo>
                    <a:pt x="2295144" y="72135"/>
                  </a:lnTo>
                  <a:lnTo>
                    <a:pt x="2295144" y="991590"/>
                  </a:lnTo>
                  <a:lnTo>
                    <a:pt x="2289480" y="1019678"/>
                  </a:lnTo>
                  <a:lnTo>
                    <a:pt x="2274030" y="1042616"/>
                  </a:lnTo>
                  <a:lnTo>
                    <a:pt x="2251102" y="1058081"/>
                  </a:lnTo>
                  <a:lnTo>
                    <a:pt x="2223008" y="1063751"/>
                  </a:lnTo>
                  <a:lnTo>
                    <a:pt x="72136" y="1063751"/>
                  </a:lnTo>
                  <a:lnTo>
                    <a:pt x="44041" y="1058081"/>
                  </a:lnTo>
                  <a:lnTo>
                    <a:pt x="21113" y="1042616"/>
                  </a:lnTo>
                  <a:lnTo>
                    <a:pt x="5663" y="1019678"/>
                  </a:lnTo>
                  <a:lnTo>
                    <a:pt x="0" y="991590"/>
                  </a:lnTo>
                  <a:lnTo>
                    <a:pt x="0" y="72135"/>
                  </a:lnTo>
                  <a:close/>
                </a:path>
              </a:pathLst>
            </a:custGeom>
            <a:noFill/>
            <a:ln w="9144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60" name="object 37"/>
          <p:cNvSpPr/>
          <p:nvPr/>
        </p:nvSpPr>
        <p:spPr>
          <a:xfrm>
            <a:off x="9610560" y="4894200"/>
            <a:ext cx="14871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Amazon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EC2</a:t>
            </a:r>
            <a:r>
              <a:rPr b="1" lang="fr-FR" sz="1200" spc="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esclave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object 38"/>
          <p:cNvSpPr/>
          <p:nvPr/>
        </p:nvSpPr>
        <p:spPr>
          <a:xfrm>
            <a:off x="9610560" y="5259960"/>
            <a:ext cx="176256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Chaque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instance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EC2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est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un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machine</a:t>
            </a:r>
            <a:r>
              <a:rPr b="0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louée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AWS pour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effectuer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calculs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2" name="object 39"/>
          <p:cNvGrpSpPr/>
          <p:nvPr/>
        </p:nvGrpSpPr>
        <p:grpSpPr>
          <a:xfrm>
            <a:off x="9508320" y="1235880"/>
            <a:ext cx="2617920" cy="3933000"/>
            <a:chOff x="9508320" y="1235880"/>
            <a:chExt cx="2617920" cy="3933000"/>
          </a:xfrm>
        </p:grpSpPr>
        <p:pic>
          <p:nvPicPr>
            <p:cNvPr id="463" name="object 40" descr=""/>
            <p:cNvPicPr/>
            <p:nvPr/>
          </p:nvPicPr>
          <p:blipFill>
            <a:blip r:embed="rId12"/>
            <a:stretch/>
          </p:blipFill>
          <p:spPr>
            <a:xfrm>
              <a:off x="11509200" y="4876920"/>
              <a:ext cx="243000" cy="291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4" name="object 41" descr=""/>
            <p:cNvPicPr/>
            <p:nvPr/>
          </p:nvPicPr>
          <p:blipFill>
            <a:blip r:embed="rId13"/>
            <a:stretch/>
          </p:blipFill>
          <p:spPr>
            <a:xfrm>
              <a:off x="9508320" y="1235880"/>
              <a:ext cx="2617560" cy="1063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5" name="object 42"/>
            <p:cNvSpPr/>
            <p:nvPr/>
          </p:nvSpPr>
          <p:spPr>
            <a:xfrm>
              <a:off x="9508320" y="1235880"/>
              <a:ext cx="2617920" cy="1063440"/>
            </a:xfrm>
            <a:custGeom>
              <a:avLst/>
              <a:gdLst>
                <a:gd name="textAreaLeft" fmla="*/ 0 w 2617920"/>
                <a:gd name="textAreaRight" fmla="*/ 2618640 w 2617920"/>
                <a:gd name="textAreaTop" fmla="*/ 0 h 1063440"/>
                <a:gd name="textAreaBottom" fmla="*/ 1064160 h 1063440"/>
              </a:gdLst>
              <a:ahLst/>
              <a:rect l="textAreaLeft" t="textAreaTop" r="textAreaRight" b="textAreaBottom"/>
              <a:pathLst>
                <a:path w="2618740" h="1064260">
                  <a:moveTo>
                    <a:pt x="0" y="72136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2546096" y="0"/>
                  </a:lnTo>
                  <a:lnTo>
                    <a:pt x="2574190" y="5663"/>
                  </a:lnTo>
                  <a:lnTo>
                    <a:pt x="2597118" y="21113"/>
                  </a:lnTo>
                  <a:lnTo>
                    <a:pt x="2612568" y="44041"/>
                  </a:lnTo>
                  <a:lnTo>
                    <a:pt x="2618232" y="72136"/>
                  </a:lnTo>
                  <a:lnTo>
                    <a:pt x="2618232" y="991615"/>
                  </a:lnTo>
                  <a:lnTo>
                    <a:pt x="2612568" y="1019710"/>
                  </a:lnTo>
                  <a:lnTo>
                    <a:pt x="2597118" y="1042638"/>
                  </a:lnTo>
                  <a:lnTo>
                    <a:pt x="2574190" y="1058088"/>
                  </a:lnTo>
                  <a:lnTo>
                    <a:pt x="2546096" y="1063752"/>
                  </a:lnTo>
                  <a:lnTo>
                    <a:pt x="72136" y="1063752"/>
                  </a:lnTo>
                  <a:lnTo>
                    <a:pt x="44041" y="1058088"/>
                  </a:lnTo>
                  <a:lnTo>
                    <a:pt x="21113" y="1042638"/>
                  </a:lnTo>
                  <a:lnTo>
                    <a:pt x="5663" y="1019710"/>
                  </a:lnTo>
                  <a:lnTo>
                    <a:pt x="0" y="991615"/>
                  </a:lnTo>
                  <a:lnTo>
                    <a:pt x="0" y="72136"/>
                  </a:lnTo>
                  <a:close/>
                </a:path>
              </a:pathLst>
            </a:custGeom>
            <a:noFill/>
            <a:ln w="9144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66" name="object 43"/>
          <p:cNvSpPr/>
          <p:nvPr/>
        </p:nvSpPr>
        <p:spPr>
          <a:xfrm>
            <a:off x="9610560" y="1279800"/>
            <a:ext cx="13258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Amazon</a:t>
            </a:r>
            <a:r>
              <a:rPr b="1" lang="fr-FR" sz="12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EC2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maitre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object 44"/>
          <p:cNvSpPr/>
          <p:nvPr/>
        </p:nvSpPr>
        <p:spPr>
          <a:xfrm>
            <a:off x="9610560" y="1645200"/>
            <a:ext cx="234000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L’instance</a:t>
            </a:r>
            <a:r>
              <a:rPr b="0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EC2 est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fournit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défaut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avec</a:t>
            </a:r>
            <a:r>
              <a:rPr b="0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Hadoop</a:t>
            </a:r>
            <a:r>
              <a:rPr b="0" lang="fr-FR" sz="1200" spc="-13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YARN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qui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permet d’effectuer</a:t>
            </a:r>
            <a:r>
              <a:rPr b="0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distribution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tâches.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8" name="object 45"/>
          <p:cNvGrpSpPr/>
          <p:nvPr/>
        </p:nvGrpSpPr>
        <p:grpSpPr>
          <a:xfrm>
            <a:off x="5487840" y="1249560"/>
            <a:ext cx="6578280" cy="5204160"/>
            <a:chOff x="5487840" y="1249560"/>
            <a:chExt cx="6578280" cy="5204160"/>
          </a:xfrm>
        </p:grpSpPr>
        <p:pic>
          <p:nvPicPr>
            <p:cNvPr id="469" name="object 46" descr=""/>
            <p:cNvPicPr/>
            <p:nvPr/>
          </p:nvPicPr>
          <p:blipFill>
            <a:blip r:embed="rId14"/>
            <a:stretch/>
          </p:blipFill>
          <p:spPr>
            <a:xfrm>
              <a:off x="11823120" y="1249560"/>
              <a:ext cx="243000" cy="291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0" name="object 47"/>
            <p:cNvSpPr/>
            <p:nvPr/>
          </p:nvSpPr>
          <p:spPr>
            <a:xfrm>
              <a:off x="8584560" y="1725120"/>
              <a:ext cx="925200" cy="3695760"/>
            </a:xfrm>
            <a:custGeom>
              <a:avLst/>
              <a:gdLst>
                <a:gd name="textAreaLeft" fmla="*/ 0 w 925200"/>
                <a:gd name="textAreaRight" fmla="*/ 925920 w 925200"/>
                <a:gd name="textAreaTop" fmla="*/ 0 h 3695760"/>
                <a:gd name="textAreaBottom" fmla="*/ 3696480 h 3695760"/>
              </a:gdLst>
              <a:ahLst/>
              <a:rect l="textAreaLeft" t="textAreaTop" r="textAreaRight" b="textAreaBottom"/>
              <a:pathLst>
                <a:path w="925829" h="3696335">
                  <a:moveTo>
                    <a:pt x="925322" y="41148"/>
                  </a:moveTo>
                  <a:lnTo>
                    <a:pt x="897890" y="27432"/>
                  </a:lnTo>
                  <a:lnTo>
                    <a:pt x="843026" y="0"/>
                  </a:lnTo>
                  <a:lnTo>
                    <a:pt x="843026" y="27432"/>
                  </a:lnTo>
                  <a:lnTo>
                    <a:pt x="455041" y="27432"/>
                  </a:lnTo>
                  <a:lnTo>
                    <a:pt x="448945" y="33528"/>
                  </a:lnTo>
                  <a:lnTo>
                    <a:pt x="448945" y="1240536"/>
                  </a:lnTo>
                  <a:lnTo>
                    <a:pt x="448945" y="2444496"/>
                  </a:lnTo>
                  <a:lnTo>
                    <a:pt x="448945" y="2605151"/>
                  </a:lnTo>
                  <a:lnTo>
                    <a:pt x="82296" y="2605151"/>
                  </a:lnTo>
                  <a:lnTo>
                    <a:pt x="82296" y="2580513"/>
                  </a:lnTo>
                  <a:lnTo>
                    <a:pt x="82296" y="2580132"/>
                  </a:lnTo>
                  <a:lnTo>
                    <a:pt x="82296" y="2578608"/>
                  </a:lnTo>
                  <a:lnTo>
                    <a:pt x="82296" y="2577719"/>
                  </a:lnTo>
                  <a:lnTo>
                    <a:pt x="0" y="2618867"/>
                  </a:lnTo>
                  <a:lnTo>
                    <a:pt x="889" y="2619311"/>
                  </a:lnTo>
                  <a:lnTo>
                    <a:pt x="0" y="2619756"/>
                  </a:lnTo>
                  <a:lnTo>
                    <a:pt x="1524" y="2620518"/>
                  </a:lnTo>
                  <a:lnTo>
                    <a:pt x="0" y="2621280"/>
                  </a:lnTo>
                  <a:lnTo>
                    <a:pt x="381" y="2621470"/>
                  </a:lnTo>
                  <a:lnTo>
                    <a:pt x="0" y="2621661"/>
                  </a:lnTo>
                  <a:lnTo>
                    <a:pt x="82296" y="2662809"/>
                  </a:lnTo>
                  <a:lnTo>
                    <a:pt x="82296" y="2662428"/>
                  </a:lnTo>
                  <a:lnTo>
                    <a:pt x="82296" y="2660904"/>
                  </a:lnTo>
                  <a:lnTo>
                    <a:pt x="82296" y="2660015"/>
                  </a:lnTo>
                  <a:lnTo>
                    <a:pt x="82296" y="2635377"/>
                  </a:lnTo>
                  <a:lnTo>
                    <a:pt x="448945" y="2635377"/>
                  </a:lnTo>
                  <a:lnTo>
                    <a:pt x="448945" y="3662426"/>
                  </a:lnTo>
                  <a:lnTo>
                    <a:pt x="455041" y="3668522"/>
                  </a:lnTo>
                  <a:lnTo>
                    <a:pt x="843026" y="3668522"/>
                  </a:lnTo>
                  <a:lnTo>
                    <a:pt x="843026" y="3695954"/>
                  </a:lnTo>
                  <a:lnTo>
                    <a:pt x="897890" y="3668522"/>
                  </a:lnTo>
                  <a:lnTo>
                    <a:pt x="925322" y="3654806"/>
                  </a:lnTo>
                  <a:lnTo>
                    <a:pt x="897890" y="3641090"/>
                  </a:lnTo>
                  <a:lnTo>
                    <a:pt x="843026" y="3613658"/>
                  </a:lnTo>
                  <a:lnTo>
                    <a:pt x="843026" y="3641090"/>
                  </a:lnTo>
                  <a:lnTo>
                    <a:pt x="476377" y="3641090"/>
                  </a:lnTo>
                  <a:lnTo>
                    <a:pt x="476377" y="2465832"/>
                  </a:lnTo>
                  <a:lnTo>
                    <a:pt x="843026" y="2465832"/>
                  </a:lnTo>
                  <a:lnTo>
                    <a:pt x="843026" y="2493264"/>
                  </a:lnTo>
                  <a:lnTo>
                    <a:pt x="897890" y="2465832"/>
                  </a:lnTo>
                  <a:lnTo>
                    <a:pt x="925322" y="2452116"/>
                  </a:lnTo>
                  <a:lnTo>
                    <a:pt x="897890" y="2438400"/>
                  </a:lnTo>
                  <a:lnTo>
                    <a:pt x="843026" y="2410968"/>
                  </a:lnTo>
                  <a:lnTo>
                    <a:pt x="843026" y="2438400"/>
                  </a:lnTo>
                  <a:lnTo>
                    <a:pt x="476377" y="2438400"/>
                  </a:lnTo>
                  <a:lnTo>
                    <a:pt x="476377" y="1261872"/>
                  </a:lnTo>
                  <a:lnTo>
                    <a:pt x="843026" y="1261872"/>
                  </a:lnTo>
                  <a:lnTo>
                    <a:pt x="843026" y="1289304"/>
                  </a:lnTo>
                  <a:lnTo>
                    <a:pt x="897890" y="1261872"/>
                  </a:lnTo>
                  <a:lnTo>
                    <a:pt x="925322" y="1248156"/>
                  </a:lnTo>
                  <a:lnTo>
                    <a:pt x="897890" y="1234440"/>
                  </a:lnTo>
                  <a:lnTo>
                    <a:pt x="843026" y="1207008"/>
                  </a:lnTo>
                  <a:lnTo>
                    <a:pt x="843026" y="1234440"/>
                  </a:lnTo>
                  <a:lnTo>
                    <a:pt x="476377" y="1234440"/>
                  </a:lnTo>
                  <a:lnTo>
                    <a:pt x="476377" y="54876"/>
                  </a:lnTo>
                  <a:lnTo>
                    <a:pt x="843026" y="54876"/>
                  </a:lnTo>
                  <a:lnTo>
                    <a:pt x="843026" y="82296"/>
                  </a:lnTo>
                  <a:lnTo>
                    <a:pt x="897877" y="54876"/>
                  </a:lnTo>
                  <a:lnTo>
                    <a:pt x="925322" y="41148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pic>
          <p:nvPicPr>
            <p:cNvPr id="471" name="object 48" descr=""/>
            <p:cNvPicPr/>
            <p:nvPr/>
          </p:nvPicPr>
          <p:blipFill>
            <a:blip r:embed="rId15"/>
            <a:stretch/>
          </p:blipFill>
          <p:spPr>
            <a:xfrm>
              <a:off x="5487840" y="5579280"/>
              <a:ext cx="3096000" cy="874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2" name="object 49"/>
            <p:cNvSpPr/>
            <p:nvPr/>
          </p:nvSpPr>
          <p:spPr>
            <a:xfrm>
              <a:off x="5487840" y="5579280"/>
              <a:ext cx="3096000" cy="874440"/>
            </a:xfrm>
            <a:custGeom>
              <a:avLst/>
              <a:gdLst>
                <a:gd name="textAreaLeft" fmla="*/ 0 w 3096000"/>
                <a:gd name="textAreaRight" fmla="*/ 3096720 w 3096000"/>
                <a:gd name="textAreaTop" fmla="*/ 0 h 874440"/>
                <a:gd name="textAreaBottom" fmla="*/ 875160 h 874440"/>
              </a:gdLst>
              <a:ahLst/>
              <a:rect l="textAreaLeft" t="textAreaTop" r="textAreaRight" b="textAreaBottom"/>
              <a:pathLst>
                <a:path w="3096895" h="875029">
                  <a:moveTo>
                    <a:pt x="0" y="59347"/>
                  </a:moveTo>
                  <a:lnTo>
                    <a:pt x="4659" y="36245"/>
                  </a:lnTo>
                  <a:lnTo>
                    <a:pt x="17367" y="17381"/>
                  </a:lnTo>
                  <a:lnTo>
                    <a:pt x="36218" y="4663"/>
                  </a:lnTo>
                  <a:lnTo>
                    <a:pt x="59309" y="0"/>
                  </a:lnTo>
                  <a:lnTo>
                    <a:pt x="3037458" y="0"/>
                  </a:lnTo>
                  <a:lnTo>
                    <a:pt x="3060549" y="4663"/>
                  </a:lnTo>
                  <a:lnTo>
                    <a:pt x="3079400" y="17381"/>
                  </a:lnTo>
                  <a:lnTo>
                    <a:pt x="3092108" y="36245"/>
                  </a:lnTo>
                  <a:lnTo>
                    <a:pt x="3096768" y="59347"/>
                  </a:lnTo>
                  <a:lnTo>
                    <a:pt x="3096768" y="815428"/>
                  </a:lnTo>
                  <a:lnTo>
                    <a:pt x="3092108" y="838530"/>
                  </a:lnTo>
                  <a:lnTo>
                    <a:pt x="3079400" y="857394"/>
                  </a:lnTo>
                  <a:lnTo>
                    <a:pt x="3060549" y="870112"/>
                  </a:lnTo>
                  <a:lnTo>
                    <a:pt x="3037458" y="874776"/>
                  </a:lnTo>
                  <a:lnTo>
                    <a:pt x="59309" y="874776"/>
                  </a:lnTo>
                  <a:lnTo>
                    <a:pt x="36218" y="870112"/>
                  </a:lnTo>
                  <a:lnTo>
                    <a:pt x="17367" y="857394"/>
                  </a:lnTo>
                  <a:lnTo>
                    <a:pt x="4659" y="838530"/>
                  </a:lnTo>
                  <a:lnTo>
                    <a:pt x="0" y="815428"/>
                  </a:lnTo>
                  <a:lnTo>
                    <a:pt x="0" y="59347"/>
                  </a:lnTo>
                  <a:close/>
                </a:path>
              </a:pathLst>
            </a:custGeom>
            <a:noFill/>
            <a:ln w="9144">
              <a:solidFill>
                <a:srgbClr val="e8b0c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73" name="object 50"/>
          <p:cNvSpPr/>
          <p:nvPr/>
        </p:nvSpPr>
        <p:spPr>
          <a:xfrm>
            <a:off x="5583240" y="5620680"/>
            <a:ext cx="10281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Notebook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EMR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object 51"/>
          <p:cNvSpPr/>
          <p:nvPr/>
        </p:nvSpPr>
        <p:spPr>
          <a:xfrm>
            <a:off x="5583240" y="5986440"/>
            <a:ext cx="274680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Création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d’un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Notebook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EMR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analyser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résultats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obtenus.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5" name="object 52"/>
          <p:cNvGrpSpPr/>
          <p:nvPr/>
        </p:nvGrpSpPr>
        <p:grpSpPr>
          <a:xfrm>
            <a:off x="6995160" y="1231560"/>
            <a:ext cx="4799880" cy="4726800"/>
            <a:chOff x="6995160" y="1231560"/>
            <a:chExt cx="4799880" cy="4726800"/>
          </a:xfrm>
        </p:grpSpPr>
        <p:pic>
          <p:nvPicPr>
            <p:cNvPr id="476" name="object 53" descr=""/>
            <p:cNvPicPr/>
            <p:nvPr/>
          </p:nvPicPr>
          <p:blipFill>
            <a:blip r:embed="rId16"/>
            <a:stretch/>
          </p:blipFill>
          <p:spPr>
            <a:xfrm>
              <a:off x="7635240" y="5608440"/>
              <a:ext cx="834480" cy="34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7" name="object 54"/>
            <p:cNvSpPr/>
            <p:nvPr/>
          </p:nvSpPr>
          <p:spPr>
            <a:xfrm>
              <a:off x="6995160" y="5032080"/>
              <a:ext cx="81720" cy="54540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45400"/>
                <a:gd name="textAreaBottom" fmla="*/ 546120 h 545400"/>
              </a:gdLst>
              <a:ahLst/>
              <a:rect l="textAreaLeft" t="textAreaTop" r="textAreaRight" b="textAreaBottom"/>
              <a:pathLst>
                <a:path w="82550" h="546100">
                  <a:moveTo>
                    <a:pt x="27432" y="463295"/>
                  </a:moveTo>
                  <a:lnTo>
                    <a:pt x="0" y="463295"/>
                  </a:lnTo>
                  <a:lnTo>
                    <a:pt x="41148" y="545591"/>
                  </a:lnTo>
                  <a:lnTo>
                    <a:pt x="68579" y="490727"/>
                  </a:lnTo>
                  <a:lnTo>
                    <a:pt x="33528" y="490727"/>
                  </a:lnTo>
                  <a:lnTo>
                    <a:pt x="27432" y="484504"/>
                  </a:lnTo>
                  <a:lnTo>
                    <a:pt x="27432" y="463295"/>
                  </a:lnTo>
                  <a:close/>
                </a:path>
                <a:path w="82550" h="546100">
                  <a:moveTo>
                    <a:pt x="48768" y="0"/>
                  </a:moveTo>
                  <a:lnTo>
                    <a:pt x="33528" y="0"/>
                  </a:lnTo>
                  <a:lnTo>
                    <a:pt x="27432" y="6095"/>
                  </a:lnTo>
                  <a:lnTo>
                    <a:pt x="27432" y="484504"/>
                  </a:lnTo>
                  <a:lnTo>
                    <a:pt x="33528" y="490727"/>
                  </a:lnTo>
                  <a:lnTo>
                    <a:pt x="48768" y="490727"/>
                  </a:lnTo>
                  <a:lnTo>
                    <a:pt x="54864" y="484504"/>
                  </a:lnTo>
                  <a:lnTo>
                    <a:pt x="54864" y="6095"/>
                  </a:lnTo>
                  <a:lnTo>
                    <a:pt x="48768" y="0"/>
                  </a:lnTo>
                  <a:close/>
                </a:path>
                <a:path w="82550" h="546100">
                  <a:moveTo>
                    <a:pt x="82296" y="463295"/>
                  </a:moveTo>
                  <a:lnTo>
                    <a:pt x="54864" y="463295"/>
                  </a:lnTo>
                  <a:lnTo>
                    <a:pt x="54864" y="484504"/>
                  </a:lnTo>
                  <a:lnTo>
                    <a:pt x="48768" y="490727"/>
                  </a:lnTo>
                  <a:lnTo>
                    <a:pt x="68579" y="490727"/>
                  </a:lnTo>
                  <a:lnTo>
                    <a:pt x="82296" y="463295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pic>
          <p:nvPicPr>
            <p:cNvPr id="478" name="object 55" descr=""/>
            <p:cNvPicPr/>
            <p:nvPr/>
          </p:nvPicPr>
          <p:blipFill>
            <a:blip r:embed="rId17"/>
            <a:stretch/>
          </p:blipFill>
          <p:spPr>
            <a:xfrm>
              <a:off x="10924200" y="1231560"/>
              <a:ext cx="870840" cy="3222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1563480" y="142560"/>
            <a:ext cx="90644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fr-FR" sz="4000" spc="-26" strike="noStrike">
                <a:solidFill>
                  <a:srgbClr val="000000"/>
                </a:solidFill>
                <a:latin typeface="Corbel"/>
              </a:rPr>
              <a:t>STOCKAGE</a:t>
            </a:r>
            <a:r>
              <a:rPr b="1" lang="fr-FR" sz="4000" spc="-15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SUR</a:t>
            </a:r>
            <a:r>
              <a:rPr b="1" lang="fr-FR" sz="4000" spc="-10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26" strike="noStrike">
                <a:solidFill>
                  <a:srgbClr val="000000"/>
                </a:solidFill>
                <a:latin typeface="Corbel"/>
              </a:rPr>
              <a:t>S3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0" name="object 3"/>
          <p:cNvGrpSpPr/>
          <p:nvPr/>
        </p:nvGrpSpPr>
        <p:grpSpPr>
          <a:xfrm>
            <a:off x="120240" y="1989000"/>
            <a:ext cx="2574720" cy="3534840"/>
            <a:chOff x="120240" y="1989000"/>
            <a:chExt cx="2574720" cy="3534840"/>
          </a:xfrm>
        </p:grpSpPr>
        <p:pic>
          <p:nvPicPr>
            <p:cNvPr id="481" name="object 4" descr=""/>
            <p:cNvPicPr/>
            <p:nvPr/>
          </p:nvPicPr>
          <p:blipFill>
            <a:blip r:embed="rId1"/>
            <a:stretch/>
          </p:blipFill>
          <p:spPr>
            <a:xfrm>
              <a:off x="120240" y="1989000"/>
              <a:ext cx="2574720" cy="3534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82" name="object 5"/>
            <p:cNvSpPr/>
            <p:nvPr/>
          </p:nvSpPr>
          <p:spPr>
            <a:xfrm>
              <a:off x="120240" y="1989000"/>
              <a:ext cx="2574720" cy="3534840"/>
            </a:xfrm>
            <a:custGeom>
              <a:avLst/>
              <a:gdLst>
                <a:gd name="textAreaLeft" fmla="*/ 0 w 2574720"/>
                <a:gd name="textAreaRight" fmla="*/ 2575440 w 2574720"/>
                <a:gd name="textAreaTop" fmla="*/ 0 h 3534840"/>
                <a:gd name="textAreaBottom" fmla="*/ 3535560 h 3534840"/>
              </a:gdLst>
              <a:ahLst/>
              <a:rect l="textAreaLeft" t="textAreaTop" r="textAreaRight" b="textAreaBottom"/>
              <a:pathLst>
                <a:path w="2575560" h="3535679">
                  <a:moveTo>
                    <a:pt x="0" y="88391"/>
                  </a:moveTo>
                  <a:lnTo>
                    <a:pt x="6948" y="54006"/>
                  </a:lnTo>
                  <a:lnTo>
                    <a:pt x="25896" y="25908"/>
                  </a:lnTo>
                  <a:lnTo>
                    <a:pt x="54001" y="6953"/>
                  </a:lnTo>
                  <a:lnTo>
                    <a:pt x="88417" y="0"/>
                  </a:lnTo>
                  <a:lnTo>
                    <a:pt x="2487168" y="0"/>
                  </a:lnTo>
                  <a:lnTo>
                    <a:pt x="2521553" y="6953"/>
                  </a:lnTo>
                  <a:lnTo>
                    <a:pt x="2549652" y="25908"/>
                  </a:lnTo>
                  <a:lnTo>
                    <a:pt x="2568606" y="54006"/>
                  </a:lnTo>
                  <a:lnTo>
                    <a:pt x="2575560" y="88391"/>
                  </a:lnTo>
                  <a:lnTo>
                    <a:pt x="2575560" y="3447288"/>
                  </a:lnTo>
                  <a:lnTo>
                    <a:pt x="2568606" y="3481673"/>
                  </a:lnTo>
                  <a:lnTo>
                    <a:pt x="2549652" y="3509771"/>
                  </a:lnTo>
                  <a:lnTo>
                    <a:pt x="2521553" y="3528726"/>
                  </a:lnTo>
                  <a:lnTo>
                    <a:pt x="2487168" y="3535679"/>
                  </a:lnTo>
                  <a:lnTo>
                    <a:pt x="88417" y="3535679"/>
                  </a:lnTo>
                  <a:lnTo>
                    <a:pt x="54001" y="3528726"/>
                  </a:lnTo>
                  <a:lnTo>
                    <a:pt x="25896" y="3509771"/>
                  </a:lnTo>
                  <a:lnTo>
                    <a:pt x="6948" y="3481673"/>
                  </a:lnTo>
                  <a:lnTo>
                    <a:pt x="0" y="3447288"/>
                  </a:lnTo>
                  <a:lnTo>
                    <a:pt x="0" y="88391"/>
                  </a:lnTo>
                  <a:close/>
                </a:path>
              </a:pathLst>
            </a:custGeom>
            <a:noFill/>
            <a:ln w="9144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83" name="object 6"/>
          <p:cNvSpPr/>
          <p:nvPr/>
        </p:nvSpPr>
        <p:spPr>
          <a:xfrm>
            <a:off x="223920" y="2038320"/>
            <a:ext cx="234180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Aperçu</a:t>
            </a:r>
            <a:r>
              <a:rPr b="1" lang="fr-FR" sz="1400" spc="-60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fichiers</a:t>
            </a:r>
            <a:r>
              <a:rPr b="1" lang="fr-FR" sz="14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stockés</a:t>
            </a:r>
            <a:r>
              <a:rPr b="1" lang="fr-FR" sz="1400" spc="-60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sur</a:t>
            </a:r>
            <a:r>
              <a:rPr b="1" lang="fr-FR" sz="1400" spc="-7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S3</a:t>
            </a:r>
            <a:r>
              <a:rPr b="1" lang="fr-FR" sz="14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4" name="object 7" descr=""/>
          <p:cNvPicPr/>
          <p:nvPr/>
        </p:nvPicPr>
        <p:blipFill>
          <a:blip r:embed="rId2"/>
          <a:stretch/>
        </p:blipFill>
        <p:spPr>
          <a:xfrm>
            <a:off x="426600" y="2435400"/>
            <a:ext cx="1922400" cy="2934360"/>
          </a:xfrm>
          <a:prstGeom prst="rect">
            <a:avLst/>
          </a:prstGeom>
          <a:ln w="0">
            <a:noFill/>
          </a:ln>
        </p:spPr>
      </p:pic>
      <p:grpSp>
        <p:nvGrpSpPr>
          <p:cNvPr id="485" name="object 8"/>
          <p:cNvGrpSpPr/>
          <p:nvPr/>
        </p:nvGrpSpPr>
        <p:grpSpPr>
          <a:xfrm>
            <a:off x="5280480" y="1989000"/>
            <a:ext cx="3144960" cy="3534840"/>
            <a:chOff x="5280480" y="1989000"/>
            <a:chExt cx="3144960" cy="3534840"/>
          </a:xfrm>
        </p:grpSpPr>
        <p:pic>
          <p:nvPicPr>
            <p:cNvPr id="486" name="object 9" descr=""/>
            <p:cNvPicPr/>
            <p:nvPr/>
          </p:nvPicPr>
          <p:blipFill>
            <a:blip r:embed="rId3"/>
            <a:stretch/>
          </p:blipFill>
          <p:spPr>
            <a:xfrm>
              <a:off x="5280480" y="1989000"/>
              <a:ext cx="3144960" cy="3534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87" name="object 10"/>
            <p:cNvSpPr/>
            <p:nvPr/>
          </p:nvSpPr>
          <p:spPr>
            <a:xfrm>
              <a:off x="5280480" y="1989000"/>
              <a:ext cx="3144960" cy="3534840"/>
            </a:xfrm>
            <a:custGeom>
              <a:avLst/>
              <a:gdLst>
                <a:gd name="textAreaLeft" fmla="*/ 0 w 3144960"/>
                <a:gd name="textAreaRight" fmla="*/ 3145680 w 3144960"/>
                <a:gd name="textAreaTop" fmla="*/ 0 h 3534840"/>
                <a:gd name="textAreaBottom" fmla="*/ 3535560 h 3534840"/>
              </a:gdLst>
              <a:ahLst/>
              <a:rect l="textAreaLeft" t="textAreaTop" r="textAreaRight" b="textAreaBottom"/>
              <a:pathLst>
                <a:path w="3145790" h="3535679">
                  <a:moveTo>
                    <a:pt x="0" y="107950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50" y="0"/>
                  </a:lnTo>
                  <a:lnTo>
                    <a:pt x="3037586" y="0"/>
                  </a:lnTo>
                  <a:lnTo>
                    <a:pt x="3079581" y="8491"/>
                  </a:lnTo>
                  <a:lnTo>
                    <a:pt x="3113897" y="31638"/>
                  </a:lnTo>
                  <a:lnTo>
                    <a:pt x="3137044" y="65954"/>
                  </a:lnTo>
                  <a:lnTo>
                    <a:pt x="3145536" y="107950"/>
                  </a:lnTo>
                  <a:lnTo>
                    <a:pt x="3145536" y="3427729"/>
                  </a:lnTo>
                  <a:lnTo>
                    <a:pt x="3137044" y="3469725"/>
                  </a:lnTo>
                  <a:lnTo>
                    <a:pt x="3113897" y="3504041"/>
                  </a:lnTo>
                  <a:lnTo>
                    <a:pt x="3079581" y="3527188"/>
                  </a:lnTo>
                  <a:lnTo>
                    <a:pt x="3037586" y="3535679"/>
                  </a:lnTo>
                  <a:lnTo>
                    <a:pt x="107950" y="3535679"/>
                  </a:lnTo>
                  <a:lnTo>
                    <a:pt x="65954" y="3527188"/>
                  </a:lnTo>
                  <a:lnTo>
                    <a:pt x="31638" y="3504041"/>
                  </a:lnTo>
                  <a:lnTo>
                    <a:pt x="8491" y="3469725"/>
                  </a:lnTo>
                  <a:lnTo>
                    <a:pt x="0" y="3427729"/>
                  </a:lnTo>
                  <a:lnTo>
                    <a:pt x="0" y="107950"/>
                  </a:lnTo>
                  <a:close/>
                </a:path>
              </a:pathLst>
            </a:custGeom>
            <a:noFill/>
            <a:ln w="9144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88" name="object 11"/>
          <p:cNvSpPr/>
          <p:nvPr/>
        </p:nvSpPr>
        <p:spPr>
          <a:xfrm>
            <a:off x="5390280" y="2044080"/>
            <a:ext cx="110916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Bootstrap.sh</a:t>
            </a:r>
            <a:r>
              <a:rPr b="1" lang="fr-FR" sz="14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9" name="object 12"/>
          <p:cNvGrpSpPr/>
          <p:nvPr/>
        </p:nvGrpSpPr>
        <p:grpSpPr>
          <a:xfrm>
            <a:off x="5420880" y="2430720"/>
            <a:ext cx="2867400" cy="1480680"/>
            <a:chOff x="5420880" y="2430720"/>
            <a:chExt cx="2867400" cy="1480680"/>
          </a:xfrm>
        </p:grpSpPr>
        <p:pic>
          <p:nvPicPr>
            <p:cNvPr id="490" name="object 13" descr=""/>
            <p:cNvPicPr/>
            <p:nvPr/>
          </p:nvPicPr>
          <p:blipFill>
            <a:blip r:embed="rId4"/>
            <a:stretch/>
          </p:blipFill>
          <p:spPr>
            <a:xfrm>
              <a:off x="5425560" y="2435400"/>
              <a:ext cx="2858400" cy="1471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object 14"/>
            <p:cNvSpPr/>
            <p:nvPr/>
          </p:nvSpPr>
          <p:spPr>
            <a:xfrm>
              <a:off x="5420880" y="2430720"/>
              <a:ext cx="2867400" cy="1480680"/>
            </a:xfrm>
            <a:custGeom>
              <a:avLst/>
              <a:gdLst>
                <a:gd name="textAreaLeft" fmla="*/ 0 w 2867400"/>
                <a:gd name="textAreaRight" fmla="*/ 2868120 w 2867400"/>
                <a:gd name="textAreaTop" fmla="*/ 0 h 1480680"/>
                <a:gd name="textAreaBottom" fmla="*/ 1481400 h 1480680"/>
              </a:gdLst>
              <a:ahLst/>
              <a:rect l="textAreaLeft" t="textAreaTop" r="textAreaRight" b="textAreaBottom"/>
              <a:pathLst>
                <a:path w="2868295" h="1481454">
                  <a:moveTo>
                    <a:pt x="0" y="1481328"/>
                  </a:moveTo>
                  <a:lnTo>
                    <a:pt x="2868167" y="1481328"/>
                  </a:lnTo>
                  <a:lnTo>
                    <a:pt x="2868167" y="0"/>
                  </a:lnTo>
                  <a:lnTo>
                    <a:pt x="0" y="0"/>
                  </a:lnTo>
                  <a:lnTo>
                    <a:pt x="0" y="1481328"/>
                  </a:lnTo>
                  <a:close/>
                </a:path>
              </a:pathLst>
            </a:custGeom>
            <a:noFill/>
            <a:ln w="9144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92" name="object 15"/>
          <p:cNvGrpSpPr/>
          <p:nvPr/>
        </p:nvGrpSpPr>
        <p:grpSpPr>
          <a:xfrm>
            <a:off x="8535960" y="1989000"/>
            <a:ext cx="3526200" cy="3534840"/>
            <a:chOff x="8535960" y="1989000"/>
            <a:chExt cx="3526200" cy="3534840"/>
          </a:xfrm>
        </p:grpSpPr>
        <p:pic>
          <p:nvPicPr>
            <p:cNvPr id="493" name="object 16" descr=""/>
            <p:cNvPicPr/>
            <p:nvPr/>
          </p:nvPicPr>
          <p:blipFill>
            <a:blip r:embed="rId5"/>
            <a:stretch/>
          </p:blipFill>
          <p:spPr>
            <a:xfrm>
              <a:off x="8535960" y="1989000"/>
              <a:ext cx="3525840" cy="3534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4" name="object 17"/>
            <p:cNvSpPr/>
            <p:nvPr/>
          </p:nvSpPr>
          <p:spPr>
            <a:xfrm>
              <a:off x="8535960" y="1989000"/>
              <a:ext cx="3526200" cy="3534840"/>
            </a:xfrm>
            <a:custGeom>
              <a:avLst/>
              <a:gdLst>
                <a:gd name="textAreaLeft" fmla="*/ 0 w 3526200"/>
                <a:gd name="textAreaRight" fmla="*/ 3526920 w 3526200"/>
                <a:gd name="textAreaTop" fmla="*/ 0 h 3534840"/>
                <a:gd name="textAreaBottom" fmla="*/ 3535560 h 3534840"/>
              </a:gdLst>
              <a:ahLst/>
              <a:rect l="textAreaLeft" t="textAreaTop" r="textAreaRight" b="textAreaBottom"/>
              <a:pathLst>
                <a:path w="3526790" h="3535679">
                  <a:moveTo>
                    <a:pt x="0" y="121030"/>
                  </a:moveTo>
                  <a:lnTo>
                    <a:pt x="9517" y="73937"/>
                  </a:lnTo>
                  <a:lnTo>
                    <a:pt x="35464" y="35464"/>
                  </a:lnTo>
                  <a:lnTo>
                    <a:pt x="73937" y="9517"/>
                  </a:lnTo>
                  <a:lnTo>
                    <a:pt x="121030" y="0"/>
                  </a:lnTo>
                  <a:lnTo>
                    <a:pt x="3405504" y="0"/>
                  </a:lnTo>
                  <a:lnTo>
                    <a:pt x="3452598" y="9517"/>
                  </a:lnTo>
                  <a:lnTo>
                    <a:pt x="3491071" y="35464"/>
                  </a:lnTo>
                  <a:lnTo>
                    <a:pt x="3517018" y="73937"/>
                  </a:lnTo>
                  <a:lnTo>
                    <a:pt x="3526535" y="121030"/>
                  </a:lnTo>
                  <a:lnTo>
                    <a:pt x="3526535" y="3414649"/>
                  </a:lnTo>
                  <a:lnTo>
                    <a:pt x="3517018" y="3461742"/>
                  </a:lnTo>
                  <a:lnTo>
                    <a:pt x="3491071" y="3500215"/>
                  </a:lnTo>
                  <a:lnTo>
                    <a:pt x="3452598" y="3526162"/>
                  </a:lnTo>
                  <a:lnTo>
                    <a:pt x="3405504" y="3535679"/>
                  </a:lnTo>
                  <a:lnTo>
                    <a:pt x="121030" y="3535679"/>
                  </a:lnTo>
                  <a:lnTo>
                    <a:pt x="73937" y="3526162"/>
                  </a:lnTo>
                  <a:lnTo>
                    <a:pt x="35464" y="3500215"/>
                  </a:lnTo>
                  <a:lnTo>
                    <a:pt x="9517" y="3461742"/>
                  </a:lnTo>
                  <a:lnTo>
                    <a:pt x="0" y="3414649"/>
                  </a:lnTo>
                  <a:lnTo>
                    <a:pt x="0" y="121030"/>
                  </a:lnTo>
                  <a:close/>
                </a:path>
              </a:pathLst>
            </a:custGeom>
            <a:noFill/>
            <a:ln w="9144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95" name="object 18"/>
          <p:cNvSpPr/>
          <p:nvPr/>
        </p:nvSpPr>
        <p:spPr>
          <a:xfrm>
            <a:off x="8651160" y="2048040"/>
            <a:ext cx="154296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Configuration.json</a:t>
            </a:r>
            <a:r>
              <a:rPr b="1" lang="fr-FR" sz="1400" spc="7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6" name="object 19" descr=""/>
          <p:cNvPicPr/>
          <p:nvPr/>
        </p:nvPicPr>
        <p:blipFill>
          <a:blip r:embed="rId6"/>
          <a:stretch/>
        </p:blipFill>
        <p:spPr>
          <a:xfrm>
            <a:off x="8683920" y="2414160"/>
            <a:ext cx="3230280" cy="2971080"/>
          </a:xfrm>
          <a:prstGeom prst="rect">
            <a:avLst/>
          </a:prstGeom>
          <a:ln w="0">
            <a:noFill/>
          </a:ln>
        </p:spPr>
      </p:pic>
      <p:grpSp>
        <p:nvGrpSpPr>
          <p:cNvPr id="497" name="object 20"/>
          <p:cNvGrpSpPr/>
          <p:nvPr/>
        </p:nvGrpSpPr>
        <p:grpSpPr>
          <a:xfrm>
            <a:off x="2802600" y="1989000"/>
            <a:ext cx="2370960" cy="3534840"/>
            <a:chOff x="2802600" y="1989000"/>
            <a:chExt cx="2370960" cy="3534840"/>
          </a:xfrm>
        </p:grpSpPr>
        <p:pic>
          <p:nvPicPr>
            <p:cNvPr id="498" name="object 21" descr=""/>
            <p:cNvPicPr/>
            <p:nvPr/>
          </p:nvPicPr>
          <p:blipFill>
            <a:blip r:embed="rId7"/>
            <a:stretch/>
          </p:blipFill>
          <p:spPr>
            <a:xfrm>
              <a:off x="2802600" y="1989000"/>
              <a:ext cx="2370600" cy="3534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9" name="object 22"/>
            <p:cNvSpPr/>
            <p:nvPr/>
          </p:nvSpPr>
          <p:spPr>
            <a:xfrm>
              <a:off x="2802600" y="1989000"/>
              <a:ext cx="2370960" cy="3534840"/>
            </a:xfrm>
            <a:custGeom>
              <a:avLst/>
              <a:gdLst>
                <a:gd name="textAreaLeft" fmla="*/ 0 w 2370960"/>
                <a:gd name="textAreaRight" fmla="*/ 2371680 w 2370960"/>
                <a:gd name="textAreaTop" fmla="*/ 0 h 3534840"/>
                <a:gd name="textAreaBottom" fmla="*/ 3535560 h 3534840"/>
              </a:gdLst>
              <a:ahLst/>
              <a:rect l="textAreaLeft" t="textAreaTop" r="textAreaRight" b="textAreaBottom"/>
              <a:pathLst>
                <a:path w="2371725" h="3535679">
                  <a:moveTo>
                    <a:pt x="0" y="81406"/>
                  </a:moveTo>
                  <a:lnTo>
                    <a:pt x="6397" y="49720"/>
                  </a:lnTo>
                  <a:lnTo>
                    <a:pt x="23844" y="23844"/>
                  </a:lnTo>
                  <a:lnTo>
                    <a:pt x="49720" y="6397"/>
                  </a:lnTo>
                  <a:lnTo>
                    <a:pt x="81406" y="0"/>
                  </a:lnTo>
                  <a:lnTo>
                    <a:pt x="2289937" y="0"/>
                  </a:lnTo>
                  <a:lnTo>
                    <a:pt x="2321623" y="6397"/>
                  </a:lnTo>
                  <a:lnTo>
                    <a:pt x="2347499" y="23844"/>
                  </a:lnTo>
                  <a:lnTo>
                    <a:pt x="2364946" y="49720"/>
                  </a:lnTo>
                  <a:lnTo>
                    <a:pt x="2371343" y="81406"/>
                  </a:lnTo>
                  <a:lnTo>
                    <a:pt x="2371343" y="3454273"/>
                  </a:lnTo>
                  <a:lnTo>
                    <a:pt x="2364946" y="3485959"/>
                  </a:lnTo>
                  <a:lnTo>
                    <a:pt x="2347499" y="3511835"/>
                  </a:lnTo>
                  <a:lnTo>
                    <a:pt x="2321623" y="3529282"/>
                  </a:lnTo>
                  <a:lnTo>
                    <a:pt x="2289937" y="3535679"/>
                  </a:lnTo>
                  <a:lnTo>
                    <a:pt x="81406" y="3535679"/>
                  </a:lnTo>
                  <a:lnTo>
                    <a:pt x="49720" y="3529282"/>
                  </a:lnTo>
                  <a:lnTo>
                    <a:pt x="23844" y="3511835"/>
                  </a:lnTo>
                  <a:lnTo>
                    <a:pt x="6397" y="3485959"/>
                  </a:lnTo>
                  <a:lnTo>
                    <a:pt x="0" y="3454273"/>
                  </a:lnTo>
                  <a:lnTo>
                    <a:pt x="0" y="81406"/>
                  </a:lnTo>
                  <a:close/>
                </a:path>
              </a:pathLst>
            </a:custGeom>
            <a:noFill/>
            <a:ln w="9144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00" name="object 23"/>
          <p:cNvSpPr/>
          <p:nvPr/>
        </p:nvSpPr>
        <p:spPr>
          <a:xfrm>
            <a:off x="2903760" y="2035800"/>
            <a:ext cx="13449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Data</a:t>
            </a:r>
            <a:r>
              <a:rPr b="1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BDD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d’images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object 24"/>
          <p:cNvSpPr/>
          <p:nvPr/>
        </p:nvSpPr>
        <p:spPr>
          <a:xfrm>
            <a:off x="2903760" y="2402280"/>
            <a:ext cx="2163240" cy="16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Results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Résultats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sauvegardés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au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format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parquet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40"/>
              </a:spcBef>
            </a:pP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Jdg-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ec2-rsa.pem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Clé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privée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pour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pouvoir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connecter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SSH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aux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instances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esclaves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46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Ocdsp8.py</a:t>
            </a:r>
            <a:r>
              <a:rPr b="1" lang="fr-FR" sz="1200" spc="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r>
              <a:rPr b="1" lang="fr-FR" sz="1200" spc="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Application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du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développeur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563480" y="142560"/>
            <a:ext cx="90644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fr-FR" sz="4000" spc="-35" strike="noStrike">
                <a:solidFill>
                  <a:srgbClr val="000000"/>
                </a:solidFill>
                <a:latin typeface="Corbel"/>
              </a:rPr>
              <a:t>CREATION</a:t>
            </a:r>
            <a:r>
              <a:rPr b="1" lang="fr-FR" sz="4000" spc="-20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CLUSTER </a:t>
            </a:r>
            <a:r>
              <a:rPr b="1" lang="fr-FR" sz="4000" spc="-26" strike="noStrike">
                <a:solidFill>
                  <a:srgbClr val="000000"/>
                </a:solidFill>
                <a:latin typeface="Corbel"/>
              </a:rPr>
              <a:t>EMR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03" name="object 3"/>
          <p:cNvGrpSpPr/>
          <p:nvPr/>
        </p:nvGrpSpPr>
        <p:grpSpPr>
          <a:xfrm>
            <a:off x="44280" y="915840"/>
            <a:ext cx="5419080" cy="3516840"/>
            <a:chOff x="44280" y="915840"/>
            <a:chExt cx="5419080" cy="3516840"/>
          </a:xfrm>
        </p:grpSpPr>
        <p:pic>
          <p:nvPicPr>
            <p:cNvPr id="504" name="object 4" descr=""/>
            <p:cNvPicPr/>
            <p:nvPr/>
          </p:nvPicPr>
          <p:blipFill>
            <a:blip r:embed="rId1"/>
            <a:stretch/>
          </p:blipFill>
          <p:spPr>
            <a:xfrm>
              <a:off x="44280" y="915840"/>
              <a:ext cx="5418720" cy="2047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05" name="object 5"/>
            <p:cNvSpPr/>
            <p:nvPr/>
          </p:nvSpPr>
          <p:spPr>
            <a:xfrm>
              <a:off x="44280" y="915840"/>
              <a:ext cx="5419080" cy="2047680"/>
            </a:xfrm>
            <a:custGeom>
              <a:avLst/>
              <a:gdLst>
                <a:gd name="textAreaLeft" fmla="*/ 0 w 5419080"/>
                <a:gd name="textAreaRight" fmla="*/ 5419800 w 5419080"/>
                <a:gd name="textAreaTop" fmla="*/ 0 h 2047680"/>
                <a:gd name="textAreaBottom" fmla="*/ 2048400 h 2047680"/>
              </a:gdLst>
              <a:ahLst/>
              <a:rect l="textAreaLeft" t="textAreaTop" r="textAreaRight" b="textAreaBottom"/>
              <a:pathLst>
                <a:path w="5419725" h="2048510">
                  <a:moveTo>
                    <a:pt x="0" y="70358"/>
                  </a:moveTo>
                  <a:lnTo>
                    <a:pt x="5525" y="42969"/>
                  </a:lnTo>
                  <a:lnTo>
                    <a:pt x="20594" y="20605"/>
                  </a:lnTo>
                  <a:lnTo>
                    <a:pt x="42944" y="5528"/>
                  </a:lnTo>
                  <a:lnTo>
                    <a:pt x="70313" y="0"/>
                  </a:lnTo>
                  <a:lnTo>
                    <a:pt x="5348986" y="0"/>
                  </a:lnTo>
                  <a:lnTo>
                    <a:pt x="5376374" y="5528"/>
                  </a:lnTo>
                  <a:lnTo>
                    <a:pt x="5398738" y="20605"/>
                  </a:lnTo>
                  <a:lnTo>
                    <a:pt x="5413815" y="42969"/>
                  </a:lnTo>
                  <a:lnTo>
                    <a:pt x="5419344" y="70358"/>
                  </a:lnTo>
                  <a:lnTo>
                    <a:pt x="5419344" y="1977898"/>
                  </a:lnTo>
                  <a:lnTo>
                    <a:pt x="5413815" y="2005286"/>
                  </a:lnTo>
                  <a:lnTo>
                    <a:pt x="5398738" y="2027650"/>
                  </a:lnTo>
                  <a:lnTo>
                    <a:pt x="5376374" y="2042727"/>
                  </a:lnTo>
                  <a:lnTo>
                    <a:pt x="5348986" y="2048255"/>
                  </a:lnTo>
                  <a:lnTo>
                    <a:pt x="70313" y="2048255"/>
                  </a:lnTo>
                  <a:lnTo>
                    <a:pt x="42944" y="2042727"/>
                  </a:lnTo>
                  <a:lnTo>
                    <a:pt x="20594" y="2027650"/>
                  </a:lnTo>
                  <a:lnTo>
                    <a:pt x="5525" y="2005286"/>
                  </a:lnTo>
                  <a:lnTo>
                    <a:pt x="0" y="1977898"/>
                  </a:lnTo>
                  <a:lnTo>
                    <a:pt x="0" y="70358"/>
                  </a:lnTo>
                  <a:close/>
                </a:path>
              </a:pathLst>
            </a:custGeom>
            <a:noFill/>
            <a:ln w="9143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06" name="object 6" descr=""/>
            <p:cNvPicPr/>
            <p:nvPr/>
          </p:nvPicPr>
          <p:blipFill>
            <a:blip r:embed="rId2"/>
            <a:stretch/>
          </p:blipFill>
          <p:spPr>
            <a:xfrm>
              <a:off x="170640" y="1222200"/>
              <a:ext cx="5162760" cy="163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7" name="object 7" descr=""/>
            <p:cNvPicPr/>
            <p:nvPr/>
          </p:nvPicPr>
          <p:blipFill>
            <a:blip r:embed="rId3"/>
            <a:stretch/>
          </p:blipFill>
          <p:spPr>
            <a:xfrm>
              <a:off x="44280" y="3332880"/>
              <a:ext cx="5418720" cy="1099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08" name="object 8"/>
            <p:cNvSpPr/>
            <p:nvPr/>
          </p:nvSpPr>
          <p:spPr>
            <a:xfrm>
              <a:off x="44280" y="3332880"/>
              <a:ext cx="5419080" cy="1099800"/>
            </a:xfrm>
            <a:custGeom>
              <a:avLst/>
              <a:gdLst>
                <a:gd name="textAreaLeft" fmla="*/ 0 w 5419080"/>
                <a:gd name="textAreaRight" fmla="*/ 5419800 w 5419080"/>
                <a:gd name="textAreaTop" fmla="*/ 0 h 1099800"/>
                <a:gd name="textAreaBottom" fmla="*/ 1100520 h 1099800"/>
              </a:gdLst>
              <a:ahLst/>
              <a:rect l="textAreaLeft" t="textAreaTop" r="textAreaRight" b="textAreaBottom"/>
              <a:pathLst>
                <a:path w="5419725" h="1100454">
                  <a:moveTo>
                    <a:pt x="0" y="37719"/>
                  </a:moveTo>
                  <a:lnTo>
                    <a:pt x="2968" y="23038"/>
                  </a:lnTo>
                  <a:lnTo>
                    <a:pt x="11064" y="11048"/>
                  </a:lnTo>
                  <a:lnTo>
                    <a:pt x="23071" y="2964"/>
                  </a:lnTo>
                  <a:lnTo>
                    <a:pt x="37776" y="0"/>
                  </a:lnTo>
                  <a:lnTo>
                    <a:pt x="5381625" y="0"/>
                  </a:lnTo>
                  <a:lnTo>
                    <a:pt x="5396305" y="2964"/>
                  </a:lnTo>
                  <a:lnTo>
                    <a:pt x="5408295" y="11049"/>
                  </a:lnTo>
                  <a:lnTo>
                    <a:pt x="5416379" y="23038"/>
                  </a:lnTo>
                  <a:lnTo>
                    <a:pt x="5419344" y="37719"/>
                  </a:lnTo>
                  <a:lnTo>
                    <a:pt x="5419344" y="1062609"/>
                  </a:lnTo>
                  <a:lnTo>
                    <a:pt x="5416379" y="1077289"/>
                  </a:lnTo>
                  <a:lnTo>
                    <a:pt x="5408295" y="1089279"/>
                  </a:lnTo>
                  <a:lnTo>
                    <a:pt x="5396305" y="1097363"/>
                  </a:lnTo>
                  <a:lnTo>
                    <a:pt x="5381625" y="1100328"/>
                  </a:lnTo>
                  <a:lnTo>
                    <a:pt x="37776" y="1100328"/>
                  </a:lnTo>
                  <a:lnTo>
                    <a:pt x="23071" y="1097363"/>
                  </a:lnTo>
                  <a:lnTo>
                    <a:pt x="11064" y="1089279"/>
                  </a:lnTo>
                  <a:lnTo>
                    <a:pt x="2968" y="1077289"/>
                  </a:lnTo>
                  <a:lnTo>
                    <a:pt x="0" y="1062609"/>
                  </a:lnTo>
                  <a:lnTo>
                    <a:pt x="0" y="37719"/>
                  </a:lnTo>
                  <a:close/>
                </a:path>
              </a:pathLst>
            </a:custGeom>
            <a:noFill/>
            <a:ln w="9144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09" name="object 9"/>
          <p:cNvSpPr/>
          <p:nvPr/>
        </p:nvSpPr>
        <p:spPr>
          <a:xfrm>
            <a:off x="131400" y="3368520"/>
            <a:ext cx="31672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Etape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2: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Modification</a:t>
            </a:r>
            <a:r>
              <a:rPr b="1" lang="fr-FR" sz="1200" spc="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des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paramètres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du</a:t>
            </a:r>
            <a:r>
              <a:rPr b="1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logiciel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0" name="object 10"/>
          <p:cNvGrpSpPr/>
          <p:nvPr/>
        </p:nvGrpSpPr>
        <p:grpSpPr>
          <a:xfrm>
            <a:off x="44280" y="3627000"/>
            <a:ext cx="7738560" cy="3079800"/>
            <a:chOff x="44280" y="3627000"/>
            <a:chExt cx="7738560" cy="3079800"/>
          </a:xfrm>
        </p:grpSpPr>
        <p:pic>
          <p:nvPicPr>
            <p:cNvPr id="511" name="object 11" descr=""/>
            <p:cNvPicPr/>
            <p:nvPr/>
          </p:nvPicPr>
          <p:blipFill>
            <a:blip r:embed="rId4"/>
            <a:stretch/>
          </p:blipFill>
          <p:spPr>
            <a:xfrm>
              <a:off x="170640" y="3627000"/>
              <a:ext cx="3123360" cy="694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2" name="object 12" descr=""/>
            <p:cNvPicPr/>
            <p:nvPr/>
          </p:nvPicPr>
          <p:blipFill>
            <a:blip r:embed="rId5"/>
            <a:stretch/>
          </p:blipFill>
          <p:spPr>
            <a:xfrm>
              <a:off x="44280" y="4777920"/>
              <a:ext cx="7738200" cy="1928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3" name="object 13"/>
            <p:cNvSpPr/>
            <p:nvPr/>
          </p:nvSpPr>
          <p:spPr>
            <a:xfrm>
              <a:off x="44280" y="4777920"/>
              <a:ext cx="7738560" cy="1928880"/>
            </a:xfrm>
            <a:custGeom>
              <a:avLst/>
              <a:gdLst>
                <a:gd name="textAreaLeft" fmla="*/ 0 w 7738560"/>
                <a:gd name="textAreaRight" fmla="*/ 7739280 w 7738560"/>
                <a:gd name="textAreaTop" fmla="*/ 0 h 1928880"/>
                <a:gd name="textAreaBottom" fmla="*/ 1929600 h 1928880"/>
              </a:gdLst>
              <a:ahLst/>
              <a:rect l="textAreaLeft" t="textAreaTop" r="textAreaRight" b="textAreaBottom"/>
              <a:pathLst>
                <a:path w="7739380" h="1929765">
                  <a:moveTo>
                    <a:pt x="0" y="66293"/>
                  </a:moveTo>
                  <a:lnTo>
                    <a:pt x="5205" y="40451"/>
                  </a:lnTo>
                  <a:lnTo>
                    <a:pt x="19399" y="19383"/>
                  </a:lnTo>
                  <a:lnTo>
                    <a:pt x="40453" y="5197"/>
                  </a:lnTo>
                  <a:lnTo>
                    <a:pt x="66234" y="0"/>
                  </a:lnTo>
                  <a:lnTo>
                    <a:pt x="7672578" y="0"/>
                  </a:lnTo>
                  <a:lnTo>
                    <a:pt x="7698366" y="5197"/>
                  </a:lnTo>
                  <a:lnTo>
                    <a:pt x="7719440" y="19383"/>
                  </a:lnTo>
                  <a:lnTo>
                    <a:pt x="7733657" y="40451"/>
                  </a:lnTo>
                  <a:lnTo>
                    <a:pt x="7738872" y="66293"/>
                  </a:lnTo>
                  <a:lnTo>
                    <a:pt x="7738872" y="1863153"/>
                  </a:lnTo>
                  <a:lnTo>
                    <a:pt x="7733657" y="1888932"/>
                  </a:lnTo>
                  <a:lnTo>
                    <a:pt x="7719441" y="1909984"/>
                  </a:lnTo>
                  <a:lnTo>
                    <a:pt x="7698366" y="1924178"/>
                  </a:lnTo>
                  <a:lnTo>
                    <a:pt x="7672578" y="1929384"/>
                  </a:lnTo>
                  <a:lnTo>
                    <a:pt x="66234" y="1929384"/>
                  </a:lnTo>
                  <a:lnTo>
                    <a:pt x="40453" y="1924178"/>
                  </a:lnTo>
                  <a:lnTo>
                    <a:pt x="19399" y="1909984"/>
                  </a:lnTo>
                  <a:lnTo>
                    <a:pt x="5205" y="1888932"/>
                  </a:lnTo>
                  <a:lnTo>
                    <a:pt x="0" y="1863153"/>
                  </a:lnTo>
                  <a:lnTo>
                    <a:pt x="0" y="66293"/>
                  </a:lnTo>
                  <a:close/>
                </a:path>
              </a:pathLst>
            </a:custGeom>
            <a:noFill/>
            <a:ln w="9144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14" name="object 14"/>
          <p:cNvSpPr/>
          <p:nvPr/>
        </p:nvSpPr>
        <p:spPr>
          <a:xfrm>
            <a:off x="139680" y="4822560"/>
            <a:ext cx="327384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Etape</a:t>
            </a:r>
            <a:r>
              <a:rPr b="1" lang="fr-FR" sz="12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3: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Configuration</a:t>
            </a:r>
            <a:r>
              <a:rPr b="1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Hardware</a:t>
            </a:r>
            <a:r>
              <a:rPr b="1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l’architecture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5" name="object 15"/>
          <p:cNvGrpSpPr/>
          <p:nvPr/>
        </p:nvGrpSpPr>
        <p:grpSpPr>
          <a:xfrm>
            <a:off x="170640" y="921960"/>
            <a:ext cx="11690280" cy="5654880"/>
            <a:chOff x="170640" y="921960"/>
            <a:chExt cx="11690280" cy="5654880"/>
          </a:xfrm>
        </p:grpSpPr>
        <p:pic>
          <p:nvPicPr>
            <p:cNvPr id="516" name="object 16" descr=""/>
            <p:cNvPicPr/>
            <p:nvPr/>
          </p:nvPicPr>
          <p:blipFill>
            <a:blip r:embed="rId6"/>
            <a:stretch/>
          </p:blipFill>
          <p:spPr>
            <a:xfrm>
              <a:off x="170640" y="5077800"/>
              <a:ext cx="7466760" cy="149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7" name="object 17" descr=""/>
            <p:cNvPicPr/>
            <p:nvPr/>
          </p:nvPicPr>
          <p:blipFill>
            <a:blip r:embed="rId7"/>
            <a:stretch/>
          </p:blipFill>
          <p:spPr>
            <a:xfrm>
              <a:off x="5984640" y="921960"/>
              <a:ext cx="5875920" cy="131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8" name="object 18"/>
            <p:cNvSpPr/>
            <p:nvPr/>
          </p:nvSpPr>
          <p:spPr>
            <a:xfrm>
              <a:off x="5984640" y="921960"/>
              <a:ext cx="5876280" cy="1316160"/>
            </a:xfrm>
            <a:custGeom>
              <a:avLst/>
              <a:gdLst>
                <a:gd name="textAreaLeft" fmla="*/ 0 w 5876280"/>
                <a:gd name="textAreaRight" fmla="*/ 5877000 w 5876280"/>
                <a:gd name="textAreaTop" fmla="*/ 0 h 1316160"/>
                <a:gd name="textAreaBottom" fmla="*/ 1316880 h 1316160"/>
              </a:gdLst>
              <a:ahLst/>
              <a:rect l="textAreaLeft" t="textAreaTop" r="textAreaRight" b="textAreaBottom"/>
              <a:pathLst>
                <a:path w="5876925" h="1316989">
                  <a:moveTo>
                    <a:pt x="0" y="45212"/>
                  </a:moveTo>
                  <a:lnTo>
                    <a:pt x="3546" y="27592"/>
                  </a:lnTo>
                  <a:lnTo>
                    <a:pt x="13223" y="13223"/>
                  </a:lnTo>
                  <a:lnTo>
                    <a:pt x="27592" y="3546"/>
                  </a:lnTo>
                  <a:lnTo>
                    <a:pt x="45212" y="0"/>
                  </a:lnTo>
                  <a:lnTo>
                    <a:pt x="5831332" y="0"/>
                  </a:lnTo>
                  <a:lnTo>
                    <a:pt x="5848951" y="3546"/>
                  </a:lnTo>
                  <a:lnTo>
                    <a:pt x="5863320" y="13223"/>
                  </a:lnTo>
                  <a:lnTo>
                    <a:pt x="5872997" y="27592"/>
                  </a:lnTo>
                  <a:lnTo>
                    <a:pt x="5876544" y="45212"/>
                  </a:lnTo>
                  <a:lnTo>
                    <a:pt x="5876544" y="1271524"/>
                  </a:lnTo>
                  <a:lnTo>
                    <a:pt x="5872997" y="1289143"/>
                  </a:lnTo>
                  <a:lnTo>
                    <a:pt x="5863320" y="1303512"/>
                  </a:lnTo>
                  <a:lnTo>
                    <a:pt x="5848951" y="1313189"/>
                  </a:lnTo>
                  <a:lnTo>
                    <a:pt x="5831332" y="1316735"/>
                  </a:lnTo>
                  <a:lnTo>
                    <a:pt x="45212" y="1316735"/>
                  </a:lnTo>
                  <a:lnTo>
                    <a:pt x="27592" y="1313189"/>
                  </a:lnTo>
                  <a:lnTo>
                    <a:pt x="13223" y="1303512"/>
                  </a:lnTo>
                  <a:lnTo>
                    <a:pt x="3546" y="1289143"/>
                  </a:lnTo>
                  <a:lnTo>
                    <a:pt x="0" y="1271524"/>
                  </a:lnTo>
                  <a:lnTo>
                    <a:pt x="0" y="45212"/>
                  </a:lnTo>
                  <a:close/>
                </a:path>
              </a:pathLst>
            </a:custGeom>
            <a:noFill/>
            <a:ln w="9144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19" name="object 19"/>
          <p:cNvSpPr/>
          <p:nvPr/>
        </p:nvSpPr>
        <p:spPr>
          <a:xfrm>
            <a:off x="140760" y="959040"/>
            <a:ext cx="86601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5946840"/>
              </a:tabLst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Etape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1:</a:t>
            </a:r>
            <a:r>
              <a:rPr b="1" lang="fr-FR" sz="12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Sélection</a:t>
            </a:r>
            <a:r>
              <a:rPr b="1" lang="fr-FR" sz="1200" spc="-6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des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logiciels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à</a:t>
            </a:r>
            <a:r>
              <a:rPr b="1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installer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sur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les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machines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Etape 4:</a:t>
            </a:r>
            <a:r>
              <a:rPr b="1" lang="fr-FR" sz="1200" spc="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Initialisation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1" lang="fr-FR" sz="1200" spc="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l’environnement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0" name="object 20"/>
          <p:cNvGrpSpPr/>
          <p:nvPr/>
        </p:nvGrpSpPr>
        <p:grpSpPr>
          <a:xfrm>
            <a:off x="6123600" y="1271160"/>
            <a:ext cx="5736960" cy="3310560"/>
            <a:chOff x="6123600" y="1271160"/>
            <a:chExt cx="5736960" cy="3310560"/>
          </a:xfrm>
        </p:grpSpPr>
        <p:pic>
          <p:nvPicPr>
            <p:cNvPr id="521" name="object 21" descr=""/>
            <p:cNvPicPr/>
            <p:nvPr/>
          </p:nvPicPr>
          <p:blipFill>
            <a:blip r:embed="rId8"/>
            <a:stretch/>
          </p:blipFill>
          <p:spPr>
            <a:xfrm>
              <a:off x="6123600" y="1271160"/>
              <a:ext cx="5592240" cy="852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2" name="object 22" descr=""/>
            <p:cNvPicPr/>
            <p:nvPr/>
          </p:nvPicPr>
          <p:blipFill>
            <a:blip r:embed="rId9"/>
            <a:stretch/>
          </p:blipFill>
          <p:spPr>
            <a:xfrm>
              <a:off x="8002440" y="2445840"/>
              <a:ext cx="3858120" cy="2135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object 23"/>
            <p:cNvSpPr/>
            <p:nvPr/>
          </p:nvSpPr>
          <p:spPr>
            <a:xfrm>
              <a:off x="8002440" y="2445840"/>
              <a:ext cx="3858120" cy="2135880"/>
            </a:xfrm>
            <a:custGeom>
              <a:avLst/>
              <a:gdLst>
                <a:gd name="textAreaLeft" fmla="*/ 0 w 3858120"/>
                <a:gd name="textAreaRight" fmla="*/ 3858840 w 3858120"/>
                <a:gd name="textAreaTop" fmla="*/ 0 h 2135880"/>
                <a:gd name="textAreaBottom" fmla="*/ 2136600 h 2135880"/>
              </a:gdLst>
              <a:ahLst/>
              <a:rect l="textAreaLeft" t="textAreaTop" r="textAreaRight" b="textAreaBottom"/>
              <a:pathLst>
                <a:path w="3858895" h="2136775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5" y="0"/>
                  </a:lnTo>
                  <a:lnTo>
                    <a:pt x="3785361" y="0"/>
                  </a:lnTo>
                  <a:lnTo>
                    <a:pt x="3813923" y="5772"/>
                  </a:lnTo>
                  <a:lnTo>
                    <a:pt x="3837257" y="21510"/>
                  </a:lnTo>
                  <a:lnTo>
                    <a:pt x="3852995" y="44844"/>
                  </a:lnTo>
                  <a:lnTo>
                    <a:pt x="3858768" y="73405"/>
                  </a:lnTo>
                  <a:lnTo>
                    <a:pt x="3858768" y="2063241"/>
                  </a:lnTo>
                  <a:lnTo>
                    <a:pt x="3852995" y="2091803"/>
                  </a:lnTo>
                  <a:lnTo>
                    <a:pt x="3837257" y="2115137"/>
                  </a:lnTo>
                  <a:lnTo>
                    <a:pt x="3813923" y="2130875"/>
                  </a:lnTo>
                  <a:lnTo>
                    <a:pt x="3785361" y="2136647"/>
                  </a:lnTo>
                  <a:lnTo>
                    <a:pt x="73405" y="2136647"/>
                  </a:lnTo>
                  <a:lnTo>
                    <a:pt x="44844" y="2130875"/>
                  </a:lnTo>
                  <a:lnTo>
                    <a:pt x="21510" y="2115137"/>
                  </a:lnTo>
                  <a:lnTo>
                    <a:pt x="5772" y="2091803"/>
                  </a:lnTo>
                  <a:lnTo>
                    <a:pt x="0" y="2063241"/>
                  </a:lnTo>
                  <a:lnTo>
                    <a:pt x="0" y="73405"/>
                  </a:lnTo>
                  <a:close/>
                </a:path>
              </a:pathLst>
            </a:custGeom>
            <a:noFill/>
            <a:ln w="9144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24" name="object 24"/>
          <p:cNvSpPr/>
          <p:nvPr/>
        </p:nvSpPr>
        <p:spPr>
          <a:xfrm>
            <a:off x="8103600" y="2492280"/>
            <a:ext cx="23842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Etape</a:t>
            </a:r>
            <a:r>
              <a:rPr b="1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5:</a:t>
            </a:r>
            <a:r>
              <a:rPr b="1" lang="fr-FR" sz="12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Configuration</a:t>
            </a:r>
            <a:r>
              <a:rPr b="1" lang="fr-FR" sz="1200" spc="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 la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sécurité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5" name="object 25"/>
          <p:cNvGrpSpPr/>
          <p:nvPr/>
        </p:nvGrpSpPr>
        <p:grpSpPr>
          <a:xfrm>
            <a:off x="8002440" y="2761560"/>
            <a:ext cx="3858120" cy="3945240"/>
            <a:chOff x="8002440" y="2761560"/>
            <a:chExt cx="3858120" cy="3945240"/>
          </a:xfrm>
        </p:grpSpPr>
        <p:pic>
          <p:nvPicPr>
            <p:cNvPr id="526" name="object 26" descr=""/>
            <p:cNvPicPr/>
            <p:nvPr/>
          </p:nvPicPr>
          <p:blipFill>
            <a:blip r:embed="rId10"/>
            <a:stretch/>
          </p:blipFill>
          <p:spPr>
            <a:xfrm>
              <a:off x="8147160" y="2761560"/>
              <a:ext cx="2736360" cy="1648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7" name="object 27" descr=""/>
            <p:cNvPicPr/>
            <p:nvPr/>
          </p:nvPicPr>
          <p:blipFill>
            <a:blip r:embed="rId11"/>
            <a:stretch/>
          </p:blipFill>
          <p:spPr>
            <a:xfrm>
              <a:off x="8002440" y="4789800"/>
              <a:ext cx="3858120" cy="1916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8" name="object 28"/>
            <p:cNvSpPr/>
            <p:nvPr/>
          </p:nvSpPr>
          <p:spPr>
            <a:xfrm>
              <a:off x="8002440" y="4789800"/>
              <a:ext cx="3858120" cy="1917000"/>
            </a:xfrm>
            <a:custGeom>
              <a:avLst/>
              <a:gdLst>
                <a:gd name="textAreaLeft" fmla="*/ 0 w 3858120"/>
                <a:gd name="textAreaRight" fmla="*/ 3858840 w 3858120"/>
                <a:gd name="textAreaTop" fmla="*/ 0 h 1917000"/>
                <a:gd name="textAreaBottom" fmla="*/ 1917720 h 1917000"/>
              </a:gdLst>
              <a:ahLst/>
              <a:rect l="textAreaLeft" t="textAreaTop" r="textAreaRight" b="textAreaBottom"/>
              <a:pathLst>
                <a:path w="3858895" h="1917700">
                  <a:moveTo>
                    <a:pt x="0" y="65786"/>
                  </a:moveTo>
                  <a:lnTo>
                    <a:pt x="5171" y="40183"/>
                  </a:lnTo>
                  <a:lnTo>
                    <a:pt x="19272" y="19272"/>
                  </a:lnTo>
                  <a:lnTo>
                    <a:pt x="40183" y="5171"/>
                  </a:lnTo>
                  <a:lnTo>
                    <a:pt x="65785" y="0"/>
                  </a:lnTo>
                  <a:lnTo>
                    <a:pt x="3792981" y="0"/>
                  </a:lnTo>
                  <a:lnTo>
                    <a:pt x="3818584" y="5171"/>
                  </a:lnTo>
                  <a:lnTo>
                    <a:pt x="3839495" y="19272"/>
                  </a:lnTo>
                  <a:lnTo>
                    <a:pt x="3853596" y="40183"/>
                  </a:lnTo>
                  <a:lnTo>
                    <a:pt x="3858768" y="65786"/>
                  </a:lnTo>
                  <a:lnTo>
                    <a:pt x="3858768" y="1851380"/>
                  </a:lnTo>
                  <a:lnTo>
                    <a:pt x="3853596" y="1876997"/>
                  </a:lnTo>
                  <a:lnTo>
                    <a:pt x="3839495" y="1897916"/>
                  </a:lnTo>
                  <a:lnTo>
                    <a:pt x="3818584" y="1912020"/>
                  </a:lnTo>
                  <a:lnTo>
                    <a:pt x="3792981" y="1917192"/>
                  </a:lnTo>
                  <a:lnTo>
                    <a:pt x="65785" y="1917192"/>
                  </a:lnTo>
                  <a:lnTo>
                    <a:pt x="40183" y="1912020"/>
                  </a:lnTo>
                  <a:lnTo>
                    <a:pt x="19272" y="1897916"/>
                  </a:lnTo>
                  <a:lnTo>
                    <a:pt x="5171" y="1876997"/>
                  </a:lnTo>
                  <a:lnTo>
                    <a:pt x="0" y="1851380"/>
                  </a:lnTo>
                  <a:lnTo>
                    <a:pt x="0" y="65786"/>
                  </a:lnTo>
                  <a:close/>
                </a:path>
              </a:pathLst>
            </a:custGeom>
            <a:noFill/>
            <a:ln w="9144">
              <a:solidFill>
                <a:srgbClr val="d0b8e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29" name="object 29"/>
          <p:cNvSpPr/>
          <p:nvPr/>
        </p:nvSpPr>
        <p:spPr>
          <a:xfrm>
            <a:off x="8101080" y="4833720"/>
            <a:ext cx="67572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Logiciels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object 30"/>
          <p:cNvSpPr/>
          <p:nvPr/>
        </p:nvSpPr>
        <p:spPr>
          <a:xfrm>
            <a:off x="8101080" y="5199840"/>
            <a:ext cx="3408480" cy="14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4320" indent="-1713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Hadoop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AWE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EMR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implémente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cluster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Hadoop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2880" indent="-17064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18288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Ganglia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Logiciel</a:t>
            </a:r>
            <a:r>
              <a:rPr b="0" lang="fr-FR" sz="1200" spc="-6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mesure</a:t>
            </a:r>
            <a:r>
              <a:rPr b="0" lang="fr-FR" sz="12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performances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des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clusters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Spark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 parallélisation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calculs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1446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Livy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Nous permet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d’utiliser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Notebooks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EMR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1" name="object 31"/>
          <p:cNvGrpSpPr/>
          <p:nvPr/>
        </p:nvGrpSpPr>
        <p:grpSpPr>
          <a:xfrm>
            <a:off x="5591520" y="2436840"/>
            <a:ext cx="2282760" cy="2133000"/>
            <a:chOff x="5591520" y="2436840"/>
            <a:chExt cx="2282760" cy="2133000"/>
          </a:xfrm>
        </p:grpSpPr>
        <p:pic>
          <p:nvPicPr>
            <p:cNvPr id="532" name="object 32" descr=""/>
            <p:cNvPicPr/>
            <p:nvPr/>
          </p:nvPicPr>
          <p:blipFill>
            <a:blip r:embed="rId12"/>
            <a:stretch/>
          </p:blipFill>
          <p:spPr>
            <a:xfrm>
              <a:off x="5591520" y="2436840"/>
              <a:ext cx="2282400" cy="2133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33" name="object 33"/>
            <p:cNvSpPr/>
            <p:nvPr/>
          </p:nvSpPr>
          <p:spPr>
            <a:xfrm>
              <a:off x="5591520" y="2436840"/>
              <a:ext cx="2282760" cy="2133000"/>
            </a:xfrm>
            <a:custGeom>
              <a:avLst/>
              <a:gdLst>
                <a:gd name="textAreaLeft" fmla="*/ 0 w 2282760"/>
                <a:gd name="textAreaRight" fmla="*/ 2283480 w 2282760"/>
                <a:gd name="textAreaTop" fmla="*/ 0 h 2133000"/>
                <a:gd name="textAreaBottom" fmla="*/ 2133720 h 2133000"/>
              </a:gdLst>
              <a:ahLst/>
              <a:rect l="textAreaLeft" t="textAreaTop" r="textAreaRight" b="textAreaBottom"/>
              <a:pathLst>
                <a:path w="2283459" h="2133600">
                  <a:moveTo>
                    <a:pt x="0" y="73278"/>
                  </a:moveTo>
                  <a:lnTo>
                    <a:pt x="5752" y="44737"/>
                  </a:lnTo>
                  <a:lnTo>
                    <a:pt x="21447" y="21447"/>
                  </a:lnTo>
                  <a:lnTo>
                    <a:pt x="44737" y="5752"/>
                  </a:lnTo>
                  <a:lnTo>
                    <a:pt x="73279" y="0"/>
                  </a:lnTo>
                  <a:lnTo>
                    <a:pt x="2209673" y="0"/>
                  </a:lnTo>
                  <a:lnTo>
                    <a:pt x="2238214" y="5752"/>
                  </a:lnTo>
                  <a:lnTo>
                    <a:pt x="2261504" y="21447"/>
                  </a:lnTo>
                  <a:lnTo>
                    <a:pt x="2277199" y="44737"/>
                  </a:lnTo>
                  <a:lnTo>
                    <a:pt x="2282952" y="73278"/>
                  </a:lnTo>
                  <a:lnTo>
                    <a:pt x="2282952" y="2060321"/>
                  </a:lnTo>
                  <a:lnTo>
                    <a:pt x="2277199" y="2088862"/>
                  </a:lnTo>
                  <a:lnTo>
                    <a:pt x="2261504" y="2112152"/>
                  </a:lnTo>
                  <a:lnTo>
                    <a:pt x="2238214" y="2127847"/>
                  </a:lnTo>
                  <a:lnTo>
                    <a:pt x="2209673" y="2133600"/>
                  </a:lnTo>
                  <a:lnTo>
                    <a:pt x="73279" y="2133600"/>
                  </a:lnTo>
                  <a:lnTo>
                    <a:pt x="44737" y="2127847"/>
                  </a:lnTo>
                  <a:lnTo>
                    <a:pt x="21447" y="2112152"/>
                  </a:lnTo>
                  <a:lnTo>
                    <a:pt x="5752" y="2088862"/>
                  </a:lnTo>
                  <a:lnTo>
                    <a:pt x="0" y="2060321"/>
                  </a:lnTo>
                  <a:lnTo>
                    <a:pt x="0" y="73278"/>
                  </a:lnTo>
                  <a:close/>
                </a:path>
              </a:pathLst>
            </a:custGeom>
            <a:noFill/>
            <a:ln w="9144">
              <a:solidFill>
                <a:srgbClr val="e8b0c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34" name="object 34"/>
          <p:cNvSpPr/>
          <p:nvPr/>
        </p:nvSpPr>
        <p:spPr>
          <a:xfrm>
            <a:off x="5691240" y="2480400"/>
            <a:ext cx="15246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Mise</a:t>
            </a:r>
            <a:r>
              <a:rPr b="1" lang="fr-FR" sz="1200" spc="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à</a:t>
            </a:r>
            <a:r>
              <a:rPr b="1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l’échelle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régulée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5" name="object 35"/>
          <p:cNvGrpSpPr/>
          <p:nvPr/>
        </p:nvGrpSpPr>
        <p:grpSpPr>
          <a:xfrm>
            <a:off x="5693760" y="2926080"/>
            <a:ext cx="2068920" cy="3302280"/>
            <a:chOff x="5693760" y="2926080"/>
            <a:chExt cx="2068920" cy="3302280"/>
          </a:xfrm>
        </p:grpSpPr>
        <p:pic>
          <p:nvPicPr>
            <p:cNvPr id="536" name="object 36" descr=""/>
            <p:cNvPicPr/>
            <p:nvPr/>
          </p:nvPicPr>
          <p:blipFill>
            <a:blip r:embed="rId13"/>
            <a:stretch/>
          </p:blipFill>
          <p:spPr>
            <a:xfrm>
              <a:off x="5693760" y="2926080"/>
              <a:ext cx="2068920" cy="1483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37" name="object 37"/>
            <p:cNvSpPr/>
            <p:nvPr/>
          </p:nvSpPr>
          <p:spPr>
            <a:xfrm>
              <a:off x="6655320" y="5902560"/>
              <a:ext cx="414000" cy="325800"/>
            </a:xfrm>
            <a:custGeom>
              <a:avLst/>
              <a:gdLst>
                <a:gd name="textAreaLeft" fmla="*/ 0 w 414000"/>
                <a:gd name="textAreaRight" fmla="*/ 414720 w 414000"/>
                <a:gd name="textAreaTop" fmla="*/ 0 h 325800"/>
                <a:gd name="textAreaBottom" fmla="*/ 326520 h 325800"/>
              </a:gdLst>
              <a:ahLst/>
              <a:rect l="textAreaLeft" t="textAreaTop" r="textAreaRight" b="textAreaBottom"/>
              <a:pathLst>
                <a:path w="414654" h="326389">
                  <a:moveTo>
                    <a:pt x="0" y="163068"/>
                  </a:moveTo>
                  <a:lnTo>
                    <a:pt x="7406" y="119719"/>
                  </a:lnTo>
                  <a:lnTo>
                    <a:pt x="28306" y="80766"/>
                  </a:lnTo>
                  <a:lnTo>
                    <a:pt x="60721" y="47763"/>
                  </a:lnTo>
                  <a:lnTo>
                    <a:pt x="102672" y="22264"/>
                  </a:lnTo>
                  <a:lnTo>
                    <a:pt x="152179" y="5825"/>
                  </a:lnTo>
                  <a:lnTo>
                    <a:pt x="207264" y="0"/>
                  </a:lnTo>
                  <a:lnTo>
                    <a:pt x="262348" y="5825"/>
                  </a:lnTo>
                  <a:lnTo>
                    <a:pt x="311855" y="22264"/>
                  </a:lnTo>
                  <a:lnTo>
                    <a:pt x="353806" y="47763"/>
                  </a:lnTo>
                  <a:lnTo>
                    <a:pt x="386221" y="80766"/>
                  </a:lnTo>
                  <a:lnTo>
                    <a:pt x="407121" y="119719"/>
                  </a:lnTo>
                  <a:lnTo>
                    <a:pt x="414527" y="163068"/>
                  </a:lnTo>
                  <a:lnTo>
                    <a:pt x="407121" y="206416"/>
                  </a:lnTo>
                  <a:lnTo>
                    <a:pt x="386221" y="245369"/>
                  </a:lnTo>
                  <a:lnTo>
                    <a:pt x="353806" y="278372"/>
                  </a:lnTo>
                  <a:lnTo>
                    <a:pt x="311855" y="303871"/>
                  </a:lnTo>
                  <a:lnTo>
                    <a:pt x="262348" y="320310"/>
                  </a:lnTo>
                  <a:lnTo>
                    <a:pt x="207264" y="326136"/>
                  </a:lnTo>
                  <a:lnTo>
                    <a:pt x="152179" y="320310"/>
                  </a:lnTo>
                  <a:lnTo>
                    <a:pt x="102672" y="303871"/>
                  </a:lnTo>
                  <a:lnTo>
                    <a:pt x="60721" y="278372"/>
                  </a:lnTo>
                  <a:lnTo>
                    <a:pt x="28306" y="245369"/>
                  </a:lnTo>
                  <a:lnTo>
                    <a:pt x="7406" y="206416"/>
                  </a:lnTo>
                  <a:lnTo>
                    <a:pt x="0" y="163068"/>
                  </a:lnTo>
                  <a:close/>
                </a:path>
              </a:pathLst>
            </a:custGeom>
            <a:noFill/>
            <a:ln w="152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8" name="object 38"/>
            <p:cNvSpPr/>
            <p:nvPr/>
          </p:nvSpPr>
          <p:spPr>
            <a:xfrm>
              <a:off x="6701760" y="4570560"/>
              <a:ext cx="180720" cy="1338480"/>
            </a:xfrm>
            <a:custGeom>
              <a:avLst/>
              <a:gdLst>
                <a:gd name="textAreaLeft" fmla="*/ 0 w 180720"/>
                <a:gd name="textAreaRight" fmla="*/ 181440 w 180720"/>
                <a:gd name="textAreaTop" fmla="*/ 0 h 1338480"/>
                <a:gd name="textAreaBottom" fmla="*/ 1339200 h 1338480"/>
              </a:gdLst>
              <a:ahLst/>
              <a:rect l="textAreaLeft" t="textAreaTop" r="textAreaRight" b="textAreaBottom"/>
              <a:pathLst>
                <a:path w="181609" h="1339214">
                  <a:moveTo>
                    <a:pt x="45427" y="74936"/>
                  </a:moveTo>
                  <a:lnTo>
                    <a:pt x="30313" y="76582"/>
                  </a:lnTo>
                  <a:lnTo>
                    <a:pt x="165861" y="1331963"/>
                  </a:lnTo>
                  <a:lnTo>
                    <a:pt x="166369" y="1336154"/>
                  </a:lnTo>
                  <a:lnTo>
                    <a:pt x="170052" y="1339176"/>
                  </a:lnTo>
                  <a:lnTo>
                    <a:pt x="178434" y="1338275"/>
                  </a:lnTo>
                  <a:lnTo>
                    <a:pt x="181482" y="1334516"/>
                  </a:lnTo>
                  <a:lnTo>
                    <a:pt x="180975" y="1330325"/>
                  </a:lnTo>
                  <a:lnTo>
                    <a:pt x="45427" y="74936"/>
                  </a:lnTo>
                  <a:close/>
                </a:path>
                <a:path w="181609" h="1339214">
                  <a:moveTo>
                    <a:pt x="29717" y="0"/>
                  </a:moveTo>
                  <a:lnTo>
                    <a:pt x="0" y="79882"/>
                  </a:lnTo>
                  <a:lnTo>
                    <a:pt x="30313" y="76582"/>
                  </a:lnTo>
                  <a:lnTo>
                    <a:pt x="28955" y="64007"/>
                  </a:lnTo>
                  <a:lnTo>
                    <a:pt x="28448" y="59817"/>
                  </a:lnTo>
                  <a:lnTo>
                    <a:pt x="31495" y="56006"/>
                  </a:lnTo>
                  <a:lnTo>
                    <a:pt x="35686" y="55499"/>
                  </a:lnTo>
                  <a:lnTo>
                    <a:pt x="39877" y="55118"/>
                  </a:lnTo>
                  <a:lnTo>
                    <a:pt x="65192" y="55118"/>
                  </a:lnTo>
                  <a:lnTo>
                    <a:pt x="29717" y="0"/>
                  </a:lnTo>
                  <a:close/>
                </a:path>
                <a:path w="181609" h="1339214">
                  <a:moveTo>
                    <a:pt x="39877" y="55118"/>
                  </a:moveTo>
                  <a:lnTo>
                    <a:pt x="35686" y="55499"/>
                  </a:lnTo>
                  <a:lnTo>
                    <a:pt x="31495" y="56006"/>
                  </a:lnTo>
                  <a:lnTo>
                    <a:pt x="28448" y="59817"/>
                  </a:lnTo>
                  <a:lnTo>
                    <a:pt x="28955" y="64007"/>
                  </a:lnTo>
                  <a:lnTo>
                    <a:pt x="30313" y="76582"/>
                  </a:lnTo>
                  <a:lnTo>
                    <a:pt x="45427" y="74936"/>
                  </a:lnTo>
                  <a:lnTo>
                    <a:pt x="44068" y="62356"/>
                  </a:lnTo>
                  <a:lnTo>
                    <a:pt x="43687" y="58166"/>
                  </a:lnTo>
                  <a:lnTo>
                    <a:pt x="39877" y="55118"/>
                  </a:lnTo>
                  <a:close/>
                </a:path>
                <a:path w="181609" h="1339214">
                  <a:moveTo>
                    <a:pt x="65192" y="55118"/>
                  </a:moveTo>
                  <a:lnTo>
                    <a:pt x="39877" y="55118"/>
                  </a:lnTo>
                  <a:lnTo>
                    <a:pt x="43687" y="58166"/>
                  </a:lnTo>
                  <a:lnTo>
                    <a:pt x="44068" y="62356"/>
                  </a:lnTo>
                  <a:lnTo>
                    <a:pt x="45427" y="74936"/>
                  </a:lnTo>
                  <a:lnTo>
                    <a:pt x="75818" y="71628"/>
                  </a:lnTo>
                  <a:lnTo>
                    <a:pt x="65192" y="55118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object 2"/>
          <p:cNvGrpSpPr/>
          <p:nvPr/>
        </p:nvGrpSpPr>
        <p:grpSpPr>
          <a:xfrm>
            <a:off x="537840" y="815400"/>
            <a:ext cx="11129040" cy="4447440"/>
            <a:chOff x="537840" y="815400"/>
            <a:chExt cx="11129040" cy="4447440"/>
          </a:xfrm>
        </p:grpSpPr>
        <p:pic>
          <p:nvPicPr>
            <p:cNvPr id="540" name="object 3" descr=""/>
            <p:cNvPicPr/>
            <p:nvPr/>
          </p:nvPicPr>
          <p:blipFill>
            <a:blip r:embed="rId1"/>
            <a:stretch/>
          </p:blipFill>
          <p:spPr>
            <a:xfrm>
              <a:off x="4925520" y="1100160"/>
              <a:ext cx="6741360" cy="4162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1" name="object 4" descr=""/>
            <p:cNvPicPr/>
            <p:nvPr/>
          </p:nvPicPr>
          <p:blipFill>
            <a:blip r:embed="rId2"/>
            <a:stretch/>
          </p:blipFill>
          <p:spPr>
            <a:xfrm>
              <a:off x="537840" y="815400"/>
              <a:ext cx="3336840" cy="47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1563480" y="142560"/>
            <a:ext cx="90644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AJOUT</a:t>
            </a:r>
            <a:r>
              <a:rPr b="1" lang="fr-FR" sz="4000" spc="-5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21" strike="noStrike">
                <a:solidFill>
                  <a:srgbClr val="000000"/>
                </a:solidFill>
                <a:latin typeface="Corbel"/>
              </a:rPr>
              <a:t>D’ETAPE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object 6"/>
          <p:cNvSpPr/>
          <p:nvPr/>
        </p:nvSpPr>
        <p:spPr>
          <a:xfrm>
            <a:off x="537840" y="815400"/>
            <a:ext cx="3336840" cy="402120"/>
          </a:xfrm>
          <a:prstGeom prst="rect">
            <a:avLst/>
          </a:prstGeom>
          <a:noFill/>
          <a:ln w="15240">
            <a:solidFill>
              <a:srgbClr val="acd2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 anchor="t">
            <a:spAutoFit/>
          </a:bodyPr>
          <a:p>
            <a:pPr marL="92880">
              <a:lnSpc>
                <a:spcPct val="100000"/>
              </a:lnSpc>
              <a:spcBef>
                <a:spcPts val="295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On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renseigne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type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d’étape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au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préalable,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qui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9288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amène</a:t>
            </a:r>
            <a:r>
              <a:rPr b="0" lang="fr-FR" sz="12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sur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ce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formulaire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4" name="object 7"/>
          <p:cNvGrpSpPr/>
          <p:nvPr/>
        </p:nvGrpSpPr>
        <p:grpSpPr>
          <a:xfrm>
            <a:off x="2062080" y="1031400"/>
            <a:ext cx="5447880" cy="664200"/>
            <a:chOff x="2062080" y="1031400"/>
            <a:chExt cx="5447880" cy="664200"/>
          </a:xfrm>
        </p:grpSpPr>
        <p:sp>
          <p:nvSpPr>
            <p:cNvPr id="545" name="object 8"/>
            <p:cNvSpPr/>
            <p:nvPr/>
          </p:nvSpPr>
          <p:spPr>
            <a:xfrm>
              <a:off x="5794200" y="1362600"/>
              <a:ext cx="1715760" cy="249480"/>
            </a:xfrm>
            <a:custGeom>
              <a:avLst/>
              <a:gdLst>
                <a:gd name="textAreaLeft" fmla="*/ 0 w 1715760"/>
                <a:gd name="textAreaRight" fmla="*/ 1716480 w 1715760"/>
                <a:gd name="textAreaTop" fmla="*/ 0 h 249480"/>
                <a:gd name="textAreaBottom" fmla="*/ 250200 h 249480"/>
              </a:gdLst>
              <a:ahLst/>
              <a:rect l="textAreaLeft" t="textAreaTop" r="textAreaRight" b="textAreaBottom"/>
              <a:pathLst>
                <a:path w="1716404" h="250190">
                  <a:moveTo>
                    <a:pt x="0" y="249936"/>
                  </a:moveTo>
                  <a:lnTo>
                    <a:pt x="1716024" y="249936"/>
                  </a:lnTo>
                  <a:lnTo>
                    <a:pt x="1716024" y="0"/>
                  </a:lnTo>
                  <a:lnTo>
                    <a:pt x="0" y="0"/>
                  </a:lnTo>
                  <a:lnTo>
                    <a:pt x="0" y="249936"/>
                  </a:lnTo>
                  <a:close/>
                </a:path>
              </a:pathLst>
            </a:custGeom>
            <a:noFill/>
            <a:ln w="18288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6" name="object 9"/>
            <p:cNvSpPr/>
            <p:nvPr/>
          </p:nvSpPr>
          <p:spPr>
            <a:xfrm>
              <a:off x="3875400" y="1031400"/>
              <a:ext cx="1935360" cy="473040"/>
            </a:xfrm>
            <a:custGeom>
              <a:avLst/>
              <a:gdLst>
                <a:gd name="textAreaLeft" fmla="*/ 0 w 1935360"/>
                <a:gd name="textAreaRight" fmla="*/ 1936080 w 1935360"/>
                <a:gd name="textAreaTop" fmla="*/ 0 h 473040"/>
                <a:gd name="textAreaBottom" fmla="*/ 473760 h 473040"/>
              </a:gdLst>
              <a:ahLst/>
              <a:rect l="textAreaLeft" t="textAreaTop" r="textAreaRight" b="textAreaBottom"/>
              <a:pathLst>
                <a:path w="1936114" h="473709">
                  <a:moveTo>
                    <a:pt x="83325" y="26654"/>
                  </a:moveTo>
                  <a:lnTo>
                    <a:pt x="77211" y="53446"/>
                  </a:lnTo>
                  <a:lnTo>
                    <a:pt x="1917827" y="471424"/>
                  </a:lnTo>
                  <a:lnTo>
                    <a:pt x="1925192" y="473201"/>
                  </a:lnTo>
                  <a:lnTo>
                    <a:pt x="1932558" y="468502"/>
                  </a:lnTo>
                  <a:lnTo>
                    <a:pt x="1934209" y="461137"/>
                  </a:lnTo>
                  <a:lnTo>
                    <a:pt x="1935988" y="453771"/>
                  </a:lnTo>
                  <a:lnTo>
                    <a:pt x="1931289" y="446405"/>
                  </a:lnTo>
                  <a:lnTo>
                    <a:pt x="83325" y="26654"/>
                  </a:lnTo>
                  <a:close/>
                </a:path>
                <a:path w="1936114" h="473709">
                  <a:moveTo>
                    <a:pt x="89407" y="0"/>
                  </a:moveTo>
                  <a:lnTo>
                    <a:pt x="0" y="21844"/>
                  </a:lnTo>
                  <a:lnTo>
                    <a:pt x="71119" y="80137"/>
                  </a:lnTo>
                  <a:lnTo>
                    <a:pt x="77211" y="53446"/>
                  </a:lnTo>
                  <a:lnTo>
                    <a:pt x="56514" y="48768"/>
                  </a:lnTo>
                  <a:lnTo>
                    <a:pt x="51815" y="41401"/>
                  </a:lnTo>
                  <a:lnTo>
                    <a:pt x="55117" y="26670"/>
                  </a:lnTo>
                  <a:lnTo>
                    <a:pt x="62483" y="21971"/>
                  </a:lnTo>
                  <a:lnTo>
                    <a:pt x="84394" y="21971"/>
                  </a:lnTo>
                  <a:lnTo>
                    <a:pt x="89407" y="0"/>
                  </a:lnTo>
                  <a:close/>
                </a:path>
                <a:path w="1936114" h="473709">
                  <a:moveTo>
                    <a:pt x="62483" y="21971"/>
                  </a:moveTo>
                  <a:lnTo>
                    <a:pt x="55117" y="26670"/>
                  </a:lnTo>
                  <a:lnTo>
                    <a:pt x="51815" y="41401"/>
                  </a:lnTo>
                  <a:lnTo>
                    <a:pt x="56514" y="48768"/>
                  </a:lnTo>
                  <a:lnTo>
                    <a:pt x="77211" y="53446"/>
                  </a:lnTo>
                  <a:lnTo>
                    <a:pt x="83325" y="26654"/>
                  </a:lnTo>
                  <a:lnTo>
                    <a:pt x="62483" y="21971"/>
                  </a:lnTo>
                  <a:close/>
                </a:path>
                <a:path w="1936114" h="473709">
                  <a:moveTo>
                    <a:pt x="84394" y="21971"/>
                  </a:moveTo>
                  <a:lnTo>
                    <a:pt x="62483" y="21971"/>
                  </a:lnTo>
                  <a:lnTo>
                    <a:pt x="83325" y="26654"/>
                  </a:lnTo>
                  <a:lnTo>
                    <a:pt x="84394" y="21971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47" name="object 10" descr=""/>
            <p:cNvPicPr/>
            <p:nvPr/>
          </p:nvPicPr>
          <p:blipFill>
            <a:blip r:embed="rId3"/>
            <a:stretch/>
          </p:blipFill>
          <p:spPr>
            <a:xfrm>
              <a:off x="2062080" y="1409760"/>
              <a:ext cx="1812960" cy="285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48" name="object 11"/>
          <p:cNvSpPr/>
          <p:nvPr/>
        </p:nvSpPr>
        <p:spPr>
          <a:xfrm>
            <a:off x="2062080" y="1409760"/>
            <a:ext cx="1812960" cy="220320"/>
          </a:xfrm>
          <a:prstGeom prst="rect">
            <a:avLst/>
          </a:prstGeom>
          <a:noFill/>
          <a:ln w="12065">
            <a:solidFill>
              <a:srgbClr val="acd2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93240">
              <a:lnSpc>
                <a:spcPct val="100000"/>
              </a:lnSpc>
              <a:spcBef>
                <a:spcPts val="30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On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nomme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l’étape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9" name="object 12"/>
          <p:cNvGrpSpPr/>
          <p:nvPr/>
        </p:nvGrpSpPr>
        <p:grpSpPr>
          <a:xfrm>
            <a:off x="537840" y="1520280"/>
            <a:ext cx="7319520" cy="769680"/>
            <a:chOff x="537840" y="1520280"/>
            <a:chExt cx="7319520" cy="769680"/>
          </a:xfrm>
        </p:grpSpPr>
        <p:sp>
          <p:nvSpPr>
            <p:cNvPr id="550" name="object 13"/>
            <p:cNvSpPr/>
            <p:nvPr/>
          </p:nvSpPr>
          <p:spPr>
            <a:xfrm>
              <a:off x="6141600" y="1654920"/>
              <a:ext cx="1715760" cy="252720"/>
            </a:xfrm>
            <a:custGeom>
              <a:avLst/>
              <a:gdLst>
                <a:gd name="textAreaLeft" fmla="*/ 0 w 1715760"/>
                <a:gd name="textAreaRight" fmla="*/ 1716480 w 1715760"/>
                <a:gd name="textAreaTop" fmla="*/ 0 h 252720"/>
                <a:gd name="textAreaBottom" fmla="*/ 253440 h 252720"/>
              </a:gdLst>
              <a:ahLst/>
              <a:rect l="textAreaLeft" t="textAreaTop" r="textAreaRight" b="textAreaBottom"/>
              <a:pathLst>
                <a:path w="1716404" h="253364">
                  <a:moveTo>
                    <a:pt x="0" y="252984"/>
                  </a:moveTo>
                  <a:lnTo>
                    <a:pt x="1716024" y="252984"/>
                  </a:lnTo>
                  <a:lnTo>
                    <a:pt x="1716024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noFill/>
            <a:ln w="18287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1" name="object 14"/>
            <p:cNvSpPr/>
            <p:nvPr/>
          </p:nvSpPr>
          <p:spPr>
            <a:xfrm>
              <a:off x="3875400" y="1520280"/>
              <a:ext cx="2282040" cy="277560"/>
            </a:xfrm>
            <a:custGeom>
              <a:avLst/>
              <a:gdLst>
                <a:gd name="textAreaLeft" fmla="*/ 0 w 2282040"/>
                <a:gd name="textAreaRight" fmla="*/ 2282760 w 2282040"/>
                <a:gd name="textAreaTop" fmla="*/ 0 h 277560"/>
                <a:gd name="textAreaBottom" fmla="*/ 278280 h 277560"/>
              </a:gdLst>
              <a:ahLst/>
              <a:rect l="textAreaLeft" t="textAreaTop" r="textAreaRight" b="textAreaBottom"/>
              <a:pathLst>
                <a:path w="2282825" h="278130">
                  <a:moveTo>
                    <a:pt x="83228" y="27294"/>
                  </a:moveTo>
                  <a:lnTo>
                    <a:pt x="80476" y="54604"/>
                  </a:lnTo>
                  <a:lnTo>
                    <a:pt x="2274189" y="277749"/>
                  </a:lnTo>
                  <a:lnTo>
                    <a:pt x="2280919" y="272288"/>
                  </a:lnTo>
                  <a:lnTo>
                    <a:pt x="2282443" y="257175"/>
                  </a:lnTo>
                  <a:lnTo>
                    <a:pt x="2276982" y="250444"/>
                  </a:lnTo>
                  <a:lnTo>
                    <a:pt x="83228" y="27294"/>
                  </a:lnTo>
                  <a:close/>
                </a:path>
                <a:path w="2282825" h="278130">
                  <a:moveTo>
                    <a:pt x="85978" y="0"/>
                  </a:moveTo>
                  <a:lnTo>
                    <a:pt x="0" y="32638"/>
                  </a:lnTo>
                  <a:lnTo>
                    <a:pt x="77723" y="81915"/>
                  </a:lnTo>
                  <a:lnTo>
                    <a:pt x="80476" y="54604"/>
                  </a:lnTo>
                  <a:lnTo>
                    <a:pt x="59308" y="52450"/>
                  </a:lnTo>
                  <a:lnTo>
                    <a:pt x="53847" y="45720"/>
                  </a:lnTo>
                  <a:lnTo>
                    <a:pt x="55371" y="30607"/>
                  </a:lnTo>
                  <a:lnTo>
                    <a:pt x="62102" y="25146"/>
                  </a:lnTo>
                  <a:lnTo>
                    <a:pt x="83444" y="25146"/>
                  </a:lnTo>
                  <a:lnTo>
                    <a:pt x="85978" y="0"/>
                  </a:lnTo>
                  <a:close/>
                </a:path>
                <a:path w="2282825" h="278130">
                  <a:moveTo>
                    <a:pt x="62102" y="25146"/>
                  </a:moveTo>
                  <a:lnTo>
                    <a:pt x="55371" y="30607"/>
                  </a:lnTo>
                  <a:lnTo>
                    <a:pt x="53847" y="45720"/>
                  </a:lnTo>
                  <a:lnTo>
                    <a:pt x="59308" y="52450"/>
                  </a:lnTo>
                  <a:lnTo>
                    <a:pt x="80476" y="54604"/>
                  </a:lnTo>
                  <a:lnTo>
                    <a:pt x="83228" y="27294"/>
                  </a:lnTo>
                  <a:lnTo>
                    <a:pt x="62102" y="25146"/>
                  </a:lnTo>
                  <a:close/>
                </a:path>
                <a:path w="2282825" h="278130">
                  <a:moveTo>
                    <a:pt x="83444" y="25146"/>
                  </a:moveTo>
                  <a:lnTo>
                    <a:pt x="62102" y="25146"/>
                  </a:lnTo>
                  <a:lnTo>
                    <a:pt x="83228" y="27294"/>
                  </a:lnTo>
                  <a:lnTo>
                    <a:pt x="83444" y="25146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52" name="object 15" descr=""/>
            <p:cNvPicPr/>
            <p:nvPr/>
          </p:nvPicPr>
          <p:blipFill>
            <a:blip r:embed="rId4"/>
            <a:stretch/>
          </p:blipFill>
          <p:spPr>
            <a:xfrm>
              <a:off x="537840" y="1815120"/>
              <a:ext cx="3336840" cy="47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53" name="object 16"/>
          <p:cNvSpPr/>
          <p:nvPr/>
        </p:nvSpPr>
        <p:spPr>
          <a:xfrm>
            <a:off x="537840" y="1815120"/>
            <a:ext cx="3336840" cy="403560"/>
          </a:xfrm>
          <a:prstGeom prst="rect">
            <a:avLst/>
          </a:prstGeom>
          <a:noFill/>
          <a:ln w="15240">
            <a:solidFill>
              <a:srgbClr val="c0deb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t">
            <a:spAutoFit/>
          </a:bodyPr>
          <a:p>
            <a:pPr marL="92880">
              <a:lnSpc>
                <a:spcPct val="100000"/>
              </a:lnSpc>
              <a:spcBef>
                <a:spcPts val="306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On choisit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d’exécuter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l’application</a:t>
            </a:r>
            <a:r>
              <a:rPr b="0" lang="fr-FR" sz="12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sur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machine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92880">
              <a:lnSpc>
                <a:spcPct val="100000"/>
              </a:lnSpc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maître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4" name="object 17"/>
          <p:cNvGrpSpPr/>
          <p:nvPr/>
        </p:nvGrpSpPr>
        <p:grpSpPr>
          <a:xfrm>
            <a:off x="537840" y="1905120"/>
            <a:ext cx="6971760" cy="1780560"/>
            <a:chOff x="537840" y="1905120"/>
            <a:chExt cx="6971760" cy="1780560"/>
          </a:xfrm>
        </p:grpSpPr>
        <p:sp>
          <p:nvSpPr>
            <p:cNvPr id="555" name="object 18"/>
            <p:cNvSpPr/>
            <p:nvPr/>
          </p:nvSpPr>
          <p:spPr>
            <a:xfrm>
              <a:off x="5352120" y="1905120"/>
              <a:ext cx="2157480" cy="252720"/>
            </a:xfrm>
            <a:custGeom>
              <a:avLst/>
              <a:gdLst>
                <a:gd name="textAreaLeft" fmla="*/ 0 w 2157480"/>
                <a:gd name="textAreaRight" fmla="*/ 2158200 w 2157480"/>
                <a:gd name="textAreaTop" fmla="*/ 0 h 252720"/>
                <a:gd name="textAreaBottom" fmla="*/ 253440 h 252720"/>
              </a:gdLst>
              <a:ahLst/>
              <a:rect l="textAreaLeft" t="textAreaTop" r="textAreaRight" b="textAreaBottom"/>
              <a:pathLst>
                <a:path w="2158365" h="253364">
                  <a:moveTo>
                    <a:pt x="0" y="252984"/>
                  </a:moveTo>
                  <a:lnTo>
                    <a:pt x="2157984" y="252984"/>
                  </a:lnTo>
                  <a:lnTo>
                    <a:pt x="2157984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noFill/>
            <a:ln w="18288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6" name="object 19"/>
            <p:cNvSpPr/>
            <p:nvPr/>
          </p:nvSpPr>
          <p:spPr>
            <a:xfrm>
              <a:off x="3875400" y="2009160"/>
              <a:ext cx="1489680" cy="81720"/>
            </a:xfrm>
            <a:custGeom>
              <a:avLst/>
              <a:gdLst>
                <a:gd name="textAreaLeft" fmla="*/ 0 w 1489680"/>
                <a:gd name="textAreaRight" fmla="*/ 1490400 w 1489680"/>
                <a:gd name="textAreaTop" fmla="*/ 0 h 81720"/>
                <a:gd name="textAreaBottom" fmla="*/ 82440 h 81720"/>
              </a:gdLst>
              <a:ahLst/>
              <a:rect l="textAreaLeft" t="textAreaTop" r="textAreaRight" b="textAreaBottom"/>
              <a:pathLst>
                <a:path w="1490345" h="82550">
                  <a:moveTo>
                    <a:pt x="81787" y="0"/>
                  </a:moveTo>
                  <a:lnTo>
                    <a:pt x="0" y="42290"/>
                  </a:lnTo>
                  <a:lnTo>
                    <a:pt x="82803" y="82296"/>
                  </a:lnTo>
                  <a:lnTo>
                    <a:pt x="82470" y="55245"/>
                  </a:lnTo>
                  <a:lnTo>
                    <a:pt x="61213" y="55245"/>
                  </a:lnTo>
                  <a:lnTo>
                    <a:pt x="54990" y="49149"/>
                  </a:lnTo>
                  <a:lnTo>
                    <a:pt x="54737" y="34036"/>
                  </a:lnTo>
                  <a:lnTo>
                    <a:pt x="60832" y="27812"/>
                  </a:lnTo>
                  <a:lnTo>
                    <a:pt x="82127" y="27499"/>
                  </a:lnTo>
                  <a:lnTo>
                    <a:pt x="81787" y="0"/>
                  </a:lnTo>
                  <a:close/>
                </a:path>
                <a:path w="1490345" h="82550">
                  <a:moveTo>
                    <a:pt x="82127" y="27499"/>
                  </a:moveTo>
                  <a:lnTo>
                    <a:pt x="60832" y="27812"/>
                  </a:lnTo>
                  <a:lnTo>
                    <a:pt x="54737" y="34036"/>
                  </a:lnTo>
                  <a:lnTo>
                    <a:pt x="54990" y="49149"/>
                  </a:lnTo>
                  <a:lnTo>
                    <a:pt x="61213" y="55245"/>
                  </a:lnTo>
                  <a:lnTo>
                    <a:pt x="82466" y="54931"/>
                  </a:lnTo>
                  <a:lnTo>
                    <a:pt x="82127" y="27499"/>
                  </a:lnTo>
                  <a:close/>
                </a:path>
                <a:path w="1490345" h="82550">
                  <a:moveTo>
                    <a:pt x="82466" y="54931"/>
                  </a:moveTo>
                  <a:lnTo>
                    <a:pt x="61213" y="55245"/>
                  </a:lnTo>
                  <a:lnTo>
                    <a:pt x="82470" y="55245"/>
                  </a:lnTo>
                  <a:lnTo>
                    <a:pt x="82466" y="54931"/>
                  </a:lnTo>
                  <a:close/>
                </a:path>
                <a:path w="1490345" h="82550">
                  <a:moveTo>
                    <a:pt x="1483740" y="8509"/>
                  </a:moveTo>
                  <a:lnTo>
                    <a:pt x="82127" y="27499"/>
                  </a:lnTo>
                  <a:lnTo>
                    <a:pt x="82466" y="54931"/>
                  </a:lnTo>
                  <a:lnTo>
                    <a:pt x="1484121" y="35940"/>
                  </a:lnTo>
                  <a:lnTo>
                    <a:pt x="1490217" y="29718"/>
                  </a:lnTo>
                  <a:lnTo>
                    <a:pt x="1489964" y="14605"/>
                  </a:lnTo>
                  <a:lnTo>
                    <a:pt x="1483740" y="8509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57" name="object 20" descr=""/>
            <p:cNvPicPr/>
            <p:nvPr/>
          </p:nvPicPr>
          <p:blipFill>
            <a:blip r:embed="rId5"/>
            <a:stretch/>
          </p:blipFill>
          <p:spPr>
            <a:xfrm>
              <a:off x="537840" y="2464200"/>
              <a:ext cx="3336840" cy="122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8" name="object 21"/>
            <p:cNvSpPr/>
            <p:nvPr/>
          </p:nvSpPr>
          <p:spPr>
            <a:xfrm>
              <a:off x="537840" y="2464200"/>
              <a:ext cx="3336840" cy="1221480"/>
            </a:xfrm>
            <a:custGeom>
              <a:avLst/>
              <a:gdLst>
                <a:gd name="textAreaLeft" fmla="*/ 0 w 3336840"/>
                <a:gd name="textAreaRight" fmla="*/ 3337560 w 3336840"/>
                <a:gd name="textAreaTop" fmla="*/ 0 h 1221480"/>
                <a:gd name="textAreaBottom" fmla="*/ 1222200 h 1221480"/>
              </a:gdLst>
              <a:ahLst/>
              <a:rect l="textAreaLeft" t="textAreaTop" r="textAreaRight" b="textAreaBottom"/>
              <a:pathLst>
                <a:path w="3337560" h="1222375">
                  <a:moveTo>
                    <a:pt x="0" y="27304"/>
                  </a:moveTo>
                  <a:lnTo>
                    <a:pt x="2148" y="16662"/>
                  </a:lnTo>
                  <a:lnTo>
                    <a:pt x="8007" y="7985"/>
                  </a:lnTo>
                  <a:lnTo>
                    <a:pt x="16694" y="2141"/>
                  </a:lnTo>
                  <a:lnTo>
                    <a:pt x="27330" y="0"/>
                  </a:lnTo>
                  <a:lnTo>
                    <a:pt x="3310254" y="0"/>
                  </a:lnTo>
                  <a:lnTo>
                    <a:pt x="3320897" y="2141"/>
                  </a:lnTo>
                  <a:lnTo>
                    <a:pt x="3329574" y="7985"/>
                  </a:lnTo>
                  <a:lnTo>
                    <a:pt x="3335418" y="16662"/>
                  </a:lnTo>
                  <a:lnTo>
                    <a:pt x="3337560" y="27304"/>
                  </a:lnTo>
                  <a:lnTo>
                    <a:pt x="3337560" y="1194942"/>
                  </a:lnTo>
                  <a:lnTo>
                    <a:pt x="3335418" y="1205585"/>
                  </a:lnTo>
                  <a:lnTo>
                    <a:pt x="3329574" y="1214262"/>
                  </a:lnTo>
                  <a:lnTo>
                    <a:pt x="3320897" y="1220106"/>
                  </a:lnTo>
                  <a:lnTo>
                    <a:pt x="3310254" y="1222247"/>
                  </a:lnTo>
                  <a:lnTo>
                    <a:pt x="27330" y="1222247"/>
                  </a:lnTo>
                  <a:lnTo>
                    <a:pt x="16694" y="1220106"/>
                  </a:lnTo>
                  <a:lnTo>
                    <a:pt x="8007" y="1214262"/>
                  </a:lnTo>
                  <a:lnTo>
                    <a:pt x="2148" y="1205585"/>
                  </a:lnTo>
                  <a:lnTo>
                    <a:pt x="0" y="1194942"/>
                  </a:lnTo>
                  <a:lnTo>
                    <a:pt x="0" y="27304"/>
                  </a:lnTo>
                  <a:close/>
                </a:path>
              </a:pathLst>
            </a:custGeom>
            <a:noFill/>
            <a:ln w="9144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59" name="object 22"/>
          <p:cNvSpPr/>
          <p:nvPr/>
        </p:nvSpPr>
        <p:spPr>
          <a:xfrm>
            <a:off x="623520" y="2496600"/>
            <a:ext cx="2980080" cy="110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On peut </a:t>
            </a: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configurer</a:t>
            </a:r>
            <a:r>
              <a:rPr b="0" lang="fr-FR" sz="12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la</a:t>
            </a:r>
            <a:r>
              <a:rPr b="0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ligne</a:t>
            </a:r>
            <a:r>
              <a:rPr b="0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0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commande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d’exécution</a:t>
            </a:r>
            <a:r>
              <a:rPr b="0" lang="fr-FR" sz="12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0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Spark</a:t>
            </a:r>
            <a:r>
              <a:rPr b="0" lang="fr-FR" sz="12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Espace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mémoire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alloué,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nombre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cœurs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2880">
              <a:lnSpc>
                <a:spcPct val="100000"/>
              </a:lnSpc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utilisés</a:t>
            </a:r>
            <a:r>
              <a:rPr b="0" lang="fr-FR" sz="12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machine,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etc.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Ne rien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mettre</a:t>
            </a:r>
            <a:r>
              <a:rPr b="0" lang="fr-FR" sz="1200" spc="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correspond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configuration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2880">
              <a:lnSpc>
                <a:spcPct val="100000"/>
              </a:lnSpc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défaut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Spark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0" name="object 23"/>
          <p:cNvGrpSpPr/>
          <p:nvPr/>
        </p:nvGrpSpPr>
        <p:grpSpPr>
          <a:xfrm>
            <a:off x="537840" y="2334600"/>
            <a:ext cx="8166240" cy="1756800"/>
            <a:chOff x="537840" y="2334600"/>
            <a:chExt cx="8166240" cy="1756800"/>
          </a:xfrm>
        </p:grpSpPr>
        <p:sp>
          <p:nvSpPr>
            <p:cNvPr id="561" name="object 24"/>
            <p:cNvSpPr/>
            <p:nvPr/>
          </p:nvSpPr>
          <p:spPr>
            <a:xfrm>
              <a:off x="5352120" y="2334600"/>
              <a:ext cx="3351960" cy="858960"/>
            </a:xfrm>
            <a:custGeom>
              <a:avLst/>
              <a:gdLst>
                <a:gd name="textAreaLeft" fmla="*/ 0 w 3351960"/>
                <a:gd name="textAreaRight" fmla="*/ 3352680 w 3351960"/>
                <a:gd name="textAreaTop" fmla="*/ 0 h 858960"/>
                <a:gd name="textAreaBottom" fmla="*/ 859680 h 858960"/>
              </a:gdLst>
              <a:ahLst/>
              <a:rect l="textAreaLeft" t="textAreaTop" r="textAreaRight" b="textAreaBottom"/>
              <a:pathLst>
                <a:path w="3352800" h="859789">
                  <a:moveTo>
                    <a:pt x="0" y="859536"/>
                  </a:moveTo>
                  <a:lnTo>
                    <a:pt x="3352800" y="859536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859536"/>
                  </a:lnTo>
                  <a:close/>
                </a:path>
              </a:pathLst>
            </a:custGeom>
            <a:noFill/>
            <a:ln w="18288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2" name="object 25"/>
            <p:cNvSpPr/>
            <p:nvPr/>
          </p:nvSpPr>
          <p:spPr>
            <a:xfrm>
              <a:off x="3875400" y="2751120"/>
              <a:ext cx="1490760" cy="347760"/>
            </a:xfrm>
            <a:custGeom>
              <a:avLst/>
              <a:gdLst>
                <a:gd name="textAreaLeft" fmla="*/ 0 w 1490760"/>
                <a:gd name="textAreaRight" fmla="*/ 1491480 w 1490760"/>
                <a:gd name="textAreaTop" fmla="*/ 0 h 347760"/>
                <a:gd name="textAreaBottom" fmla="*/ 348480 h 347760"/>
              </a:gdLst>
              <a:ahLst/>
              <a:rect l="textAreaLeft" t="textAreaTop" r="textAreaRight" b="textAreaBottom"/>
              <a:pathLst>
                <a:path w="1491614" h="348614">
                  <a:moveTo>
                    <a:pt x="72135" y="267842"/>
                  </a:moveTo>
                  <a:lnTo>
                    <a:pt x="0" y="324992"/>
                  </a:lnTo>
                  <a:lnTo>
                    <a:pt x="89026" y="348361"/>
                  </a:lnTo>
                  <a:lnTo>
                    <a:pt x="84311" y="325881"/>
                  </a:lnTo>
                  <a:lnTo>
                    <a:pt x="62483" y="325881"/>
                  </a:lnTo>
                  <a:lnTo>
                    <a:pt x="55244" y="321183"/>
                  </a:lnTo>
                  <a:lnTo>
                    <a:pt x="53720" y="313816"/>
                  </a:lnTo>
                  <a:lnTo>
                    <a:pt x="52196" y="306324"/>
                  </a:lnTo>
                  <a:lnTo>
                    <a:pt x="56895" y="299085"/>
                  </a:lnTo>
                  <a:lnTo>
                    <a:pt x="77774" y="294722"/>
                  </a:lnTo>
                  <a:lnTo>
                    <a:pt x="72135" y="267842"/>
                  </a:lnTo>
                  <a:close/>
                </a:path>
                <a:path w="1491614" h="348614">
                  <a:moveTo>
                    <a:pt x="77774" y="294722"/>
                  </a:moveTo>
                  <a:lnTo>
                    <a:pt x="56895" y="299085"/>
                  </a:lnTo>
                  <a:lnTo>
                    <a:pt x="52196" y="306324"/>
                  </a:lnTo>
                  <a:lnTo>
                    <a:pt x="53720" y="313816"/>
                  </a:lnTo>
                  <a:lnTo>
                    <a:pt x="55244" y="321183"/>
                  </a:lnTo>
                  <a:lnTo>
                    <a:pt x="62483" y="325881"/>
                  </a:lnTo>
                  <a:lnTo>
                    <a:pt x="83400" y="321539"/>
                  </a:lnTo>
                  <a:lnTo>
                    <a:pt x="77774" y="294722"/>
                  </a:lnTo>
                  <a:close/>
                </a:path>
                <a:path w="1491614" h="348614">
                  <a:moveTo>
                    <a:pt x="83400" y="321539"/>
                  </a:moveTo>
                  <a:lnTo>
                    <a:pt x="62483" y="325881"/>
                  </a:lnTo>
                  <a:lnTo>
                    <a:pt x="84311" y="325881"/>
                  </a:lnTo>
                  <a:lnTo>
                    <a:pt x="83400" y="321539"/>
                  </a:lnTo>
                  <a:close/>
                </a:path>
                <a:path w="1491614" h="348614">
                  <a:moveTo>
                    <a:pt x="1480946" y="0"/>
                  </a:moveTo>
                  <a:lnTo>
                    <a:pt x="77774" y="294722"/>
                  </a:lnTo>
                  <a:lnTo>
                    <a:pt x="83400" y="321539"/>
                  </a:lnTo>
                  <a:lnTo>
                    <a:pt x="1479168" y="28448"/>
                  </a:lnTo>
                  <a:lnTo>
                    <a:pt x="1486662" y="26797"/>
                  </a:lnTo>
                  <a:lnTo>
                    <a:pt x="1491360" y="19558"/>
                  </a:lnTo>
                  <a:lnTo>
                    <a:pt x="1489837" y="12191"/>
                  </a:lnTo>
                  <a:lnTo>
                    <a:pt x="1488185" y="4699"/>
                  </a:lnTo>
                  <a:lnTo>
                    <a:pt x="1480946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63" name="object 26" descr=""/>
            <p:cNvPicPr/>
            <p:nvPr/>
          </p:nvPicPr>
          <p:blipFill>
            <a:blip r:embed="rId6"/>
            <a:stretch/>
          </p:blipFill>
          <p:spPr>
            <a:xfrm>
              <a:off x="537840" y="3793320"/>
              <a:ext cx="3336840" cy="298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64" name="object 27"/>
          <p:cNvSpPr/>
          <p:nvPr/>
        </p:nvSpPr>
        <p:spPr>
          <a:xfrm>
            <a:off x="537840" y="3793320"/>
            <a:ext cx="3336840" cy="219600"/>
          </a:xfrm>
          <a:prstGeom prst="rect">
            <a:avLst/>
          </a:prstGeom>
          <a:noFill/>
          <a:ln w="12192">
            <a:solidFill>
              <a:srgbClr val="edcc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 anchor="t">
            <a:spAutoFit/>
          </a:bodyPr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On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sélectionne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l’application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stockée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dans</a:t>
            </a:r>
            <a:r>
              <a:rPr b="0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S3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5" name="object 28"/>
          <p:cNvGrpSpPr/>
          <p:nvPr/>
        </p:nvGrpSpPr>
        <p:grpSpPr>
          <a:xfrm>
            <a:off x="537840" y="3227760"/>
            <a:ext cx="7319880" cy="1521720"/>
            <a:chOff x="537840" y="3227760"/>
            <a:chExt cx="7319880" cy="1521720"/>
          </a:xfrm>
        </p:grpSpPr>
        <p:sp>
          <p:nvSpPr>
            <p:cNvPr id="566" name="object 29"/>
            <p:cNvSpPr/>
            <p:nvPr/>
          </p:nvSpPr>
          <p:spPr>
            <a:xfrm>
              <a:off x="5620680" y="3227760"/>
              <a:ext cx="2237040" cy="310320"/>
            </a:xfrm>
            <a:custGeom>
              <a:avLst/>
              <a:gdLst>
                <a:gd name="textAreaLeft" fmla="*/ 0 w 2237040"/>
                <a:gd name="textAreaRight" fmla="*/ 2237760 w 2237040"/>
                <a:gd name="textAreaTop" fmla="*/ 0 h 310320"/>
                <a:gd name="textAreaBottom" fmla="*/ 311040 h 310320"/>
              </a:gdLst>
              <a:ahLst/>
              <a:rect l="textAreaLeft" t="textAreaTop" r="textAreaRight" b="textAreaBottom"/>
              <a:pathLst>
                <a:path w="2237740" h="311150">
                  <a:moveTo>
                    <a:pt x="0" y="310896"/>
                  </a:moveTo>
                  <a:lnTo>
                    <a:pt x="2237232" y="310896"/>
                  </a:lnTo>
                  <a:lnTo>
                    <a:pt x="2237232" y="0"/>
                  </a:lnTo>
                  <a:lnTo>
                    <a:pt x="0" y="0"/>
                  </a:lnTo>
                  <a:lnTo>
                    <a:pt x="0" y="310896"/>
                  </a:lnTo>
                  <a:close/>
                </a:path>
              </a:pathLst>
            </a:custGeom>
            <a:noFill/>
            <a:ln w="18288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7" name="object 30"/>
            <p:cNvSpPr/>
            <p:nvPr/>
          </p:nvSpPr>
          <p:spPr>
            <a:xfrm>
              <a:off x="3875400" y="3369600"/>
              <a:ext cx="1762200" cy="586080"/>
            </a:xfrm>
            <a:custGeom>
              <a:avLst/>
              <a:gdLst>
                <a:gd name="textAreaLeft" fmla="*/ 0 w 1762200"/>
                <a:gd name="textAreaRight" fmla="*/ 1762920 w 1762200"/>
                <a:gd name="textAreaTop" fmla="*/ 0 h 586080"/>
                <a:gd name="textAreaBottom" fmla="*/ 586800 h 586080"/>
              </a:gdLst>
              <a:ahLst/>
              <a:rect l="textAreaLeft" t="textAreaTop" r="textAreaRight" b="textAreaBottom"/>
              <a:pathLst>
                <a:path w="1762760" h="586739">
                  <a:moveTo>
                    <a:pt x="65912" y="508381"/>
                  </a:moveTo>
                  <a:lnTo>
                    <a:pt x="0" y="572515"/>
                  </a:lnTo>
                  <a:lnTo>
                    <a:pt x="90931" y="586739"/>
                  </a:lnTo>
                  <a:lnTo>
                    <a:pt x="84646" y="567055"/>
                  </a:lnTo>
                  <a:lnTo>
                    <a:pt x="62229" y="567055"/>
                  </a:lnTo>
                  <a:lnTo>
                    <a:pt x="54609" y="563118"/>
                  </a:lnTo>
                  <a:lnTo>
                    <a:pt x="52323" y="555879"/>
                  </a:lnTo>
                  <a:lnTo>
                    <a:pt x="49910" y="548639"/>
                  </a:lnTo>
                  <a:lnTo>
                    <a:pt x="53975" y="540893"/>
                  </a:lnTo>
                  <a:lnTo>
                    <a:pt x="74237" y="534454"/>
                  </a:lnTo>
                  <a:lnTo>
                    <a:pt x="65912" y="508381"/>
                  </a:lnTo>
                  <a:close/>
                </a:path>
                <a:path w="1762760" h="586739">
                  <a:moveTo>
                    <a:pt x="74237" y="534454"/>
                  </a:moveTo>
                  <a:lnTo>
                    <a:pt x="53975" y="540893"/>
                  </a:lnTo>
                  <a:lnTo>
                    <a:pt x="49910" y="548639"/>
                  </a:lnTo>
                  <a:lnTo>
                    <a:pt x="52323" y="555879"/>
                  </a:lnTo>
                  <a:lnTo>
                    <a:pt x="54609" y="563118"/>
                  </a:lnTo>
                  <a:lnTo>
                    <a:pt x="62229" y="567055"/>
                  </a:lnTo>
                  <a:lnTo>
                    <a:pt x="82581" y="560587"/>
                  </a:lnTo>
                  <a:lnTo>
                    <a:pt x="74237" y="534454"/>
                  </a:lnTo>
                  <a:close/>
                </a:path>
                <a:path w="1762760" h="586739">
                  <a:moveTo>
                    <a:pt x="82581" y="560587"/>
                  </a:moveTo>
                  <a:lnTo>
                    <a:pt x="62229" y="567055"/>
                  </a:lnTo>
                  <a:lnTo>
                    <a:pt x="84646" y="567055"/>
                  </a:lnTo>
                  <a:lnTo>
                    <a:pt x="82581" y="560587"/>
                  </a:lnTo>
                  <a:close/>
                </a:path>
                <a:path w="1762760" h="586739">
                  <a:moveTo>
                    <a:pt x="1750314" y="0"/>
                  </a:moveTo>
                  <a:lnTo>
                    <a:pt x="74237" y="534454"/>
                  </a:lnTo>
                  <a:lnTo>
                    <a:pt x="82581" y="560587"/>
                  </a:lnTo>
                  <a:lnTo>
                    <a:pt x="1758695" y="26162"/>
                  </a:lnTo>
                  <a:lnTo>
                    <a:pt x="1762632" y="18414"/>
                  </a:lnTo>
                  <a:lnTo>
                    <a:pt x="1758060" y="3937"/>
                  </a:lnTo>
                  <a:lnTo>
                    <a:pt x="1750314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68" name="object 31" descr=""/>
            <p:cNvPicPr/>
            <p:nvPr/>
          </p:nvPicPr>
          <p:blipFill>
            <a:blip r:embed="rId7"/>
            <a:stretch/>
          </p:blipFill>
          <p:spPr>
            <a:xfrm>
              <a:off x="537840" y="4265640"/>
              <a:ext cx="3336840" cy="483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69" name="object 32"/>
          <p:cNvSpPr/>
          <p:nvPr/>
        </p:nvSpPr>
        <p:spPr>
          <a:xfrm>
            <a:off x="537840" y="4265640"/>
            <a:ext cx="3336840" cy="403920"/>
          </a:xfrm>
          <a:prstGeom prst="rect">
            <a:avLst/>
          </a:prstGeom>
          <a:noFill/>
          <a:ln w="15367">
            <a:solidFill>
              <a:srgbClr val="edcc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t">
            <a:spAutoFit/>
          </a:bodyPr>
          <a:p>
            <a:pPr marL="92880">
              <a:lnSpc>
                <a:spcPct val="100000"/>
              </a:lnSpc>
              <a:spcBef>
                <a:spcPts val="309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On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rentre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arguments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utiles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au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bon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9288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fonctionnement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l’application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70" name="object 33"/>
          <p:cNvGrpSpPr/>
          <p:nvPr/>
        </p:nvGrpSpPr>
        <p:grpSpPr>
          <a:xfrm>
            <a:off x="537840" y="3639240"/>
            <a:ext cx="8166960" cy="2247120"/>
            <a:chOff x="537840" y="3639240"/>
            <a:chExt cx="8166960" cy="2247120"/>
          </a:xfrm>
        </p:grpSpPr>
        <p:sp>
          <p:nvSpPr>
            <p:cNvPr id="571" name="object 34"/>
            <p:cNvSpPr/>
            <p:nvPr/>
          </p:nvSpPr>
          <p:spPr>
            <a:xfrm>
              <a:off x="5830920" y="3639240"/>
              <a:ext cx="2873880" cy="865440"/>
            </a:xfrm>
            <a:custGeom>
              <a:avLst/>
              <a:gdLst>
                <a:gd name="textAreaLeft" fmla="*/ 0 w 2873880"/>
                <a:gd name="textAreaRight" fmla="*/ 2874600 w 2873880"/>
                <a:gd name="textAreaTop" fmla="*/ 0 h 865440"/>
                <a:gd name="textAreaBottom" fmla="*/ 866160 h 865440"/>
              </a:gdLst>
              <a:ahLst/>
              <a:rect l="textAreaLeft" t="textAreaTop" r="textAreaRight" b="textAreaBottom"/>
              <a:pathLst>
                <a:path w="2874645" h="866139">
                  <a:moveTo>
                    <a:pt x="0" y="865632"/>
                  </a:moveTo>
                  <a:lnTo>
                    <a:pt x="2874264" y="865632"/>
                  </a:lnTo>
                  <a:lnTo>
                    <a:pt x="2874264" y="0"/>
                  </a:lnTo>
                  <a:lnTo>
                    <a:pt x="0" y="0"/>
                  </a:lnTo>
                  <a:lnTo>
                    <a:pt x="0" y="865632"/>
                  </a:lnTo>
                  <a:close/>
                </a:path>
              </a:pathLst>
            </a:custGeom>
            <a:noFill/>
            <a:ln w="18288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2" name="object 35"/>
            <p:cNvSpPr/>
            <p:nvPr/>
          </p:nvSpPr>
          <p:spPr>
            <a:xfrm>
              <a:off x="3875400" y="4058640"/>
              <a:ext cx="1969200" cy="471240"/>
            </a:xfrm>
            <a:custGeom>
              <a:avLst/>
              <a:gdLst>
                <a:gd name="textAreaLeft" fmla="*/ 0 w 1969200"/>
                <a:gd name="textAreaRight" fmla="*/ 1969920 w 1969200"/>
                <a:gd name="textAreaTop" fmla="*/ 0 h 471240"/>
                <a:gd name="textAreaBottom" fmla="*/ 471960 h 471240"/>
              </a:gdLst>
              <a:ahLst/>
              <a:rect l="textAreaLeft" t="textAreaTop" r="textAreaRight" b="textAreaBottom"/>
              <a:pathLst>
                <a:path w="1969770" h="471804">
                  <a:moveTo>
                    <a:pt x="71373" y="391286"/>
                  </a:moveTo>
                  <a:lnTo>
                    <a:pt x="0" y="449325"/>
                  </a:lnTo>
                  <a:lnTo>
                    <a:pt x="89280" y="471677"/>
                  </a:lnTo>
                  <a:lnTo>
                    <a:pt x="84358" y="449579"/>
                  </a:lnTo>
                  <a:lnTo>
                    <a:pt x="62483" y="449579"/>
                  </a:lnTo>
                  <a:lnTo>
                    <a:pt x="55244" y="444880"/>
                  </a:lnTo>
                  <a:lnTo>
                    <a:pt x="53593" y="437514"/>
                  </a:lnTo>
                  <a:lnTo>
                    <a:pt x="51942" y="430021"/>
                  </a:lnTo>
                  <a:lnTo>
                    <a:pt x="56514" y="422782"/>
                  </a:lnTo>
                  <a:lnTo>
                    <a:pt x="77360" y="418164"/>
                  </a:lnTo>
                  <a:lnTo>
                    <a:pt x="71373" y="391286"/>
                  </a:lnTo>
                  <a:close/>
                </a:path>
                <a:path w="1969770" h="471804">
                  <a:moveTo>
                    <a:pt x="77360" y="418164"/>
                  </a:moveTo>
                  <a:lnTo>
                    <a:pt x="56514" y="422782"/>
                  </a:lnTo>
                  <a:lnTo>
                    <a:pt x="51942" y="430021"/>
                  </a:lnTo>
                  <a:lnTo>
                    <a:pt x="53593" y="437514"/>
                  </a:lnTo>
                  <a:lnTo>
                    <a:pt x="55244" y="444880"/>
                  </a:lnTo>
                  <a:lnTo>
                    <a:pt x="62483" y="449579"/>
                  </a:lnTo>
                  <a:lnTo>
                    <a:pt x="83329" y="444960"/>
                  </a:lnTo>
                  <a:lnTo>
                    <a:pt x="77360" y="418164"/>
                  </a:lnTo>
                  <a:close/>
                </a:path>
                <a:path w="1969770" h="471804">
                  <a:moveTo>
                    <a:pt x="83329" y="444960"/>
                  </a:moveTo>
                  <a:lnTo>
                    <a:pt x="62483" y="449579"/>
                  </a:lnTo>
                  <a:lnTo>
                    <a:pt x="84358" y="449579"/>
                  </a:lnTo>
                  <a:lnTo>
                    <a:pt x="83329" y="444960"/>
                  </a:lnTo>
                  <a:close/>
                </a:path>
                <a:path w="1969770" h="471804">
                  <a:moveTo>
                    <a:pt x="1959102" y="0"/>
                  </a:moveTo>
                  <a:lnTo>
                    <a:pt x="77360" y="418164"/>
                  </a:lnTo>
                  <a:lnTo>
                    <a:pt x="83329" y="444960"/>
                  </a:lnTo>
                  <a:lnTo>
                    <a:pt x="1965070" y="26669"/>
                  </a:lnTo>
                  <a:lnTo>
                    <a:pt x="1969769" y="19430"/>
                  </a:lnTo>
                  <a:lnTo>
                    <a:pt x="1968118" y="12064"/>
                  </a:lnTo>
                  <a:lnTo>
                    <a:pt x="1966467" y="4571"/>
                  </a:lnTo>
                  <a:lnTo>
                    <a:pt x="1959102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73" name="object 36" descr=""/>
            <p:cNvPicPr/>
            <p:nvPr/>
          </p:nvPicPr>
          <p:blipFill>
            <a:blip r:embed="rId8"/>
            <a:stretch/>
          </p:blipFill>
          <p:spPr>
            <a:xfrm>
              <a:off x="537840" y="4881240"/>
              <a:ext cx="3336840" cy="100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object 37"/>
            <p:cNvSpPr/>
            <p:nvPr/>
          </p:nvSpPr>
          <p:spPr>
            <a:xfrm>
              <a:off x="537840" y="4881240"/>
              <a:ext cx="3336840" cy="1005120"/>
            </a:xfrm>
            <a:custGeom>
              <a:avLst/>
              <a:gdLst>
                <a:gd name="textAreaLeft" fmla="*/ 0 w 3336840"/>
                <a:gd name="textAreaRight" fmla="*/ 3337560 w 3336840"/>
                <a:gd name="textAreaTop" fmla="*/ 0 h 1005120"/>
                <a:gd name="textAreaBottom" fmla="*/ 1005840 h 1005120"/>
              </a:gdLst>
              <a:ahLst/>
              <a:rect l="textAreaLeft" t="textAreaTop" r="textAreaRight" b="textAreaBottom"/>
              <a:pathLst>
                <a:path w="3337560" h="1005839">
                  <a:moveTo>
                    <a:pt x="0" y="22478"/>
                  </a:moveTo>
                  <a:lnTo>
                    <a:pt x="1767" y="13715"/>
                  </a:lnTo>
                  <a:lnTo>
                    <a:pt x="6588" y="6572"/>
                  </a:lnTo>
                  <a:lnTo>
                    <a:pt x="13737" y="1762"/>
                  </a:lnTo>
                  <a:lnTo>
                    <a:pt x="22491" y="0"/>
                  </a:lnTo>
                  <a:lnTo>
                    <a:pt x="3315080" y="0"/>
                  </a:lnTo>
                  <a:lnTo>
                    <a:pt x="3323843" y="1762"/>
                  </a:lnTo>
                  <a:lnTo>
                    <a:pt x="3330987" y="6572"/>
                  </a:lnTo>
                  <a:lnTo>
                    <a:pt x="3335797" y="13715"/>
                  </a:lnTo>
                  <a:lnTo>
                    <a:pt x="3337560" y="22478"/>
                  </a:lnTo>
                  <a:lnTo>
                    <a:pt x="3337560" y="983348"/>
                  </a:lnTo>
                  <a:lnTo>
                    <a:pt x="3335797" y="992102"/>
                  </a:lnTo>
                  <a:lnTo>
                    <a:pt x="3330987" y="999251"/>
                  </a:lnTo>
                  <a:lnTo>
                    <a:pt x="3323843" y="1004072"/>
                  </a:lnTo>
                  <a:lnTo>
                    <a:pt x="3315080" y="1005839"/>
                  </a:lnTo>
                  <a:lnTo>
                    <a:pt x="22491" y="1005839"/>
                  </a:lnTo>
                  <a:lnTo>
                    <a:pt x="13737" y="1004072"/>
                  </a:lnTo>
                  <a:lnTo>
                    <a:pt x="6588" y="999251"/>
                  </a:lnTo>
                  <a:lnTo>
                    <a:pt x="1767" y="992102"/>
                  </a:lnTo>
                  <a:lnTo>
                    <a:pt x="0" y="983348"/>
                  </a:lnTo>
                  <a:lnTo>
                    <a:pt x="0" y="22478"/>
                  </a:lnTo>
                  <a:close/>
                </a:path>
              </a:pathLst>
            </a:custGeom>
            <a:noFill/>
            <a:ln w="9144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75" name="object 38"/>
          <p:cNvSpPr/>
          <p:nvPr/>
        </p:nvSpPr>
        <p:spPr>
          <a:xfrm>
            <a:off x="622080" y="4912920"/>
            <a:ext cx="3054960" cy="9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On</a:t>
            </a:r>
            <a:r>
              <a:rPr b="0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sélectionne</a:t>
            </a: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la</a:t>
            </a:r>
            <a:r>
              <a:rPr b="0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réaction</a:t>
            </a:r>
            <a:r>
              <a:rPr b="0" lang="fr-FR" sz="12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du</a:t>
            </a:r>
            <a:r>
              <a:rPr b="0" lang="fr-FR" sz="1200" spc="-60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Cluster</a:t>
            </a:r>
            <a:r>
              <a:rPr b="0" lang="fr-FR" sz="12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en </a:t>
            </a:r>
            <a:r>
              <a:rPr b="0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cas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d’erreur</a:t>
            </a:r>
            <a:r>
              <a:rPr b="0" lang="fr-FR" sz="12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dans</a:t>
            </a:r>
            <a:r>
              <a:rPr b="0" lang="fr-FR" sz="1200" spc="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l’application</a:t>
            </a:r>
            <a:r>
              <a:rPr b="0" lang="fr-FR" sz="1200" spc="-5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Laisser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cluster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actif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relancer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étape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2880">
              <a:lnSpc>
                <a:spcPct val="100000"/>
              </a:lnSpc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après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correction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résilier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76" name="object 39"/>
          <p:cNvGrpSpPr/>
          <p:nvPr/>
        </p:nvGrpSpPr>
        <p:grpSpPr>
          <a:xfrm>
            <a:off x="3875400" y="4547520"/>
            <a:ext cx="5717160" cy="2131200"/>
            <a:chOff x="3875400" y="4547520"/>
            <a:chExt cx="5717160" cy="2131200"/>
          </a:xfrm>
        </p:grpSpPr>
        <p:sp>
          <p:nvSpPr>
            <p:cNvPr id="577" name="object 40"/>
            <p:cNvSpPr/>
            <p:nvPr/>
          </p:nvSpPr>
          <p:spPr>
            <a:xfrm>
              <a:off x="5592960" y="4547520"/>
              <a:ext cx="2264400" cy="200520"/>
            </a:xfrm>
            <a:custGeom>
              <a:avLst/>
              <a:gdLst>
                <a:gd name="textAreaLeft" fmla="*/ 0 w 2264400"/>
                <a:gd name="textAreaRight" fmla="*/ 2265120 w 2264400"/>
                <a:gd name="textAreaTop" fmla="*/ 0 h 200520"/>
                <a:gd name="textAreaBottom" fmla="*/ 201240 h 200520"/>
              </a:gdLst>
              <a:ahLst/>
              <a:rect l="textAreaLeft" t="textAreaTop" r="textAreaRight" b="textAreaBottom"/>
              <a:pathLst>
                <a:path w="2265045" h="201295">
                  <a:moveTo>
                    <a:pt x="0" y="201168"/>
                  </a:moveTo>
                  <a:lnTo>
                    <a:pt x="2264664" y="201168"/>
                  </a:lnTo>
                  <a:lnTo>
                    <a:pt x="2264664" y="0"/>
                  </a:lnTo>
                  <a:lnTo>
                    <a:pt x="0" y="0"/>
                  </a:lnTo>
                  <a:lnTo>
                    <a:pt x="0" y="201168"/>
                  </a:lnTo>
                  <a:close/>
                </a:path>
              </a:pathLst>
            </a:custGeom>
            <a:noFill/>
            <a:ln w="18287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8" name="object 41"/>
            <p:cNvSpPr/>
            <p:nvPr/>
          </p:nvSpPr>
          <p:spPr>
            <a:xfrm>
              <a:off x="3875400" y="4634280"/>
              <a:ext cx="1732680" cy="754200"/>
            </a:xfrm>
            <a:custGeom>
              <a:avLst/>
              <a:gdLst>
                <a:gd name="textAreaLeft" fmla="*/ 0 w 1732680"/>
                <a:gd name="textAreaRight" fmla="*/ 1733400 w 1732680"/>
                <a:gd name="textAreaTop" fmla="*/ 0 h 754200"/>
                <a:gd name="textAreaBottom" fmla="*/ 754920 h 754200"/>
              </a:gdLst>
              <a:ahLst/>
              <a:rect l="textAreaLeft" t="textAreaTop" r="textAreaRight" b="textAreaBottom"/>
              <a:pathLst>
                <a:path w="1733550" h="755014">
                  <a:moveTo>
                    <a:pt x="59562" y="679069"/>
                  </a:moveTo>
                  <a:lnTo>
                    <a:pt x="0" y="749173"/>
                  </a:lnTo>
                  <a:lnTo>
                    <a:pt x="91820" y="754761"/>
                  </a:lnTo>
                  <a:lnTo>
                    <a:pt x="84622" y="737870"/>
                  </a:lnTo>
                  <a:lnTo>
                    <a:pt x="61467" y="737870"/>
                  </a:lnTo>
                  <a:lnTo>
                    <a:pt x="53466" y="734568"/>
                  </a:lnTo>
                  <a:lnTo>
                    <a:pt x="50418" y="727710"/>
                  </a:lnTo>
                  <a:lnTo>
                    <a:pt x="47497" y="720725"/>
                  </a:lnTo>
                  <a:lnTo>
                    <a:pt x="50672" y="712597"/>
                  </a:lnTo>
                  <a:lnTo>
                    <a:pt x="70305" y="704275"/>
                  </a:lnTo>
                  <a:lnTo>
                    <a:pt x="59562" y="679069"/>
                  </a:lnTo>
                  <a:close/>
                </a:path>
                <a:path w="1733550" h="755014">
                  <a:moveTo>
                    <a:pt x="70305" y="704275"/>
                  </a:moveTo>
                  <a:lnTo>
                    <a:pt x="50672" y="712597"/>
                  </a:lnTo>
                  <a:lnTo>
                    <a:pt x="47497" y="720725"/>
                  </a:lnTo>
                  <a:lnTo>
                    <a:pt x="50418" y="727710"/>
                  </a:lnTo>
                  <a:lnTo>
                    <a:pt x="53466" y="734568"/>
                  </a:lnTo>
                  <a:lnTo>
                    <a:pt x="61467" y="737870"/>
                  </a:lnTo>
                  <a:lnTo>
                    <a:pt x="81033" y="729449"/>
                  </a:lnTo>
                  <a:lnTo>
                    <a:pt x="70305" y="704275"/>
                  </a:lnTo>
                  <a:close/>
                </a:path>
                <a:path w="1733550" h="755014">
                  <a:moveTo>
                    <a:pt x="81033" y="729449"/>
                  </a:moveTo>
                  <a:lnTo>
                    <a:pt x="61467" y="737870"/>
                  </a:lnTo>
                  <a:lnTo>
                    <a:pt x="84622" y="737870"/>
                  </a:lnTo>
                  <a:lnTo>
                    <a:pt x="81033" y="729449"/>
                  </a:lnTo>
                  <a:close/>
                </a:path>
                <a:path w="1733550" h="755014">
                  <a:moveTo>
                    <a:pt x="1719198" y="0"/>
                  </a:moveTo>
                  <a:lnTo>
                    <a:pt x="1712340" y="3048"/>
                  </a:lnTo>
                  <a:lnTo>
                    <a:pt x="70305" y="704275"/>
                  </a:lnTo>
                  <a:lnTo>
                    <a:pt x="81033" y="729449"/>
                  </a:lnTo>
                  <a:lnTo>
                    <a:pt x="1729993" y="25273"/>
                  </a:lnTo>
                  <a:lnTo>
                    <a:pt x="1733295" y="17145"/>
                  </a:lnTo>
                  <a:lnTo>
                    <a:pt x="1730247" y="10287"/>
                  </a:lnTo>
                  <a:lnTo>
                    <a:pt x="1727327" y="3302"/>
                  </a:lnTo>
                  <a:lnTo>
                    <a:pt x="1719198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79" name="object 42" descr=""/>
            <p:cNvPicPr/>
            <p:nvPr/>
          </p:nvPicPr>
          <p:blipFill>
            <a:blip r:embed="rId9"/>
            <a:stretch/>
          </p:blipFill>
          <p:spPr>
            <a:xfrm>
              <a:off x="4926960" y="5481720"/>
              <a:ext cx="4665600" cy="1197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80" name="object 43"/>
          <p:cNvSpPr/>
          <p:nvPr/>
        </p:nvSpPr>
        <p:spPr>
          <a:xfrm>
            <a:off x="4926960" y="5481720"/>
            <a:ext cx="4665960" cy="1131840"/>
          </a:xfrm>
          <a:prstGeom prst="rect">
            <a:avLst/>
          </a:prstGeom>
          <a:noFill/>
          <a:ln w="9144">
            <a:solidFill>
              <a:srgbClr val="aaaa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marL="92160">
              <a:lnSpc>
                <a:spcPct val="100000"/>
              </a:lnSpc>
              <a:spcBef>
                <a:spcPts val="281"/>
              </a:spcBef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DejaVu Sans"/>
              </a:rPr>
              <a:t>Ligne</a:t>
            </a:r>
            <a:r>
              <a:rPr b="1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DejaVu Sans"/>
              </a:rPr>
              <a:t>de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DejaVu Sans"/>
              </a:rPr>
              <a:t>commande</a:t>
            </a:r>
            <a:r>
              <a:rPr b="1" lang="fr-FR" sz="12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DejaVu Sans"/>
              </a:rPr>
              <a:t> 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DejaVu Sans"/>
              </a:rPr>
              <a:t>pour</a:t>
            </a:r>
            <a:r>
              <a:rPr b="1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DejaVu Sans"/>
              </a:rPr>
              <a:t>executer</a:t>
            </a: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DejaVu Sans"/>
              </a:rPr>
              <a:t> </a:t>
            </a: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DejaVu Sans"/>
              </a:rPr>
              <a:t>l’application</a:t>
            </a:r>
            <a:r>
              <a:rPr b="1" lang="fr-FR" sz="1200" spc="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92160">
              <a:lnSpc>
                <a:spcPct val="100000"/>
              </a:lnSpc>
              <a:spcBef>
                <a:spcPts val="1446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spark-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submit</a:t>
            </a:r>
            <a:r>
              <a:rPr b="0" lang="fr-FR" sz="12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–deploy-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mode</a:t>
            </a:r>
            <a:r>
              <a:rPr b="0" lang="fr-FR" sz="12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client</a:t>
            </a:r>
            <a:r>
              <a:rPr b="0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alibri"/>
                <a:ea typeface="DejaVu Sans"/>
              </a:rPr>
              <a:t>s3://ocds-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p8/ocdsp8.py</a:t>
            </a:r>
            <a:r>
              <a:rPr b="0" lang="fr-FR" sz="1200" spc="49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79080" indent="-28692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379080"/>
              </a:tabLst>
            </a:pPr>
            <a:r>
              <a:rPr b="0" lang="fr-FR" sz="1200" spc="-21" strike="noStrike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&gt;</a:t>
            </a:r>
            <a:r>
              <a:rPr b="0" lang="fr-FR" sz="12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alibri"/>
                <a:ea typeface="DejaVu Sans"/>
              </a:rPr>
              <a:t>Travail</a:t>
            </a:r>
            <a:r>
              <a:rPr b="0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en </a:t>
            </a:r>
            <a:r>
              <a:rPr b="0" lang="fr-FR" sz="1200" spc="-21" strike="noStrike">
                <a:solidFill>
                  <a:srgbClr val="000000"/>
                </a:solidFill>
                <a:latin typeface="Calibri"/>
                <a:ea typeface="DejaVu Sans"/>
              </a:rPr>
              <a:t>local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79080" indent="-2869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37908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r>
              <a:rPr b="0" lang="fr-FR" sz="12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&gt; </a:t>
            </a:r>
            <a:r>
              <a:rPr b="0" lang="fr-FR" sz="1200" spc="-26" strike="noStrike">
                <a:solidFill>
                  <a:srgbClr val="000000"/>
                </a:solidFill>
                <a:latin typeface="Calibri"/>
                <a:ea typeface="DejaVu Sans"/>
              </a:rPr>
              <a:t>Travail</a:t>
            </a:r>
            <a:r>
              <a:rPr b="0" lang="fr-FR" sz="12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sur</a:t>
            </a:r>
            <a:r>
              <a:rPr b="0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alibri"/>
                <a:ea typeface="DejaVu Sans"/>
              </a:rPr>
              <a:t>AWS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object 2"/>
          <p:cNvGrpSpPr/>
          <p:nvPr/>
        </p:nvGrpSpPr>
        <p:grpSpPr>
          <a:xfrm>
            <a:off x="1956960" y="2740320"/>
            <a:ext cx="8275320" cy="1374840"/>
            <a:chOff x="1956960" y="2740320"/>
            <a:chExt cx="8275320" cy="1374840"/>
          </a:xfrm>
        </p:grpSpPr>
        <p:pic>
          <p:nvPicPr>
            <p:cNvPr id="582" name="object 3" descr=""/>
            <p:cNvPicPr/>
            <p:nvPr/>
          </p:nvPicPr>
          <p:blipFill>
            <a:blip r:embed="rId1"/>
            <a:stretch/>
          </p:blipFill>
          <p:spPr>
            <a:xfrm>
              <a:off x="1956960" y="2740320"/>
              <a:ext cx="8275320" cy="137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3" name="object 4" descr=""/>
            <p:cNvPicPr/>
            <p:nvPr/>
          </p:nvPicPr>
          <p:blipFill>
            <a:blip r:embed="rId2"/>
            <a:stretch/>
          </p:blipFill>
          <p:spPr>
            <a:xfrm>
              <a:off x="4459320" y="3624120"/>
              <a:ext cx="1124640" cy="28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4" name="object 5" descr=""/>
            <p:cNvPicPr/>
            <p:nvPr/>
          </p:nvPicPr>
          <p:blipFill>
            <a:blip r:embed="rId3"/>
            <a:stretch/>
          </p:blipFill>
          <p:spPr>
            <a:xfrm>
              <a:off x="4940640" y="3624120"/>
              <a:ext cx="865800" cy="28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5" name="object 6" descr=""/>
            <p:cNvPicPr/>
            <p:nvPr/>
          </p:nvPicPr>
          <p:blipFill>
            <a:blip r:embed="rId4"/>
            <a:stretch/>
          </p:blipFill>
          <p:spPr>
            <a:xfrm>
              <a:off x="5236560" y="3624120"/>
              <a:ext cx="2493360" cy="286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770000" y="3112560"/>
            <a:ext cx="265176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Corbel"/>
              </a:rPr>
              <a:t>IV</a:t>
            </a:r>
            <a:r>
              <a:rPr b="0" lang="fr-FR" sz="3600" spc="-3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3600" spc="-1" strike="noStrike">
                <a:solidFill>
                  <a:srgbClr val="000000"/>
                </a:solidFill>
                <a:latin typeface="Corbel"/>
              </a:rPr>
              <a:t>–</a:t>
            </a:r>
            <a:r>
              <a:rPr b="0" lang="fr-FR" sz="3600" spc="-17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3600" spc="-72" strike="noStrike">
                <a:solidFill>
                  <a:srgbClr val="000000"/>
                </a:solidFill>
                <a:latin typeface="Corbel"/>
              </a:rPr>
              <a:t>ANALYSE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1563480" y="180720"/>
            <a:ext cx="45806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HISTORIQUE</a:t>
            </a:r>
            <a:r>
              <a:rPr b="1" lang="fr-FR" sz="4000" spc="-19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35" strike="noStrike">
                <a:solidFill>
                  <a:srgbClr val="000000"/>
                </a:solidFill>
                <a:latin typeface="Corbel"/>
              </a:rPr>
              <a:t>SPARK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88" name="object 3"/>
          <p:cNvGrpSpPr/>
          <p:nvPr/>
        </p:nvGrpSpPr>
        <p:grpSpPr>
          <a:xfrm>
            <a:off x="0" y="833760"/>
            <a:ext cx="8425440" cy="3225240"/>
            <a:chOff x="0" y="833760"/>
            <a:chExt cx="8425440" cy="3225240"/>
          </a:xfrm>
        </p:grpSpPr>
        <p:pic>
          <p:nvPicPr>
            <p:cNvPr id="589" name="object 4" descr=""/>
            <p:cNvPicPr/>
            <p:nvPr/>
          </p:nvPicPr>
          <p:blipFill>
            <a:blip r:embed="rId1"/>
            <a:stretch/>
          </p:blipFill>
          <p:spPr>
            <a:xfrm>
              <a:off x="0" y="1295280"/>
              <a:ext cx="8424000" cy="2763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0" name="object 5" descr=""/>
            <p:cNvPicPr/>
            <p:nvPr/>
          </p:nvPicPr>
          <p:blipFill>
            <a:blip r:embed="rId2"/>
            <a:stretch/>
          </p:blipFill>
          <p:spPr>
            <a:xfrm>
              <a:off x="2778120" y="833760"/>
              <a:ext cx="5647320" cy="462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91" name="object 6"/>
          <p:cNvSpPr/>
          <p:nvPr/>
        </p:nvSpPr>
        <p:spPr>
          <a:xfrm>
            <a:off x="2778120" y="833760"/>
            <a:ext cx="5647680" cy="401040"/>
          </a:xfrm>
          <a:prstGeom prst="rect">
            <a:avLst/>
          </a:prstGeom>
          <a:noFill/>
          <a:ln w="9144">
            <a:solidFill>
              <a:srgbClr val="aaaa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algn="r">
              <a:lnSpc>
                <a:spcPct val="100000"/>
              </a:lnSpc>
              <a:spcBef>
                <a:spcPts val="286"/>
              </a:spcBef>
            </a:pPr>
            <a:r>
              <a:rPr b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AWS</a:t>
            </a:r>
            <a:r>
              <a:rPr b="1" lang="fr-FR" sz="12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EMR</a:t>
            </a:r>
            <a:r>
              <a:rPr b="1" lang="fr-FR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met</a:t>
            </a:r>
            <a:r>
              <a:rPr b="1" lang="fr-FR" sz="12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à</a:t>
            </a:r>
            <a:r>
              <a:rPr b="1" lang="fr-FR" sz="12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disposition</a:t>
            </a:r>
            <a:r>
              <a:rPr b="1" lang="fr-FR" sz="1200" spc="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une</a:t>
            </a:r>
            <a:r>
              <a:rPr b="1" lang="fr-FR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interface</a:t>
            </a:r>
            <a:r>
              <a:rPr b="1" lang="fr-FR" sz="12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utilisateur</a:t>
            </a:r>
            <a:r>
              <a:rPr b="1" lang="fr-FR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du service</a:t>
            </a:r>
            <a:r>
              <a:rPr b="1" lang="fr-FR" sz="12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d’historique</a:t>
            </a:r>
            <a:r>
              <a:rPr b="1" lang="fr-FR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Spark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Avantage</a:t>
            </a:r>
            <a:r>
              <a:rPr b="0" i="1" lang="fr-FR" sz="12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0" i="1" lang="fr-FR" sz="12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Pas</a:t>
            </a:r>
            <a:r>
              <a:rPr b="0" i="1" lang="fr-FR" sz="12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besoin</a:t>
            </a:r>
            <a:r>
              <a:rPr b="0" i="1" lang="fr-FR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i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connexion</a:t>
            </a:r>
            <a:r>
              <a:rPr b="0" i="1" lang="fr-FR" sz="1200" spc="-5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26" strike="noStrike">
                <a:solidFill>
                  <a:srgbClr val="000000"/>
                </a:solidFill>
                <a:latin typeface="Calibri"/>
                <a:ea typeface="DejaVu Sans"/>
              </a:rPr>
              <a:t>SSH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2" name="object 7"/>
          <p:cNvGrpSpPr/>
          <p:nvPr/>
        </p:nvGrpSpPr>
        <p:grpSpPr>
          <a:xfrm>
            <a:off x="9168480" y="833760"/>
            <a:ext cx="3024720" cy="3886920"/>
            <a:chOff x="9168480" y="833760"/>
            <a:chExt cx="3024720" cy="3886920"/>
          </a:xfrm>
        </p:grpSpPr>
        <p:pic>
          <p:nvPicPr>
            <p:cNvPr id="593" name="object 8" descr=""/>
            <p:cNvPicPr/>
            <p:nvPr/>
          </p:nvPicPr>
          <p:blipFill>
            <a:blip r:embed="rId3"/>
            <a:stretch/>
          </p:blipFill>
          <p:spPr>
            <a:xfrm>
              <a:off x="9168480" y="1295280"/>
              <a:ext cx="3022920" cy="3425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4" name="object 9" descr=""/>
            <p:cNvPicPr/>
            <p:nvPr/>
          </p:nvPicPr>
          <p:blipFill>
            <a:blip r:embed="rId4"/>
            <a:stretch/>
          </p:blipFill>
          <p:spPr>
            <a:xfrm>
              <a:off x="9169920" y="833760"/>
              <a:ext cx="3022920" cy="462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95" name="object 10"/>
            <p:cNvSpPr/>
            <p:nvPr/>
          </p:nvSpPr>
          <p:spPr>
            <a:xfrm>
              <a:off x="9169920" y="833760"/>
              <a:ext cx="3023280" cy="462960"/>
            </a:xfrm>
            <a:custGeom>
              <a:avLst/>
              <a:gdLst>
                <a:gd name="textAreaLeft" fmla="*/ 0 w 3023280"/>
                <a:gd name="textAreaRight" fmla="*/ 3024000 w 3023280"/>
                <a:gd name="textAreaTop" fmla="*/ 0 h 462960"/>
                <a:gd name="textAreaBottom" fmla="*/ 463680 h 462960"/>
              </a:gdLst>
              <a:ahLst/>
              <a:rect l="textAreaLeft" t="textAreaTop" r="textAreaRight" b="textAreaBottom"/>
              <a:pathLst>
                <a:path w="3023870" h="463550">
                  <a:moveTo>
                    <a:pt x="0" y="463296"/>
                  </a:moveTo>
                  <a:lnTo>
                    <a:pt x="3023616" y="463296"/>
                  </a:lnTo>
                  <a:lnTo>
                    <a:pt x="3023616" y="0"/>
                  </a:lnTo>
                  <a:lnTo>
                    <a:pt x="0" y="0"/>
                  </a:lnTo>
                  <a:lnTo>
                    <a:pt x="0" y="463296"/>
                  </a:lnTo>
                  <a:close/>
                </a:path>
              </a:pathLst>
            </a:custGeom>
            <a:noFill/>
            <a:ln w="9144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96" name="object 11"/>
          <p:cNvSpPr/>
          <p:nvPr/>
        </p:nvSpPr>
        <p:spPr>
          <a:xfrm>
            <a:off x="9174600" y="857160"/>
            <a:ext cx="301860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Logout</a:t>
            </a:r>
            <a:r>
              <a:rPr b="1" lang="fr-FR" sz="12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1" lang="fr-FR" sz="1200" spc="-4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l’application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sauvegardé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automatiquement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sur</a:t>
            </a:r>
            <a:r>
              <a:rPr b="1" lang="fr-FR" sz="1200" spc="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26" strike="noStrike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7" name="object 12"/>
          <p:cNvGrpSpPr/>
          <p:nvPr/>
        </p:nvGrpSpPr>
        <p:grpSpPr>
          <a:xfrm>
            <a:off x="0" y="4491360"/>
            <a:ext cx="9490680" cy="2365920"/>
            <a:chOff x="0" y="4491360"/>
            <a:chExt cx="9490680" cy="2365920"/>
          </a:xfrm>
        </p:grpSpPr>
        <p:pic>
          <p:nvPicPr>
            <p:cNvPr id="598" name="object 13" descr=""/>
            <p:cNvPicPr/>
            <p:nvPr/>
          </p:nvPicPr>
          <p:blipFill>
            <a:blip r:embed="rId5"/>
            <a:stretch/>
          </p:blipFill>
          <p:spPr>
            <a:xfrm>
              <a:off x="0" y="4767120"/>
              <a:ext cx="9490680" cy="2090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9" name="object 14" descr=""/>
            <p:cNvPicPr/>
            <p:nvPr/>
          </p:nvPicPr>
          <p:blipFill>
            <a:blip r:embed="rId6"/>
            <a:stretch/>
          </p:blipFill>
          <p:spPr>
            <a:xfrm>
              <a:off x="1440" y="4491360"/>
              <a:ext cx="5647320" cy="276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00" name="object 15"/>
          <p:cNvSpPr/>
          <p:nvPr/>
        </p:nvSpPr>
        <p:spPr>
          <a:xfrm>
            <a:off x="1440" y="4491360"/>
            <a:ext cx="5647680" cy="218880"/>
          </a:xfrm>
          <a:prstGeom prst="rect">
            <a:avLst/>
          </a:prstGeom>
          <a:noFill/>
          <a:ln w="9144">
            <a:solidFill>
              <a:srgbClr val="acd2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89640">
              <a:lnSpc>
                <a:spcPct val="100000"/>
              </a:lnSpc>
              <a:spcBef>
                <a:spcPts val="289"/>
              </a:spcBef>
            </a:pPr>
            <a:r>
              <a:rPr b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Possibilité</a:t>
            </a:r>
            <a:r>
              <a:rPr b="1" lang="fr-FR" sz="1200" spc="4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1" lang="fr-FR" sz="12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visualiser</a:t>
            </a:r>
            <a:r>
              <a:rPr b="1" lang="fr-FR" sz="12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le partage</a:t>
            </a:r>
            <a:r>
              <a:rPr b="1" lang="fr-FR" sz="120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des</a:t>
            </a:r>
            <a:r>
              <a:rPr b="1" lang="fr-FR" sz="12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tâches</a:t>
            </a:r>
            <a:r>
              <a:rPr b="1" lang="fr-FR" sz="1200" spc="-4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sur</a:t>
            </a:r>
            <a:r>
              <a:rPr b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les</a:t>
            </a:r>
            <a:r>
              <a:rPr b="1" lang="fr-FR" sz="1200" spc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instances</a:t>
            </a:r>
            <a:r>
              <a:rPr b="1" lang="fr-FR" sz="12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exclaves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1563480" y="142560"/>
            <a:ext cx="90644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GANGLIA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2" name="object 3" descr=""/>
          <p:cNvPicPr/>
          <p:nvPr/>
        </p:nvPicPr>
        <p:blipFill>
          <a:blip r:embed="rId1"/>
          <a:stretch/>
        </p:blipFill>
        <p:spPr>
          <a:xfrm>
            <a:off x="449640" y="1065240"/>
            <a:ext cx="5647320" cy="462600"/>
          </a:xfrm>
          <a:prstGeom prst="rect">
            <a:avLst/>
          </a:prstGeom>
          <a:ln w="0">
            <a:noFill/>
          </a:ln>
        </p:spPr>
      </p:pic>
      <p:sp>
        <p:nvSpPr>
          <p:cNvPr id="603" name="object 4"/>
          <p:cNvSpPr/>
          <p:nvPr/>
        </p:nvSpPr>
        <p:spPr>
          <a:xfrm>
            <a:off x="449640" y="1065240"/>
            <a:ext cx="5647680" cy="401040"/>
          </a:xfrm>
          <a:prstGeom prst="rect">
            <a:avLst/>
          </a:prstGeom>
          <a:noFill/>
          <a:ln w="9144">
            <a:solidFill>
              <a:srgbClr val="aaaa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algn="ctr">
              <a:lnSpc>
                <a:spcPct val="100000"/>
              </a:lnSpc>
              <a:spcBef>
                <a:spcPts val="286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Ganglia</a:t>
            </a:r>
            <a:r>
              <a:rPr b="1" lang="fr-FR" sz="12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est</a:t>
            </a:r>
            <a:r>
              <a:rPr b="1" lang="fr-FR" sz="120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un</a:t>
            </a:r>
            <a:r>
              <a:rPr b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outil de</a:t>
            </a:r>
            <a:r>
              <a:rPr b="1" lang="fr-FR" sz="12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monitoring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200" spc="-12" strike="noStrike">
                <a:solidFill>
                  <a:srgbClr val="000000"/>
                </a:solidFill>
                <a:latin typeface="Calibri"/>
                <a:ea typeface="DejaVu Sans"/>
              </a:rPr>
              <a:t>Récemment</a:t>
            </a:r>
            <a:r>
              <a:rPr b="0" i="1" lang="fr-FR" sz="1200" spc="-6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i="1" lang="fr-FR" sz="1200" spc="-21" strike="noStrike">
                <a:solidFill>
                  <a:srgbClr val="000000"/>
                </a:solidFill>
                <a:latin typeface="Calibri"/>
                <a:ea typeface="DejaVu Sans"/>
              </a:rPr>
              <a:t> AWS</a:t>
            </a:r>
            <a:r>
              <a:rPr b="0" i="1" lang="fr-FR" sz="1200" spc="-3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i="1" lang="fr-FR" sz="12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simplifié</a:t>
            </a:r>
            <a:r>
              <a:rPr b="0" i="1" lang="fr-FR" sz="1200" spc="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la</a:t>
            </a:r>
            <a:r>
              <a:rPr b="0" i="1" lang="fr-FR" sz="120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procédure</a:t>
            </a:r>
            <a:r>
              <a:rPr b="0" i="1" lang="fr-FR" sz="1200" spc="-4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pour</a:t>
            </a:r>
            <a:r>
              <a:rPr b="0" i="1" lang="fr-FR" sz="1200" spc="-5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s’y</a:t>
            </a:r>
            <a:r>
              <a:rPr b="0" i="1" lang="fr-FR" sz="1200" spc="-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connecter</a:t>
            </a:r>
            <a:r>
              <a:rPr b="0" i="1" lang="fr-FR" sz="1200" spc="-4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sans</a:t>
            </a:r>
            <a:r>
              <a:rPr b="0" i="1" lang="fr-FR" sz="120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tunnel</a:t>
            </a:r>
            <a:r>
              <a:rPr b="0" i="1" lang="fr-FR" sz="1200" spc="-5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200" spc="-26" strike="noStrike">
                <a:solidFill>
                  <a:srgbClr val="000000"/>
                </a:solidFill>
                <a:latin typeface="Calibri"/>
                <a:ea typeface="DejaVu Sans"/>
              </a:rPr>
              <a:t>SSH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4" name="object 5"/>
          <p:cNvGrpSpPr/>
          <p:nvPr/>
        </p:nvGrpSpPr>
        <p:grpSpPr>
          <a:xfrm>
            <a:off x="0" y="1609200"/>
            <a:ext cx="6314760" cy="5248080"/>
            <a:chOff x="0" y="1609200"/>
            <a:chExt cx="6314760" cy="5248080"/>
          </a:xfrm>
        </p:grpSpPr>
        <p:pic>
          <p:nvPicPr>
            <p:cNvPr id="605" name="object 6" descr=""/>
            <p:cNvPicPr/>
            <p:nvPr/>
          </p:nvPicPr>
          <p:blipFill>
            <a:blip r:embed="rId2"/>
            <a:stretch/>
          </p:blipFill>
          <p:spPr>
            <a:xfrm>
              <a:off x="0" y="1609200"/>
              <a:ext cx="6314760" cy="3577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6" name="object 7" descr=""/>
            <p:cNvPicPr/>
            <p:nvPr/>
          </p:nvPicPr>
          <p:blipFill>
            <a:blip r:embed="rId3"/>
            <a:stretch/>
          </p:blipFill>
          <p:spPr>
            <a:xfrm>
              <a:off x="3157560" y="5187600"/>
              <a:ext cx="3132720" cy="1669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7" name="object 8" descr=""/>
            <p:cNvPicPr/>
            <p:nvPr/>
          </p:nvPicPr>
          <p:blipFill>
            <a:blip r:embed="rId4"/>
            <a:stretch/>
          </p:blipFill>
          <p:spPr>
            <a:xfrm>
              <a:off x="606600" y="5352120"/>
              <a:ext cx="1751760" cy="13435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08" name="object 9"/>
          <p:cNvGrpSpPr/>
          <p:nvPr/>
        </p:nvGrpSpPr>
        <p:grpSpPr>
          <a:xfrm>
            <a:off x="6493680" y="2305800"/>
            <a:ext cx="5650920" cy="1819080"/>
            <a:chOff x="6493680" y="2305800"/>
            <a:chExt cx="5650920" cy="1819080"/>
          </a:xfrm>
        </p:grpSpPr>
        <p:pic>
          <p:nvPicPr>
            <p:cNvPr id="609" name="object 10" descr=""/>
            <p:cNvPicPr/>
            <p:nvPr/>
          </p:nvPicPr>
          <p:blipFill>
            <a:blip r:embed="rId5"/>
            <a:stretch/>
          </p:blipFill>
          <p:spPr>
            <a:xfrm>
              <a:off x="6493680" y="2305800"/>
              <a:ext cx="5650200" cy="1819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0" name="object 11"/>
            <p:cNvSpPr/>
            <p:nvPr/>
          </p:nvSpPr>
          <p:spPr>
            <a:xfrm>
              <a:off x="6493680" y="2305800"/>
              <a:ext cx="5650920" cy="1819080"/>
            </a:xfrm>
            <a:custGeom>
              <a:avLst/>
              <a:gdLst>
                <a:gd name="textAreaLeft" fmla="*/ 0 w 5650920"/>
                <a:gd name="textAreaRight" fmla="*/ 5651640 w 5650920"/>
                <a:gd name="textAreaTop" fmla="*/ 0 h 1819080"/>
                <a:gd name="textAreaBottom" fmla="*/ 1819800 h 1819080"/>
              </a:gdLst>
              <a:ahLst/>
              <a:rect l="textAreaLeft" t="textAreaTop" r="textAreaRight" b="textAreaBottom"/>
              <a:pathLst>
                <a:path w="5651500" h="1819910">
                  <a:moveTo>
                    <a:pt x="0" y="65150"/>
                  </a:moveTo>
                  <a:lnTo>
                    <a:pt x="5125" y="39808"/>
                  </a:lnTo>
                  <a:lnTo>
                    <a:pt x="19097" y="19097"/>
                  </a:lnTo>
                  <a:lnTo>
                    <a:pt x="39808" y="5125"/>
                  </a:lnTo>
                  <a:lnTo>
                    <a:pt x="65151" y="0"/>
                  </a:lnTo>
                  <a:lnTo>
                    <a:pt x="5585841" y="0"/>
                  </a:lnTo>
                  <a:lnTo>
                    <a:pt x="5611183" y="5125"/>
                  </a:lnTo>
                  <a:lnTo>
                    <a:pt x="5631894" y="19097"/>
                  </a:lnTo>
                  <a:lnTo>
                    <a:pt x="5645866" y="39808"/>
                  </a:lnTo>
                  <a:lnTo>
                    <a:pt x="5650992" y="65150"/>
                  </a:lnTo>
                  <a:lnTo>
                    <a:pt x="5650992" y="1754505"/>
                  </a:lnTo>
                  <a:lnTo>
                    <a:pt x="5645866" y="1779847"/>
                  </a:lnTo>
                  <a:lnTo>
                    <a:pt x="5631894" y="1800558"/>
                  </a:lnTo>
                  <a:lnTo>
                    <a:pt x="5611183" y="1814530"/>
                  </a:lnTo>
                  <a:lnTo>
                    <a:pt x="5585841" y="1819656"/>
                  </a:lnTo>
                  <a:lnTo>
                    <a:pt x="65151" y="1819656"/>
                  </a:lnTo>
                  <a:lnTo>
                    <a:pt x="39808" y="1814530"/>
                  </a:lnTo>
                  <a:lnTo>
                    <a:pt x="19097" y="1800558"/>
                  </a:lnTo>
                  <a:lnTo>
                    <a:pt x="5125" y="1779847"/>
                  </a:lnTo>
                  <a:lnTo>
                    <a:pt x="0" y="1754505"/>
                  </a:lnTo>
                  <a:lnTo>
                    <a:pt x="0" y="65150"/>
                  </a:lnTo>
                  <a:close/>
                </a:path>
              </a:pathLst>
            </a:custGeom>
            <a:noFill/>
            <a:ln w="9143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11" name="object 12"/>
          <p:cNvGrpSpPr/>
          <p:nvPr/>
        </p:nvGrpSpPr>
        <p:grpSpPr>
          <a:xfrm>
            <a:off x="6493680" y="1611000"/>
            <a:ext cx="5650920" cy="517320"/>
            <a:chOff x="6493680" y="1611000"/>
            <a:chExt cx="5650920" cy="517320"/>
          </a:xfrm>
        </p:grpSpPr>
        <p:pic>
          <p:nvPicPr>
            <p:cNvPr id="612" name="object 13" descr=""/>
            <p:cNvPicPr/>
            <p:nvPr/>
          </p:nvPicPr>
          <p:blipFill>
            <a:blip r:embed="rId6"/>
            <a:stretch/>
          </p:blipFill>
          <p:spPr>
            <a:xfrm>
              <a:off x="6493680" y="1611000"/>
              <a:ext cx="5650200" cy="517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3" name="object 14"/>
            <p:cNvSpPr/>
            <p:nvPr/>
          </p:nvSpPr>
          <p:spPr>
            <a:xfrm>
              <a:off x="6493680" y="1611000"/>
              <a:ext cx="5650920" cy="517320"/>
            </a:xfrm>
            <a:custGeom>
              <a:avLst/>
              <a:gdLst>
                <a:gd name="textAreaLeft" fmla="*/ 0 w 5650920"/>
                <a:gd name="textAreaRight" fmla="*/ 5651640 w 5650920"/>
                <a:gd name="textAreaTop" fmla="*/ 0 h 517320"/>
                <a:gd name="textAreaBottom" fmla="*/ 518040 h 517320"/>
              </a:gdLst>
              <a:ahLst/>
              <a:rect l="textAreaLeft" t="textAreaTop" r="textAreaRight" b="textAreaBottom"/>
              <a:pathLst>
                <a:path w="5651500" h="518160">
                  <a:moveTo>
                    <a:pt x="0" y="33020"/>
                  </a:moveTo>
                  <a:lnTo>
                    <a:pt x="2587" y="20145"/>
                  </a:lnTo>
                  <a:lnTo>
                    <a:pt x="9652" y="9651"/>
                  </a:lnTo>
                  <a:lnTo>
                    <a:pt x="20145" y="2587"/>
                  </a:lnTo>
                  <a:lnTo>
                    <a:pt x="33019" y="0"/>
                  </a:lnTo>
                  <a:lnTo>
                    <a:pt x="5617971" y="0"/>
                  </a:lnTo>
                  <a:lnTo>
                    <a:pt x="5630846" y="2587"/>
                  </a:lnTo>
                  <a:lnTo>
                    <a:pt x="5641340" y="9652"/>
                  </a:lnTo>
                  <a:lnTo>
                    <a:pt x="5648404" y="20145"/>
                  </a:lnTo>
                  <a:lnTo>
                    <a:pt x="5650992" y="33020"/>
                  </a:lnTo>
                  <a:lnTo>
                    <a:pt x="5650992" y="485140"/>
                  </a:lnTo>
                  <a:lnTo>
                    <a:pt x="5648404" y="498014"/>
                  </a:lnTo>
                  <a:lnTo>
                    <a:pt x="5641340" y="508508"/>
                  </a:lnTo>
                  <a:lnTo>
                    <a:pt x="5630846" y="515572"/>
                  </a:lnTo>
                  <a:lnTo>
                    <a:pt x="5617971" y="518160"/>
                  </a:lnTo>
                  <a:lnTo>
                    <a:pt x="33019" y="518160"/>
                  </a:lnTo>
                  <a:lnTo>
                    <a:pt x="20145" y="515572"/>
                  </a:lnTo>
                  <a:lnTo>
                    <a:pt x="9652" y="508508"/>
                  </a:lnTo>
                  <a:lnTo>
                    <a:pt x="2587" y="498014"/>
                  </a:lnTo>
                  <a:lnTo>
                    <a:pt x="0" y="485140"/>
                  </a:lnTo>
                  <a:lnTo>
                    <a:pt x="0" y="33020"/>
                  </a:lnTo>
                  <a:close/>
                </a:path>
              </a:pathLst>
            </a:custGeom>
            <a:noFill/>
            <a:ln w="9143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6593040" y="1644120"/>
            <a:ext cx="5400000" cy="389844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66600" indent="0" algn="ctr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</a:rPr>
              <a:t>Ganglia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</a:rPr>
              <a:t>permet</a:t>
            </a:r>
            <a:r>
              <a:rPr b="0" lang="fr-FR" sz="14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</a:rPr>
              <a:t>d’analyser</a:t>
            </a:r>
            <a:r>
              <a:rPr b="0" lang="fr-FR" sz="1400" spc="9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</a:rPr>
              <a:t>l’utilisation</a:t>
            </a:r>
            <a:r>
              <a:rPr b="0" lang="fr-FR" sz="1400" spc="5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</a:rPr>
              <a:t>de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</a:rPr>
              <a:t>chaque</a:t>
            </a:r>
            <a:r>
              <a:rPr b="0" lang="fr-FR" sz="1400" spc="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</a:rPr>
              <a:t>instance</a:t>
            </a:r>
            <a:r>
              <a:rPr b="0" lang="fr-FR" sz="1400" spc="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</a:rPr>
              <a:t>du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</a:rPr>
              <a:t>cluster 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</a:rPr>
              <a:t>tant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5076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</a:rPr>
              <a:t>que</a:t>
            </a:r>
            <a:r>
              <a:rPr b="0" lang="fr-FR" sz="1400" spc="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</a:rPr>
              <a:t>celui-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</a:rPr>
              <a:t>ci</a:t>
            </a:r>
            <a:r>
              <a:rPr b="0" lang="fr-FR" sz="1400" spc="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</a:rPr>
              <a:t>est</a:t>
            </a:r>
            <a:r>
              <a:rPr b="0" lang="fr-FR" sz="1400" spc="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</a:rPr>
              <a:t>en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</a:rPr>
              <a:t>fonctionnement.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50760" indent="0">
              <a:lnSpc>
                <a:spcPct val="100000"/>
              </a:lnSpc>
              <a:spcBef>
                <a:spcPts val="471"/>
              </a:spcBef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</a:rPr>
              <a:t>Procédure</a:t>
            </a:r>
            <a:r>
              <a:rPr b="1" lang="fr-FR" sz="14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</a:rPr>
              <a:t> 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</a:rPr>
              <a:t>d’accès</a:t>
            </a:r>
            <a:r>
              <a:rPr b="1" lang="fr-FR" sz="14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</a:rPr>
              <a:t> 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</a:rPr>
              <a:t>simplifiée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</a:rPr>
              <a:t> à</a:t>
            </a:r>
            <a:r>
              <a:rPr b="1" lang="fr-FR" sz="1400" spc="-60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</a:rPr>
              <a:t> 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</a:rPr>
              <a:t>Ganglia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689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Créer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un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tunnel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SSH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sur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le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port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par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défaut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de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Ganglia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(8157)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en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tapant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la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ligne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</a:rPr>
              <a:t>de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8244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commande</a:t>
            </a:r>
            <a:r>
              <a:rPr b="0" lang="fr-FR" sz="1200" spc="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: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</a:rPr>
              <a:t>ssh</a:t>
            </a:r>
            <a:r>
              <a:rPr b="1" lang="fr-FR" sz="1200" spc="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</a:rPr>
              <a:t>–i</a:t>
            </a:r>
            <a:r>
              <a:rPr b="1" lang="fr-FR" sz="1200" spc="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</a:rPr>
              <a:t>{Cle-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</a:rPr>
              <a:t>rsa.pem}</a:t>
            </a:r>
            <a:r>
              <a:rPr b="1" lang="fr-FR" sz="1200" spc="-3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</a:rPr>
              <a:t>–ND</a:t>
            </a:r>
            <a:r>
              <a:rPr b="1" lang="fr-FR" sz="1200" spc="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</a:rPr>
              <a:t>8157</a:t>
            </a:r>
            <a:r>
              <a:rPr b="1" lang="fr-FR" sz="1200" spc="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</a:rPr>
              <a:t>{Adresse-publique-DNS-Master}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A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l’aide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d’un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 serveur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proxy,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autoriser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l’accès</a:t>
            </a:r>
            <a:r>
              <a:rPr b="0" lang="fr-FR" sz="1200" spc="9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au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port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de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Ganglia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446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Dans</a:t>
            </a:r>
            <a:r>
              <a:rPr b="0" lang="fr-FR" sz="1200" spc="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le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 navigateur</a:t>
            </a:r>
            <a:r>
              <a:rPr b="0" lang="fr-FR" sz="1200" spc="9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web,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tapez</a:t>
            </a:r>
            <a:r>
              <a:rPr b="0" lang="fr-FR" sz="1200" spc="2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</a:rPr>
              <a:t>l’adresse</a:t>
            </a:r>
            <a:r>
              <a:rPr b="0" lang="fr-FR" sz="1200" spc="9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</a:rPr>
              <a:t>:</a:t>
            </a:r>
            <a:r>
              <a:rPr b="0" lang="fr-FR" sz="1200" spc="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</a:rPr>
              <a:t>http://{adresseDNS-master}:8157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1563480" y="142560"/>
            <a:ext cx="90644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NOTEBOOK</a:t>
            </a:r>
            <a:r>
              <a:rPr b="1" lang="fr-FR" sz="4000" spc="-10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26" strike="noStrike">
                <a:solidFill>
                  <a:srgbClr val="000000"/>
                </a:solidFill>
                <a:latin typeface="Corbel"/>
              </a:rPr>
              <a:t>EMR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6" name="object 3"/>
          <p:cNvGrpSpPr/>
          <p:nvPr/>
        </p:nvGrpSpPr>
        <p:grpSpPr>
          <a:xfrm>
            <a:off x="0" y="0"/>
            <a:ext cx="12145320" cy="6857280"/>
            <a:chOff x="0" y="0"/>
            <a:chExt cx="12145320" cy="6857280"/>
          </a:xfrm>
        </p:grpSpPr>
        <p:pic>
          <p:nvPicPr>
            <p:cNvPr id="617" name="object 4" descr=""/>
            <p:cNvPicPr/>
            <p:nvPr/>
          </p:nvPicPr>
          <p:blipFill>
            <a:blip r:embed="rId1"/>
            <a:stretch/>
          </p:blipFill>
          <p:spPr>
            <a:xfrm>
              <a:off x="6095880" y="0"/>
              <a:ext cx="6049440" cy="685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8" name="object 5" descr=""/>
            <p:cNvPicPr/>
            <p:nvPr/>
          </p:nvPicPr>
          <p:blipFill>
            <a:blip r:embed="rId2"/>
            <a:stretch/>
          </p:blipFill>
          <p:spPr>
            <a:xfrm>
              <a:off x="1767960" y="4008240"/>
              <a:ext cx="2550600" cy="1514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9" name="object 6" descr=""/>
            <p:cNvPicPr/>
            <p:nvPr/>
          </p:nvPicPr>
          <p:blipFill>
            <a:blip r:embed="rId3"/>
            <a:stretch/>
          </p:blipFill>
          <p:spPr>
            <a:xfrm>
              <a:off x="0" y="2523600"/>
              <a:ext cx="6086160" cy="134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0" name="object 7" descr=""/>
            <p:cNvPicPr/>
            <p:nvPr/>
          </p:nvPicPr>
          <p:blipFill>
            <a:blip r:embed="rId4"/>
            <a:stretch/>
          </p:blipFill>
          <p:spPr>
            <a:xfrm>
              <a:off x="221040" y="1065240"/>
              <a:ext cx="5647320" cy="1212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1" name="object 8"/>
            <p:cNvSpPr/>
            <p:nvPr/>
          </p:nvSpPr>
          <p:spPr>
            <a:xfrm>
              <a:off x="221040" y="1065240"/>
              <a:ext cx="5647680" cy="1212840"/>
            </a:xfrm>
            <a:custGeom>
              <a:avLst/>
              <a:gdLst>
                <a:gd name="textAreaLeft" fmla="*/ 0 w 5647680"/>
                <a:gd name="textAreaRight" fmla="*/ 5648400 w 5647680"/>
                <a:gd name="textAreaTop" fmla="*/ 0 h 1212840"/>
                <a:gd name="textAreaBottom" fmla="*/ 1213560 h 1212840"/>
              </a:gdLst>
              <a:ahLst/>
              <a:rect l="textAreaLeft" t="textAreaTop" r="textAreaRight" b="textAreaBottom"/>
              <a:pathLst>
                <a:path w="5648325" h="1213485">
                  <a:moveTo>
                    <a:pt x="0" y="77343"/>
                  </a:moveTo>
                  <a:lnTo>
                    <a:pt x="6074" y="47255"/>
                  </a:lnTo>
                  <a:lnTo>
                    <a:pt x="22640" y="22669"/>
                  </a:lnTo>
                  <a:lnTo>
                    <a:pt x="47213" y="6084"/>
                  </a:lnTo>
                  <a:lnTo>
                    <a:pt x="77304" y="0"/>
                  </a:lnTo>
                  <a:lnTo>
                    <a:pt x="5570601" y="0"/>
                  </a:lnTo>
                  <a:lnTo>
                    <a:pt x="5600688" y="6084"/>
                  </a:lnTo>
                  <a:lnTo>
                    <a:pt x="5625274" y="22669"/>
                  </a:lnTo>
                  <a:lnTo>
                    <a:pt x="5641859" y="47255"/>
                  </a:lnTo>
                  <a:lnTo>
                    <a:pt x="5647944" y="77343"/>
                  </a:lnTo>
                  <a:lnTo>
                    <a:pt x="5647944" y="1135761"/>
                  </a:lnTo>
                  <a:lnTo>
                    <a:pt x="5641859" y="1165848"/>
                  </a:lnTo>
                  <a:lnTo>
                    <a:pt x="5625274" y="1190434"/>
                  </a:lnTo>
                  <a:lnTo>
                    <a:pt x="5600688" y="1207019"/>
                  </a:lnTo>
                  <a:lnTo>
                    <a:pt x="5570601" y="1213103"/>
                  </a:lnTo>
                  <a:lnTo>
                    <a:pt x="77304" y="1213103"/>
                  </a:lnTo>
                  <a:lnTo>
                    <a:pt x="47213" y="1207019"/>
                  </a:lnTo>
                  <a:lnTo>
                    <a:pt x="22640" y="1190434"/>
                  </a:lnTo>
                  <a:lnTo>
                    <a:pt x="6074" y="1165848"/>
                  </a:lnTo>
                  <a:lnTo>
                    <a:pt x="0" y="1135761"/>
                  </a:lnTo>
                  <a:lnTo>
                    <a:pt x="0" y="77343"/>
                  </a:lnTo>
                  <a:close/>
                </a:path>
              </a:pathLst>
            </a:custGeom>
            <a:noFill/>
            <a:ln w="9144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22" name="object 9"/>
          <p:cNvSpPr/>
          <p:nvPr/>
        </p:nvSpPr>
        <p:spPr>
          <a:xfrm>
            <a:off x="320400" y="1110600"/>
            <a:ext cx="4822920" cy="10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fr-FR" sz="14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Qu’est-</a:t>
            </a:r>
            <a:r>
              <a:rPr b="0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ce</a:t>
            </a:r>
            <a:r>
              <a:rPr b="0" lang="fr-FR" sz="1400" spc="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qu’un</a:t>
            </a:r>
            <a:r>
              <a:rPr b="0" lang="fr-FR" sz="14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Notebook</a:t>
            </a:r>
            <a:r>
              <a:rPr b="0" lang="fr-FR" sz="1400" spc="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EMR</a:t>
            </a:r>
            <a:r>
              <a:rPr b="0" lang="fr-FR" sz="1400" spc="-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4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684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Notebook</a:t>
            </a:r>
            <a:r>
              <a:rPr b="0" lang="fr-FR" sz="1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EMR</a:t>
            </a:r>
            <a:r>
              <a:rPr b="0" lang="fr-FR" sz="1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permet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 d’interagir</a:t>
            </a:r>
            <a:r>
              <a:rPr b="0" lang="fr-FR" sz="14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directement</a:t>
            </a:r>
            <a:r>
              <a:rPr b="0" lang="fr-FR" sz="1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avec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Spark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Il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est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rattaché</a:t>
            </a:r>
            <a:r>
              <a:rPr b="0" lang="fr-FR" sz="1400" spc="2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4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cluster en</a:t>
            </a:r>
            <a:r>
              <a:rPr b="0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cours de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fonctionnement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Cette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option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n’est</a:t>
            </a:r>
            <a:r>
              <a:rPr b="0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pas</a:t>
            </a:r>
            <a:r>
              <a:rPr b="0" lang="fr-FR" sz="14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disponible dans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toutes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régions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1563480" y="142560"/>
            <a:ext cx="90644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COUTS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24" name="object 3"/>
          <p:cNvGrpSpPr/>
          <p:nvPr/>
        </p:nvGrpSpPr>
        <p:grpSpPr>
          <a:xfrm>
            <a:off x="801720" y="983160"/>
            <a:ext cx="10053360" cy="5130360"/>
            <a:chOff x="801720" y="983160"/>
            <a:chExt cx="10053360" cy="5130360"/>
          </a:xfrm>
        </p:grpSpPr>
        <p:pic>
          <p:nvPicPr>
            <p:cNvPr id="625" name="object 4" descr=""/>
            <p:cNvPicPr/>
            <p:nvPr/>
          </p:nvPicPr>
          <p:blipFill>
            <a:blip r:embed="rId1"/>
            <a:stretch/>
          </p:blipFill>
          <p:spPr>
            <a:xfrm>
              <a:off x="801720" y="1600200"/>
              <a:ext cx="8076600" cy="451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6" name="object 5" descr=""/>
            <p:cNvPicPr/>
            <p:nvPr/>
          </p:nvPicPr>
          <p:blipFill>
            <a:blip r:embed="rId2"/>
            <a:stretch/>
          </p:blipFill>
          <p:spPr>
            <a:xfrm>
              <a:off x="5207400" y="983160"/>
              <a:ext cx="5647320" cy="837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7" name="object 6"/>
            <p:cNvSpPr/>
            <p:nvPr/>
          </p:nvSpPr>
          <p:spPr>
            <a:xfrm>
              <a:off x="5207400" y="983160"/>
              <a:ext cx="5647680" cy="837360"/>
            </a:xfrm>
            <a:custGeom>
              <a:avLst/>
              <a:gdLst>
                <a:gd name="textAreaLeft" fmla="*/ 0 w 5647680"/>
                <a:gd name="textAreaRight" fmla="*/ 5648400 w 5647680"/>
                <a:gd name="textAreaTop" fmla="*/ 0 h 837360"/>
                <a:gd name="textAreaBottom" fmla="*/ 838080 h 837360"/>
              </a:gdLst>
              <a:ahLst/>
              <a:rect l="textAreaLeft" t="textAreaTop" r="textAreaRight" b="textAreaBottom"/>
              <a:pathLst>
                <a:path w="5648325" h="838200">
                  <a:moveTo>
                    <a:pt x="0" y="53467"/>
                  </a:moveTo>
                  <a:lnTo>
                    <a:pt x="4192" y="32629"/>
                  </a:lnTo>
                  <a:lnTo>
                    <a:pt x="15636" y="15636"/>
                  </a:lnTo>
                  <a:lnTo>
                    <a:pt x="32629" y="4192"/>
                  </a:lnTo>
                  <a:lnTo>
                    <a:pt x="53466" y="0"/>
                  </a:lnTo>
                  <a:lnTo>
                    <a:pt x="5594476" y="0"/>
                  </a:lnTo>
                  <a:lnTo>
                    <a:pt x="5615314" y="4192"/>
                  </a:lnTo>
                  <a:lnTo>
                    <a:pt x="5632307" y="15636"/>
                  </a:lnTo>
                  <a:lnTo>
                    <a:pt x="5643751" y="32629"/>
                  </a:lnTo>
                  <a:lnTo>
                    <a:pt x="5647944" y="53467"/>
                  </a:lnTo>
                  <a:lnTo>
                    <a:pt x="5647944" y="784733"/>
                  </a:lnTo>
                  <a:lnTo>
                    <a:pt x="5643751" y="805570"/>
                  </a:lnTo>
                  <a:lnTo>
                    <a:pt x="5632307" y="822563"/>
                  </a:lnTo>
                  <a:lnTo>
                    <a:pt x="5615314" y="834007"/>
                  </a:lnTo>
                  <a:lnTo>
                    <a:pt x="5594476" y="838200"/>
                  </a:lnTo>
                  <a:lnTo>
                    <a:pt x="53466" y="838200"/>
                  </a:lnTo>
                  <a:lnTo>
                    <a:pt x="32629" y="834007"/>
                  </a:lnTo>
                  <a:lnTo>
                    <a:pt x="15636" y="822563"/>
                  </a:lnTo>
                  <a:lnTo>
                    <a:pt x="4192" y="805570"/>
                  </a:lnTo>
                  <a:lnTo>
                    <a:pt x="0" y="784733"/>
                  </a:lnTo>
                  <a:lnTo>
                    <a:pt x="0" y="53467"/>
                  </a:lnTo>
                  <a:close/>
                </a:path>
              </a:pathLst>
            </a:custGeom>
            <a:noFill/>
            <a:ln w="9144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28" name="object 7"/>
          <p:cNvSpPr/>
          <p:nvPr/>
        </p:nvSpPr>
        <p:spPr>
          <a:xfrm>
            <a:off x="5214240" y="1020240"/>
            <a:ext cx="5634360" cy="65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algn="ctr">
              <a:lnSpc>
                <a:spcPct val="100000"/>
              </a:lnSpc>
              <a:spcBef>
                <a:spcPts val="91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Pic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dépenses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17/02/2020</a:t>
            </a:r>
            <a:r>
              <a:rPr b="0" lang="fr-FR" sz="14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car</a:t>
            </a:r>
            <a:r>
              <a:rPr b="0" lang="fr-FR" sz="1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oubli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résiliation</a:t>
            </a:r>
            <a:r>
              <a:rPr b="0" lang="fr-FR" sz="1400" spc="7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d’un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cluster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681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17</a:t>
            </a:r>
            <a:r>
              <a:rPr b="0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heures</a:t>
            </a:r>
            <a:r>
              <a:rPr b="0" lang="fr-FR" sz="1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clusters</a:t>
            </a:r>
            <a:r>
              <a:rPr b="0" lang="fr-FR" sz="1400" spc="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=</a:t>
            </a:r>
            <a:r>
              <a:rPr b="0" lang="fr-FR" sz="14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432h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d’instances</a:t>
            </a:r>
            <a:r>
              <a:rPr b="0" lang="fr-FR" sz="1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EC2</a:t>
            </a:r>
            <a:r>
              <a:rPr b="0" lang="fr-FR" sz="1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facturées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29" name="object 8"/>
          <p:cNvGrpSpPr/>
          <p:nvPr/>
        </p:nvGrpSpPr>
        <p:grpSpPr>
          <a:xfrm>
            <a:off x="7215840" y="1821240"/>
            <a:ext cx="4581000" cy="1563120"/>
            <a:chOff x="7215840" y="1821240"/>
            <a:chExt cx="4581000" cy="1563120"/>
          </a:xfrm>
        </p:grpSpPr>
        <p:sp>
          <p:nvSpPr>
            <p:cNvPr id="630" name="object 9"/>
            <p:cNvSpPr/>
            <p:nvPr/>
          </p:nvSpPr>
          <p:spPr>
            <a:xfrm>
              <a:off x="7215840" y="1821240"/>
              <a:ext cx="814680" cy="1496520"/>
            </a:xfrm>
            <a:custGeom>
              <a:avLst/>
              <a:gdLst>
                <a:gd name="textAreaLeft" fmla="*/ 0 w 814680"/>
                <a:gd name="textAreaRight" fmla="*/ 815400 w 814680"/>
                <a:gd name="textAreaTop" fmla="*/ 0 h 1496520"/>
                <a:gd name="textAreaBottom" fmla="*/ 1497240 h 1496520"/>
              </a:gdLst>
              <a:ahLst/>
              <a:rect l="textAreaLeft" t="textAreaTop" r="textAreaRight" b="textAreaBottom"/>
              <a:pathLst>
                <a:path w="815340" h="1497329">
                  <a:moveTo>
                    <a:pt x="763771" y="65867"/>
                  </a:moveTo>
                  <a:lnTo>
                    <a:pt x="3556" y="1475105"/>
                  </a:lnTo>
                  <a:lnTo>
                    <a:pt x="0" y="1481836"/>
                  </a:lnTo>
                  <a:lnTo>
                    <a:pt x="2413" y="1490091"/>
                  </a:lnTo>
                  <a:lnTo>
                    <a:pt x="15748" y="1497330"/>
                  </a:lnTo>
                  <a:lnTo>
                    <a:pt x="24130" y="1494790"/>
                  </a:lnTo>
                  <a:lnTo>
                    <a:pt x="787918" y="78915"/>
                  </a:lnTo>
                  <a:lnTo>
                    <a:pt x="763771" y="65867"/>
                  </a:lnTo>
                  <a:close/>
                </a:path>
                <a:path w="815340" h="1497329">
                  <a:moveTo>
                    <a:pt x="813473" y="44704"/>
                  </a:moveTo>
                  <a:lnTo>
                    <a:pt x="782193" y="44704"/>
                  </a:lnTo>
                  <a:lnTo>
                    <a:pt x="795527" y="51943"/>
                  </a:lnTo>
                  <a:lnTo>
                    <a:pt x="797941" y="60198"/>
                  </a:lnTo>
                  <a:lnTo>
                    <a:pt x="794385" y="66929"/>
                  </a:lnTo>
                  <a:lnTo>
                    <a:pt x="787918" y="78915"/>
                  </a:lnTo>
                  <a:lnTo>
                    <a:pt x="812038" y="91948"/>
                  </a:lnTo>
                  <a:lnTo>
                    <a:pt x="813473" y="44704"/>
                  </a:lnTo>
                  <a:close/>
                </a:path>
                <a:path w="815340" h="1497329">
                  <a:moveTo>
                    <a:pt x="782193" y="44704"/>
                  </a:moveTo>
                  <a:lnTo>
                    <a:pt x="773811" y="47117"/>
                  </a:lnTo>
                  <a:lnTo>
                    <a:pt x="770255" y="53848"/>
                  </a:lnTo>
                  <a:lnTo>
                    <a:pt x="763771" y="65867"/>
                  </a:lnTo>
                  <a:lnTo>
                    <a:pt x="787918" y="78915"/>
                  </a:lnTo>
                  <a:lnTo>
                    <a:pt x="794385" y="66929"/>
                  </a:lnTo>
                  <a:lnTo>
                    <a:pt x="797941" y="60198"/>
                  </a:lnTo>
                  <a:lnTo>
                    <a:pt x="795527" y="51943"/>
                  </a:lnTo>
                  <a:lnTo>
                    <a:pt x="782193" y="44704"/>
                  </a:lnTo>
                  <a:close/>
                </a:path>
                <a:path w="815340" h="1497329">
                  <a:moveTo>
                    <a:pt x="814832" y="0"/>
                  </a:moveTo>
                  <a:lnTo>
                    <a:pt x="739648" y="52832"/>
                  </a:lnTo>
                  <a:lnTo>
                    <a:pt x="763771" y="65867"/>
                  </a:lnTo>
                  <a:lnTo>
                    <a:pt x="770255" y="53848"/>
                  </a:lnTo>
                  <a:lnTo>
                    <a:pt x="773811" y="47117"/>
                  </a:lnTo>
                  <a:lnTo>
                    <a:pt x="782193" y="44704"/>
                  </a:lnTo>
                  <a:lnTo>
                    <a:pt x="813473" y="44704"/>
                  </a:lnTo>
                  <a:lnTo>
                    <a:pt x="814832" y="0"/>
                  </a:lnTo>
                  <a:close/>
                </a:path>
              </a:pathLst>
            </a:custGeom>
            <a:solidFill>
              <a:srgbClr val="aaaa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631" name="object 10" descr=""/>
            <p:cNvPicPr/>
            <p:nvPr/>
          </p:nvPicPr>
          <p:blipFill>
            <a:blip r:embed="rId3"/>
            <a:stretch/>
          </p:blipFill>
          <p:spPr>
            <a:xfrm>
              <a:off x="9078480" y="2357640"/>
              <a:ext cx="2718000" cy="1026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2" name="object 11"/>
            <p:cNvSpPr/>
            <p:nvPr/>
          </p:nvSpPr>
          <p:spPr>
            <a:xfrm>
              <a:off x="9078480" y="2357640"/>
              <a:ext cx="2718360" cy="1026720"/>
            </a:xfrm>
            <a:custGeom>
              <a:avLst/>
              <a:gdLst>
                <a:gd name="textAreaLeft" fmla="*/ 0 w 2718360"/>
                <a:gd name="textAreaRight" fmla="*/ 2719080 w 2718360"/>
                <a:gd name="textAreaTop" fmla="*/ 0 h 1026720"/>
                <a:gd name="textAreaBottom" fmla="*/ 1027440 h 1026720"/>
              </a:gdLst>
              <a:ahLst/>
              <a:rect l="textAreaLeft" t="textAreaTop" r="textAreaRight" b="textAreaBottom"/>
              <a:pathLst>
                <a:path w="2719070" h="1027429">
                  <a:moveTo>
                    <a:pt x="0" y="65405"/>
                  </a:moveTo>
                  <a:lnTo>
                    <a:pt x="5147" y="39969"/>
                  </a:lnTo>
                  <a:lnTo>
                    <a:pt x="19176" y="19176"/>
                  </a:lnTo>
                  <a:lnTo>
                    <a:pt x="39969" y="5147"/>
                  </a:lnTo>
                  <a:lnTo>
                    <a:pt x="65404" y="0"/>
                  </a:lnTo>
                  <a:lnTo>
                    <a:pt x="2653410" y="0"/>
                  </a:lnTo>
                  <a:lnTo>
                    <a:pt x="2678846" y="5147"/>
                  </a:lnTo>
                  <a:lnTo>
                    <a:pt x="2699638" y="19176"/>
                  </a:lnTo>
                  <a:lnTo>
                    <a:pt x="2713668" y="39969"/>
                  </a:lnTo>
                  <a:lnTo>
                    <a:pt x="2718815" y="65405"/>
                  </a:lnTo>
                  <a:lnTo>
                    <a:pt x="2718815" y="961771"/>
                  </a:lnTo>
                  <a:lnTo>
                    <a:pt x="2713668" y="987206"/>
                  </a:lnTo>
                  <a:lnTo>
                    <a:pt x="2699638" y="1007999"/>
                  </a:lnTo>
                  <a:lnTo>
                    <a:pt x="2678846" y="1022028"/>
                  </a:lnTo>
                  <a:lnTo>
                    <a:pt x="2653410" y="1027176"/>
                  </a:lnTo>
                  <a:lnTo>
                    <a:pt x="65404" y="1027176"/>
                  </a:lnTo>
                  <a:lnTo>
                    <a:pt x="39969" y="1022028"/>
                  </a:lnTo>
                  <a:lnTo>
                    <a:pt x="19176" y="1007999"/>
                  </a:lnTo>
                  <a:lnTo>
                    <a:pt x="5147" y="987206"/>
                  </a:lnTo>
                  <a:lnTo>
                    <a:pt x="0" y="961771"/>
                  </a:lnTo>
                  <a:lnTo>
                    <a:pt x="0" y="65405"/>
                  </a:lnTo>
                  <a:close/>
                </a:path>
              </a:pathLst>
            </a:custGeom>
            <a:noFill/>
            <a:ln w="9144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33" name="object 12"/>
          <p:cNvSpPr/>
          <p:nvPr/>
        </p:nvSpPr>
        <p:spPr>
          <a:xfrm>
            <a:off x="9176040" y="2401560"/>
            <a:ext cx="2334960" cy="86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Coût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total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tous</a:t>
            </a:r>
            <a:r>
              <a:rPr b="0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tests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effectués</a:t>
            </a:r>
            <a:r>
              <a:rPr b="0" lang="fr-FR" sz="1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sur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mois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février</a:t>
            </a:r>
            <a:r>
              <a:rPr b="0" lang="fr-FR" sz="14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52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684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Environ</a:t>
            </a:r>
            <a:r>
              <a:rPr b="0" lang="fr-FR" sz="14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20$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4" name="object 13"/>
          <p:cNvGrpSpPr/>
          <p:nvPr/>
        </p:nvGrpSpPr>
        <p:grpSpPr>
          <a:xfrm>
            <a:off x="111240" y="6487560"/>
            <a:ext cx="2504880" cy="331920"/>
            <a:chOff x="111240" y="6487560"/>
            <a:chExt cx="2504880" cy="331920"/>
          </a:xfrm>
        </p:grpSpPr>
        <p:pic>
          <p:nvPicPr>
            <p:cNvPr id="635" name="object 14" descr=""/>
            <p:cNvPicPr/>
            <p:nvPr/>
          </p:nvPicPr>
          <p:blipFill>
            <a:blip r:embed="rId4"/>
            <a:stretch/>
          </p:blipFill>
          <p:spPr>
            <a:xfrm>
              <a:off x="111240" y="6487560"/>
              <a:ext cx="2504880" cy="331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6" name="object 15"/>
            <p:cNvSpPr/>
            <p:nvPr/>
          </p:nvSpPr>
          <p:spPr>
            <a:xfrm>
              <a:off x="111240" y="6487560"/>
              <a:ext cx="2504880" cy="331920"/>
            </a:xfrm>
            <a:custGeom>
              <a:avLst/>
              <a:gdLst>
                <a:gd name="textAreaLeft" fmla="*/ 0 w 2504880"/>
                <a:gd name="textAreaRight" fmla="*/ 2505600 w 2504880"/>
                <a:gd name="textAreaTop" fmla="*/ 0 h 331920"/>
                <a:gd name="textAreaBottom" fmla="*/ 332640 h 331920"/>
              </a:gdLst>
              <a:ahLst/>
              <a:rect l="textAreaLeft" t="textAreaTop" r="textAreaRight" b="textAreaBottom"/>
              <a:pathLst>
                <a:path w="2505710" h="332740">
                  <a:moveTo>
                    <a:pt x="0" y="21170"/>
                  </a:moveTo>
                  <a:lnTo>
                    <a:pt x="1663" y="12928"/>
                  </a:lnTo>
                  <a:lnTo>
                    <a:pt x="6200" y="6199"/>
                  </a:lnTo>
                  <a:lnTo>
                    <a:pt x="12930" y="1663"/>
                  </a:lnTo>
                  <a:lnTo>
                    <a:pt x="21170" y="0"/>
                  </a:lnTo>
                  <a:lnTo>
                    <a:pt x="2484247" y="0"/>
                  </a:lnTo>
                  <a:lnTo>
                    <a:pt x="2492490" y="1663"/>
                  </a:lnTo>
                  <a:lnTo>
                    <a:pt x="2499233" y="6199"/>
                  </a:lnTo>
                  <a:lnTo>
                    <a:pt x="2503785" y="12928"/>
                  </a:lnTo>
                  <a:lnTo>
                    <a:pt x="2505456" y="21170"/>
                  </a:lnTo>
                  <a:lnTo>
                    <a:pt x="2505456" y="311062"/>
                  </a:lnTo>
                  <a:lnTo>
                    <a:pt x="2503785" y="319302"/>
                  </a:lnTo>
                  <a:lnTo>
                    <a:pt x="2499233" y="326030"/>
                  </a:lnTo>
                  <a:lnTo>
                    <a:pt x="2492490" y="330567"/>
                  </a:lnTo>
                  <a:lnTo>
                    <a:pt x="2484247" y="332230"/>
                  </a:lnTo>
                  <a:lnTo>
                    <a:pt x="21170" y="332230"/>
                  </a:lnTo>
                  <a:lnTo>
                    <a:pt x="12930" y="330567"/>
                  </a:lnTo>
                  <a:lnTo>
                    <a:pt x="6200" y="326030"/>
                  </a:lnTo>
                  <a:lnTo>
                    <a:pt x="1663" y="319302"/>
                  </a:lnTo>
                  <a:lnTo>
                    <a:pt x="0" y="311062"/>
                  </a:lnTo>
                  <a:lnTo>
                    <a:pt x="0" y="21170"/>
                  </a:lnTo>
                  <a:close/>
                </a:path>
              </a:pathLst>
            </a:custGeom>
            <a:noFill/>
            <a:ln w="9144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37" name="object 16"/>
          <p:cNvSpPr/>
          <p:nvPr/>
        </p:nvSpPr>
        <p:spPr>
          <a:xfrm>
            <a:off x="284760" y="6518160"/>
            <a:ext cx="215208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Crédit suite</a:t>
            </a:r>
            <a:r>
              <a:rPr b="0" lang="fr-FR" sz="1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formation</a:t>
            </a:r>
            <a:r>
              <a:rPr b="0" lang="fr-FR" sz="14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AWS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8" name="object 17"/>
          <p:cNvGrpSpPr/>
          <p:nvPr/>
        </p:nvGrpSpPr>
        <p:grpSpPr>
          <a:xfrm>
            <a:off x="1364040" y="3474720"/>
            <a:ext cx="10827000" cy="3012120"/>
            <a:chOff x="1364040" y="3474720"/>
            <a:chExt cx="10827000" cy="3012120"/>
          </a:xfrm>
        </p:grpSpPr>
        <p:sp>
          <p:nvSpPr>
            <p:cNvPr id="639" name="object 18"/>
            <p:cNvSpPr/>
            <p:nvPr/>
          </p:nvSpPr>
          <p:spPr>
            <a:xfrm>
              <a:off x="1364040" y="5532480"/>
              <a:ext cx="1036080" cy="954360"/>
            </a:xfrm>
            <a:custGeom>
              <a:avLst/>
              <a:gdLst>
                <a:gd name="textAreaLeft" fmla="*/ 0 w 1036080"/>
                <a:gd name="textAreaRight" fmla="*/ 1036800 w 1036080"/>
                <a:gd name="textAreaTop" fmla="*/ 0 h 954360"/>
                <a:gd name="textAreaBottom" fmla="*/ 955080 h 954360"/>
              </a:gdLst>
              <a:ahLst/>
              <a:rect l="textAreaLeft" t="textAreaTop" r="textAreaRight" b="textAreaBottom"/>
              <a:pathLst>
                <a:path w="1036955" h="955039">
                  <a:moveTo>
                    <a:pt x="30225" y="875093"/>
                  </a:moveTo>
                  <a:lnTo>
                    <a:pt x="0" y="954722"/>
                  </a:lnTo>
                  <a:lnTo>
                    <a:pt x="81914" y="931164"/>
                  </a:lnTo>
                  <a:lnTo>
                    <a:pt x="70500" y="918781"/>
                  </a:lnTo>
                  <a:lnTo>
                    <a:pt x="48386" y="918781"/>
                  </a:lnTo>
                  <a:lnTo>
                    <a:pt x="44450" y="918616"/>
                  </a:lnTo>
                  <a:lnTo>
                    <a:pt x="39623" y="913447"/>
                  </a:lnTo>
                  <a:lnTo>
                    <a:pt x="39878" y="909434"/>
                  </a:lnTo>
                  <a:lnTo>
                    <a:pt x="42417" y="907059"/>
                  </a:lnTo>
                  <a:lnTo>
                    <a:pt x="51765" y="898458"/>
                  </a:lnTo>
                  <a:lnTo>
                    <a:pt x="30225" y="875093"/>
                  </a:lnTo>
                  <a:close/>
                </a:path>
                <a:path w="1036955" h="955039">
                  <a:moveTo>
                    <a:pt x="51765" y="898458"/>
                  </a:moveTo>
                  <a:lnTo>
                    <a:pt x="42417" y="907059"/>
                  </a:lnTo>
                  <a:lnTo>
                    <a:pt x="39878" y="909434"/>
                  </a:lnTo>
                  <a:lnTo>
                    <a:pt x="39623" y="913447"/>
                  </a:lnTo>
                  <a:lnTo>
                    <a:pt x="44450" y="918616"/>
                  </a:lnTo>
                  <a:lnTo>
                    <a:pt x="48386" y="918781"/>
                  </a:lnTo>
                  <a:lnTo>
                    <a:pt x="51053" y="916406"/>
                  </a:lnTo>
                  <a:lnTo>
                    <a:pt x="60390" y="907814"/>
                  </a:lnTo>
                  <a:lnTo>
                    <a:pt x="51765" y="898458"/>
                  </a:lnTo>
                  <a:close/>
                </a:path>
                <a:path w="1036955" h="955039">
                  <a:moveTo>
                    <a:pt x="60390" y="907814"/>
                  </a:moveTo>
                  <a:lnTo>
                    <a:pt x="51053" y="916406"/>
                  </a:lnTo>
                  <a:lnTo>
                    <a:pt x="48386" y="918781"/>
                  </a:lnTo>
                  <a:lnTo>
                    <a:pt x="70500" y="918781"/>
                  </a:lnTo>
                  <a:lnTo>
                    <a:pt x="60390" y="907814"/>
                  </a:lnTo>
                  <a:close/>
                </a:path>
                <a:path w="1036955" h="955039">
                  <a:moveTo>
                    <a:pt x="1028064" y="0"/>
                  </a:moveTo>
                  <a:lnTo>
                    <a:pt x="1025525" y="2413"/>
                  </a:lnTo>
                  <a:lnTo>
                    <a:pt x="51765" y="898458"/>
                  </a:lnTo>
                  <a:lnTo>
                    <a:pt x="60390" y="907814"/>
                  </a:lnTo>
                  <a:lnTo>
                    <a:pt x="1034033" y="11811"/>
                  </a:lnTo>
                  <a:lnTo>
                    <a:pt x="1036701" y="9398"/>
                  </a:lnTo>
                  <a:lnTo>
                    <a:pt x="1036827" y="5334"/>
                  </a:lnTo>
                  <a:lnTo>
                    <a:pt x="1034414" y="2794"/>
                  </a:lnTo>
                  <a:lnTo>
                    <a:pt x="1032128" y="254"/>
                  </a:lnTo>
                  <a:lnTo>
                    <a:pt x="1028064" y="0"/>
                  </a:lnTo>
                  <a:close/>
                </a:path>
              </a:pathLst>
            </a:custGeom>
            <a:solidFill>
              <a:srgbClr val="c0deb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640" name="object 19" descr=""/>
            <p:cNvPicPr/>
            <p:nvPr/>
          </p:nvPicPr>
          <p:blipFill>
            <a:blip r:embed="rId5"/>
            <a:stretch/>
          </p:blipFill>
          <p:spPr>
            <a:xfrm>
              <a:off x="8878680" y="3474720"/>
              <a:ext cx="3312360" cy="7675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object 2"/>
          <p:cNvGrpSpPr/>
          <p:nvPr/>
        </p:nvGrpSpPr>
        <p:grpSpPr>
          <a:xfrm>
            <a:off x="1963080" y="2746080"/>
            <a:ext cx="8263080" cy="1362600"/>
            <a:chOff x="1963080" y="2746080"/>
            <a:chExt cx="8263080" cy="1362600"/>
          </a:xfrm>
        </p:grpSpPr>
        <p:pic>
          <p:nvPicPr>
            <p:cNvPr id="642" name="object 3" descr=""/>
            <p:cNvPicPr/>
            <p:nvPr/>
          </p:nvPicPr>
          <p:blipFill>
            <a:blip r:embed="rId1"/>
            <a:stretch/>
          </p:blipFill>
          <p:spPr>
            <a:xfrm>
              <a:off x="1963080" y="2746080"/>
              <a:ext cx="8263080" cy="1362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3" name="object 4" descr=""/>
            <p:cNvPicPr/>
            <p:nvPr/>
          </p:nvPicPr>
          <p:blipFill>
            <a:blip r:embed="rId2"/>
            <a:stretch/>
          </p:blipFill>
          <p:spPr>
            <a:xfrm>
              <a:off x="3840480" y="3645360"/>
              <a:ext cx="1118520" cy="31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4" name="object 5" descr=""/>
            <p:cNvPicPr/>
            <p:nvPr/>
          </p:nvPicPr>
          <p:blipFill>
            <a:blip r:embed="rId3"/>
            <a:stretch/>
          </p:blipFill>
          <p:spPr>
            <a:xfrm>
              <a:off x="4249080" y="3645360"/>
              <a:ext cx="960120" cy="31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5" name="object 6" descr=""/>
            <p:cNvPicPr/>
            <p:nvPr/>
          </p:nvPicPr>
          <p:blipFill>
            <a:blip r:embed="rId4"/>
            <a:stretch/>
          </p:blipFill>
          <p:spPr>
            <a:xfrm>
              <a:off x="4578120" y="3645360"/>
              <a:ext cx="3770280" cy="313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184640" y="3079080"/>
            <a:ext cx="382572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V</a:t>
            </a:r>
            <a:r>
              <a:rPr b="0" lang="fr-FR" sz="4000" spc="-2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–</a:t>
            </a:r>
            <a:r>
              <a:rPr b="0" lang="fr-FR" sz="4000" spc="-17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12" strike="noStrike">
                <a:solidFill>
                  <a:srgbClr val="000000"/>
                </a:solidFill>
                <a:latin typeface="Corbel"/>
              </a:rPr>
              <a:t>CONCLUSION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object 2"/>
          <p:cNvGrpSpPr/>
          <p:nvPr/>
        </p:nvGrpSpPr>
        <p:grpSpPr>
          <a:xfrm>
            <a:off x="2631960" y="1063800"/>
            <a:ext cx="8528040" cy="5484240"/>
            <a:chOff x="2631960" y="1063800"/>
            <a:chExt cx="8528040" cy="5484240"/>
          </a:xfrm>
        </p:grpSpPr>
        <p:sp>
          <p:nvSpPr>
            <p:cNvPr id="215" name="object 3"/>
            <p:cNvSpPr/>
            <p:nvPr/>
          </p:nvSpPr>
          <p:spPr>
            <a:xfrm>
              <a:off x="2631960" y="1263240"/>
              <a:ext cx="8528040" cy="798120"/>
            </a:xfrm>
            <a:custGeom>
              <a:avLst/>
              <a:gdLst>
                <a:gd name="textAreaLeft" fmla="*/ 0 w 8528040"/>
                <a:gd name="textAreaRight" fmla="*/ 8528760 w 8528040"/>
                <a:gd name="textAreaTop" fmla="*/ 0 h 798120"/>
                <a:gd name="textAreaBottom" fmla="*/ 798840 h 798120"/>
              </a:gdLst>
              <a:ahLst/>
              <a:rect l="textAreaLeft" t="textAreaTop" r="textAreaRight" b="textAreaBottom"/>
              <a:pathLst>
                <a:path w="8528685" h="798830">
                  <a:moveTo>
                    <a:pt x="852830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8528304" y="798576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6" name="object 4"/>
            <p:cNvSpPr/>
            <p:nvPr/>
          </p:nvSpPr>
          <p:spPr>
            <a:xfrm>
              <a:off x="2631960" y="1263240"/>
              <a:ext cx="8528040" cy="798120"/>
            </a:xfrm>
            <a:custGeom>
              <a:avLst/>
              <a:gdLst>
                <a:gd name="textAreaLeft" fmla="*/ 0 w 8528040"/>
                <a:gd name="textAreaRight" fmla="*/ 8528760 w 8528040"/>
                <a:gd name="textAreaTop" fmla="*/ 0 h 798120"/>
                <a:gd name="textAreaBottom" fmla="*/ 798840 h 798120"/>
              </a:gdLst>
              <a:ahLst/>
              <a:rect l="textAreaLeft" t="textAreaTop" r="textAreaRight" b="textAreaBottom"/>
              <a:pathLst>
                <a:path w="8528685" h="798830">
                  <a:moveTo>
                    <a:pt x="0" y="798576"/>
                  </a:moveTo>
                  <a:lnTo>
                    <a:pt x="8528304" y="798576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798576"/>
                  </a:lnTo>
                  <a:close/>
                </a:path>
              </a:pathLst>
            </a:custGeom>
            <a:noFill/>
            <a:ln w="9144">
              <a:solidFill>
                <a:srgbClr val="80c34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17" name="object 5" descr=""/>
            <p:cNvPicPr/>
            <p:nvPr/>
          </p:nvPicPr>
          <p:blipFill>
            <a:blip r:embed="rId1"/>
            <a:stretch/>
          </p:blipFill>
          <p:spPr>
            <a:xfrm>
              <a:off x="3048120" y="1063800"/>
              <a:ext cx="5983200" cy="393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8" name="object 6"/>
            <p:cNvSpPr/>
            <p:nvPr/>
          </p:nvSpPr>
          <p:spPr>
            <a:xfrm>
              <a:off x="2631960" y="2324160"/>
              <a:ext cx="8528040" cy="798120"/>
            </a:xfrm>
            <a:custGeom>
              <a:avLst/>
              <a:gdLst>
                <a:gd name="textAreaLeft" fmla="*/ 0 w 8528040"/>
                <a:gd name="textAreaRight" fmla="*/ 8528760 w 8528040"/>
                <a:gd name="textAreaTop" fmla="*/ 0 h 798120"/>
                <a:gd name="textAreaBottom" fmla="*/ 798840 h 798120"/>
              </a:gdLst>
              <a:ahLst/>
              <a:rect l="textAreaLeft" t="textAreaTop" r="textAreaRight" b="textAreaBottom"/>
              <a:pathLst>
                <a:path w="8528685" h="798830">
                  <a:moveTo>
                    <a:pt x="852830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8528304" y="798576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9" name="object 7"/>
            <p:cNvSpPr/>
            <p:nvPr/>
          </p:nvSpPr>
          <p:spPr>
            <a:xfrm>
              <a:off x="2631960" y="2324160"/>
              <a:ext cx="8528040" cy="798120"/>
            </a:xfrm>
            <a:custGeom>
              <a:avLst/>
              <a:gdLst>
                <a:gd name="textAreaLeft" fmla="*/ 0 w 8528040"/>
                <a:gd name="textAreaRight" fmla="*/ 8528760 w 8528040"/>
                <a:gd name="textAreaTop" fmla="*/ 0 h 798120"/>
                <a:gd name="textAreaBottom" fmla="*/ 798840 h 798120"/>
              </a:gdLst>
              <a:ahLst/>
              <a:rect l="textAreaLeft" t="textAreaTop" r="textAreaRight" b="textAreaBottom"/>
              <a:pathLst>
                <a:path w="8528685" h="798830">
                  <a:moveTo>
                    <a:pt x="0" y="798576"/>
                  </a:moveTo>
                  <a:lnTo>
                    <a:pt x="8528304" y="798576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798576"/>
                  </a:lnTo>
                  <a:close/>
                </a:path>
              </a:pathLst>
            </a:custGeom>
            <a:noFill/>
            <a:ln w="9144">
              <a:solidFill>
                <a:srgbClr val="e19d3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20" name="object 8" descr=""/>
            <p:cNvPicPr/>
            <p:nvPr/>
          </p:nvPicPr>
          <p:blipFill>
            <a:blip r:embed="rId2"/>
            <a:stretch/>
          </p:blipFill>
          <p:spPr>
            <a:xfrm>
              <a:off x="3048120" y="2124360"/>
              <a:ext cx="5983200" cy="393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1" name="object 9"/>
            <p:cNvSpPr/>
            <p:nvPr/>
          </p:nvSpPr>
          <p:spPr>
            <a:xfrm>
              <a:off x="2631960" y="3384720"/>
              <a:ext cx="8528040" cy="798120"/>
            </a:xfrm>
            <a:custGeom>
              <a:avLst/>
              <a:gdLst>
                <a:gd name="textAreaLeft" fmla="*/ 0 w 8528040"/>
                <a:gd name="textAreaRight" fmla="*/ 8528760 w 8528040"/>
                <a:gd name="textAreaTop" fmla="*/ 0 h 798120"/>
                <a:gd name="textAreaBottom" fmla="*/ 798840 h 798120"/>
              </a:gdLst>
              <a:ahLst/>
              <a:rect l="textAreaLeft" t="textAreaTop" r="textAreaRight" b="textAreaBottom"/>
              <a:pathLst>
                <a:path w="8528685" h="798829">
                  <a:moveTo>
                    <a:pt x="852830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8528304" y="798576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2" name="object 10"/>
            <p:cNvSpPr/>
            <p:nvPr/>
          </p:nvSpPr>
          <p:spPr>
            <a:xfrm>
              <a:off x="2631960" y="3384720"/>
              <a:ext cx="8528040" cy="798120"/>
            </a:xfrm>
            <a:custGeom>
              <a:avLst/>
              <a:gdLst>
                <a:gd name="textAreaLeft" fmla="*/ 0 w 8528040"/>
                <a:gd name="textAreaRight" fmla="*/ 8528760 w 8528040"/>
                <a:gd name="textAreaTop" fmla="*/ 0 h 798120"/>
                <a:gd name="textAreaBottom" fmla="*/ 798840 h 798120"/>
              </a:gdLst>
              <a:ahLst/>
              <a:rect l="textAreaLeft" t="textAreaTop" r="textAreaRight" b="textAreaBottom"/>
              <a:pathLst>
                <a:path w="8528685" h="798829">
                  <a:moveTo>
                    <a:pt x="0" y="798576"/>
                  </a:moveTo>
                  <a:lnTo>
                    <a:pt x="8528304" y="798576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798576"/>
                  </a:lnTo>
                  <a:close/>
                </a:path>
              </a:pathLst>
            </a:custGeom>
            <a:noFill/>
            <a:ln w="9144">
              <a:solidFill>
                <a:srgbClr val="d5493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23" name="object 11" descr=""/>
            <p:cNvPicPr/>
            <p:nvPr/>
          </p:nvPicPr>
          <p:blipFill>
            <a:blip r:embed="rId3"/>
            <a:stretch/>
          </p:blipFill>
          <p:spPr>
            <a:xfrm>
              <a:off x="3048120" y="3185280"/>
              <a:ext cx="5983200" cy="393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4" name="object 12"/>
            <p:cNvSpPr/>
            <p:nvPr/>
          </p:nvSpPr>
          <p:spPr>
            <a:xfrm>
              <a:off x="2631960" y="4445640"/>
              <a:ext cx="8528040" cy="798120"/>
            </a:xfrm>
            <a:custGeom>
              <a:avLst/>
              <a:gdLst>
                <a:gd name="textAreaLeft" fmla="*/ 0 w 8528040"/>
                <a:gd name="textAreaRight" fmla="*/ 8528760 w 8528040"/>
                <a:gd name="textAreaTop" fmla="*/ 0 h 798120"/>
                <a:gd name="textAreaBottom" fmla="*/ 798840 h 798120"/>
              </a:gdLst>
              <a:ahLst/>
              <a:rect l="textAreaLeft" t="textAreaTop" r="textAreaRight" b="textAreaBottom"/>
              <a:pathLst>
                <a:path w="8528685" h="798829">
                  <a:moveTo>
                    <a:pt x="8528304" y="0"/>
                  </a:moveTo>
                  <a:lnTo>
                    <a:pt x="0" y="0"/>
                  </a:lnTo>
                  <a:lnTo>
                    <a:pt x="0" y="798576"/>
                  </a:lnTo>
                  <a:lnTo>
                    <a:pt x="8528304" y="798576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5" name="object 13"/>
            <p:cNvSpPr/>
            <p:nvPr/>
          </p:nvSpPr>
          <p:spPr>
            <a:xfrm>
              <a:off x="2631960" y="4445640"/>
              <a:ext cx="8528040" cy="798120"/>
            </a:xfrm>
            <a:custGeom>
              <a:avLst/>
              <a:gdLst>
                <a:gd name="textAreaLeft" fmla="*/ 0 w 8528040"/>
                <a:gd name="textAreaRight" fmla="*/ 8528760 w 8528040"/>
                <a:gd name="textAreaTop" fmla="*/ 0 h 798120"/>
                <a:gd name="textAreaBottom" fmla="*/ 798840 h 798120"/>
              </a:gdLst>
              <a:ahLst/>
              <a:rect l="textAreaLeft" t="textAreaTop" r="textAreaRight" b="textAreaBottom"/>
              <a:pathLst>
                <a:path w="8528685" h="798829">
                  <a:moveTo>
                    <a:pt x="0" y="798576"/>
                  </a:moveTo>
                  <a:lnTo>
                    <a:pt x="8528304" y="798576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798576"/>
                  </a:lnTo>
                  <a:close/>
                </a:path>
              </a:pathLst>
            </a:custGeom>
            <a:noFill/>
            <a:ln w="9144">
              <a:solidFill>
                <a:srgbClr val="d5468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26" name="object 14" descr=""/>
            <p:cNvPicPr/>
            <p:nvPr/>
          </p:nvPicPr>
          <p:blipFill>
            <a:blip r:embed="rId4"/>
            <a:stretch/>
          </p:blipFill>
          <p:spPr>
            <a:xfrm>
              <a:off x="3048120" y="4242960"/>
              <a:ext cx="5983200" cy="396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7" name="object 15"/>
            <p:cNvSpPr/>
            <p:nvPr/>
          </p:nvSpPr>
          <p:spPr>
            <a:xfrm>
              <a:off x="2631960" y="5506200"/>
              <a:ext cx="8528040" cy="1041840"/>
            </a:xfrm>
            <a:custGeom>
              <a:avLst/>
              <a:gdLst>
                <a:gd name="textAreaLeft" fmla="*/ 0 w 8528040"/>
                <a:gd name="textAreaRight" fmla="*/ 8528760 w 8528040"/>
                <a:gd name="textAreaTop" fmla="*/ 0 h 1041840"/>
                <a:gd name="textAreaBottom" fmla="*/ 1042560 h 1041840"/>
              </a:gdLst>
              <a:ahLst/>
              <a:rect l="textAreaLeft" t="textAreaTop" r="textAreaRight" b="textAreaBottom"/>
              <a:pathLst>
                <a:path w="8528685" h="1042670">
                  <a:moveTo>
                    <a:pt x="8528304" y="0"/>
                  </a:moveTo>
                  <a:lnTo>
                    <a:pt x="0" y="0"/>
                  </a:lnTo>
                  <a:lnTo>
                    <a:pt x="0" y="1042416"/>
                  </a:lnTo>
                  <a:lnTo>
                    <a:pt x="8528304" y="1042416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8" name="object 16"/>
            <p:cNvSpPr/>
            <p:nvPr/>
          </p:nvSpPr>
          <p:spPr>
            <a:xfrm>
              <a:off x="2631960" y="5506200"/>
              <a:ext cx="8528040" cy="1041840"/>
            </a:xfrm>
            <a:custGeom>
              <a:avLst/>
              <a:gdLst>
                <a:gd name="textAreaLeft" fmla="*/ 0 w 8528040"/>
                <a:gd name="textAreaRight" fmla="*/ 8528760 w 8528040"/>
                <a:gd name="textAreaTop" fmla="*/ 0 h 1041840"/>
                <a:gd name="textAreaBottom" fmla="*/ 1042560 h 1041840"/>
              </a:gdLst>
              <a:ahLst/>
              <a:rect l="textAreaLeft" t="textAreaTop" r="textAreaRight" b="textAreaBottom"/>
              <a:pathLst>
                <a:path w="8528685" h="1042670">
                  <a:moveTo>
                    <a:pt x="0" y="1042416"/>
                  </a:moveTo>
                  <a:lnTo>
                    <a:pt x="8528304" y="1042416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1042416"/>
                  </a:lnTo>
                  <a:close/>
                </a:path>
              </a:pathLst>
            </a:custGeom>
            <a:noFill/>
            <a:ln w="9144">
              <a:solidFill>
                <a:srgbClr val="a666e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29" name="object 17" descr=""/>
            <p:cNvPicPr/>
            <p:nvPr/>
          </p:nvPicPr>
          <p:blipFill>
            <a:blip r:embed="rId5"/>
            <a:stretch/>
          </p:blipFill>
          <p:spPr>
            <a:xfrm>
              <a:off x="3048120" y="5303520"/>
              <a:ext cx="5983200" cy="396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0" name="object 18"/>
          <p:cNvSpPr/>
          <p:nvPr/>
        </p:nvSpPr>
        <p:spPr>
          <a:xfrm>
            <a:off x="3278880" y="1131840"/>
            <a:ext cx="2731680" cy="52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1600">
              <a:lnSpc>
                <a:spcPct val="100000"/>
              </a:lnSpc>
              <a:spcBef>
                <a:spcPts val="96"/>
              </a:spcBef>
            </a:pPr>
            <a:r>
              <a:rPr b="1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I</a:t>
            </a:r>
            <a:r>
              <a:rPr b="1" lang="fr-FR" sz="13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-</a:t>
            </a:r>
            <a:r>
              <a:rPr b="1" lang="fr-FR" sz="13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PRESENTATION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28160" indent="-115560">
              <a:lnSpc>
                <a:spcPct val="100000"/>
              </a:lnSpc>
              <a:spcBef>
                <a:spcPts val="1454"/>
              </a:spcBef>
              <a:buClr>
                <a:srgbClr val="000000"/>
              </a:buClr>
              <a:buFont typeface="Symbol"/>
              <a:buChar char=""/>
              <a:tabLst>
                <a:tab algn="l" pos="128160"/>
              </a:tabLst>
            </a:pPr>
            <a:r>
              <a:rPr b="0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Présentation</a:t>
            </a:r>
            <a:r>
              <a:rPr b="0" lang="fr-FR" sz="13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3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projet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28160" indent="-115560">
              <a:lnSpc>
                <a:spcPct val="100000"/>
              </a:lnSpc>
              <a:spcBef>
                <a:spcPts val="264"/>
              </a:spcBef>
              <a:buClr>
                <a:srgbClr val="000000"/>
              </a:buClr>
              <a:buFont typeface="Symbol"/>
              <a:buChar char=""/>
              <a:tabLst>
                <a:tab algn="l" pos="128160"/>
              </a:tabLst>
            </a:pPr>
            <a:r>
              <a:rPr b="0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Présentation</a:t>
            </a:r>
            <a:r>
              <a:rPr b="0" lang="fr-FR" sz="13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3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données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tabLst>
                <a:tab algn="l" pos="128160"/>
              </a:tabLs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9440" indent="-177840">
              <a:lnSpc>
                <a:spcPct val="100000"/>
              </a:lnSpc>
              <a:buClr>
                <a:srgbClr val="000000"/>
              </a:buClr>
              <a:buFont typeface="OpenSymbol"/>
              <a:buAutoNum type="romanUcPeriod" startAt="2"/>
              <a:tabLst>
                <a:tab algn="l" pos="199440"/>
              </a:tabLst>
            </a:pPr>
            <a:r>
              <a:rPr b="1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1" lang="fr-FR" sz="13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BIG</a:t>
            </a:r>
            <a:r>
              <a:rPr b="1" lang="fr-FR" sz="13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300" spc="-21" strike="noStrike">
                <a:solidFill>
                  <a:srgbClr val="000000"/>
                </a:solidFill>
                <a:latin typeface="Corbel"/>
                <a:ea typeface="DejaVu Sans"/>
              </a:rPr>
              <a:t>DATA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128160" indent="-115560">
              <a:lnSpc>
                <a:spcPct val="100000"/>
              </a:lnSpc>
              <a:spcBef>
                <a:spcPts val="1454"/>
              </a:spcBef>
              <a:buClr>
                <a:srgbClr val="000000"/>
              </a:buClr>
              <a:buFont typeface="Symbol"/>
              <a:buChar char=""/>
              <a:tabLst>
                <a:tab algn="l" pos="12816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3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Big</a:t>
            </a:r>
            <a:r>
              <a:rPr b="0" lang="fr-FR" sz="13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Data</a:t>
            </a:r>
            <a:r>
              <a:rPr b="0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 c’est</a:t>
            </a:r>
            <a:r>
              <a:rPr b="0" lang="fr-FR" sz="1300" spc="-21" strike="noStrike">
                <a:solidFill>
                  <a:srgbClr val="000000"/>
                </a:solidFill>
                <a:latin typeface="Corbel"/>
                <a:ea typeface="DejaVu Sans"/>
              </a:rPr>
              <a:t> quoi?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128160" indent="-11556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Symbol"/>
              <a:buChar char=""/>
              <a:tabLst>
                <a:tab algn="l" pos="12816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Code</a:t>
            </a:r>
            <a:r>
              <a:rPr b="0" lang="fr-FR" sz="13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avec</a:t>
            </a:r>
            <a:r>
              <a:rPr b="0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 PySPark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tabLst>
                <a:tab algn="l" pos="128160"/>
              </a:tabLs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">
              <a:lnSpc>
                <a:spcPct val="100000"/>
              </a:lnSpc>
              <a:tabLst>
                <a:tab algn="l" pos="128160"/>
              </a:tabLst>
            </a:pPr>
            <a:r>
              <a:rPr b="1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III</a:t>
            </a:r>
            <a:r>
              <a:rPr b="1" lang="fr-FR" sz="13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–</a:t>
            </a:r>
            <a:r>
              <a:rPr b="1" lang="fr-FR" sz="13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ARCHITECTURE</a:t>
            </a:r>
            <a:r>
              <a:rPr b="1" lang="fr-FR" sz="13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300" spc="-26" strike="noStrike">
                <a:solidFill>
                  <a:srgbClr val="000000"/>
                </a:solidFill>
                <a:latin typeface="Corbel"/>
                <a:ea typeface="DejaVu Sans"/>
              </a:rPr>
              <a:t>AWS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128160" indent="-115560">
              <a:lnSpc>
                <a:spcPct val="100000"/>
              </a:lnSpc>
              <a:spcBef>
                <a:spcPts val="1454"/>
              </a:spcBef>
              <a:buClr>
                <a:srgbClr val="000000"/>
              </a:buClr>
              <a:buFont typeface="Corbel"/>
              <a:buChar char="•"/>
              <a:tabLst>
                <a:tab algn="l" pos="12816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Services</a:t>
            </a:r>
            <a:r>
              <a:rPr b="0" lang="fr-FR" sz="13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utilisés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128160" indent="-115560">
              <a:lnSpc>
                <a:spcPct val="100000"/>
              </a:lnSpc>
              <a:spcBef>
                <a:spcPts val="264"/>
              </a:spcBef>
              <a:buClr>
                <a:srgbClr val="000000"/>
              </a:buClr>
              <a:buFont typeface="Corbel"/>
              <a:buChar char="•"/>
              <a:tabLst>
                <a:tab algn="l" pos="12816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Mise</a:t>
            </a:r>
            <a:r>
              <a:rPr b="0" lang="fr-FR" sz="13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3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place</a:t>
            </a:r>
            <a:r>
              <a:rPr b="0" lang="fr-FR" sz="13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3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modèle</a:t>
            </a:r>
            <a:r>
              <a:rPr b="0" lang="fr-FR" sz="13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0" lang="fr-FR" sz="13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3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21" strike="noStrike">
                <a:solidFill>
                  <a:srgbClr val="000000"/>
                </a:solidFill>
                <a:latin typeface="Corbel"/>
                <a:ea typeface="DejaVu Sans"/>
              </a:rPr>
              <a:t>cloud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tabLst>
                <a:tab algn="l" pos="128160"/>
              </a:tabLs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">
              <a:lnSpc>
                <a:spcPct val="100000"/>
              </a:lnSpc>
              <a:tabLst>
                <a:tab algn="l" pos="128160"/>
              </a:tabLst>
            </a:pPr>
            <a:r>
              <a:rPr b="1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IV </a:t>
            </a:r>
            <a:r>
              <a:rPr b="1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–</a:t>
            </a:r>
            <a:r>
              <a:rPr b="1" lang="fr-FR" sz="1300" spc="-6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ANALYSE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128160" indent="-115560">
              <a:lnSpc>
                <a:spcPct val="100000"/>
              </a:lnSpc>
              <a:spcBef>
                <a:spcPts val="1460"/>
              </a:spcBef>
              <a:buClr>
                <a:srgbClr val="000000"/>
              </a:buClr>
              <a:buFont typeface="Corbel"/>
              <a:buChar char="•"/>
              <a:tabLst>
                <a:tab algn="l" pos="12816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Analyses</a:t>
            </a:r>
            <a:r>
              <a:rPr b="0" lang="fr-FR" sz="13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300" spc="-6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calculs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128160" indent="-115560">
              <a:lnSpc>
                <a:spcPct val="100000"/>
              </a:lnSpc>
              <a:spcBef>
                <a:spcPts val="264"/>
              </a:spcBef>
              <a:buClr>
                <a:srgbClr val="000000"/>
              </a:buClr>
              <a:buFont typeface="Corbel"/>
              <a:buChar char="•"/>
              <a:tabLst>
                <a:tab algn="l" pos="12816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Analyse</a:t>
            </a:r>
            <a:r>
              <a:rPr b="0" lang="fr-FR" sz="13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3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21" strike="noStrike">
                <a:solidFill>
                  <a:srgbClr val="000000"/>
                </a:solidFill>
                <a:latin typeface="Corbel"/>
                <a:ea typeface="DejaVu Sans"/>
              </a:rPr>
              <a:t>coûts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tabLst>
                <a:tab algn="l" pos="128160"/>
              </a:tabLs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">
              <a:lnSpc>
                <a:spcPct val="100000"/>
              </a:lnSpc>
              <a:tabLst>
                <a:tab algn="l" pos="128160"/>
              </a:tabLst>
            </a:pPr>
            <a:r>
              <a:rPr b="1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V</a:t>
            </a:r>
            <a:r>
              <a:rPr b="1" lang="fr-FR" sz="13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–</a:t>
            </a:r>
            <a:r>
              <a:rPr b="1" lang="fr-FR" sz="1300" spc="-6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CONCLUSION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128160" indent="-115560">
              <a:lnSpc>
                <a:spcPct val="100000"/>
              </a:lnSpc>
              <a:spcBef>
                <a:spcPts val="1454"/>
              </a:spcBef>
              <a:buClr>
                <a:srgbClr val="000000"/>
              </a:buClr>
              <a:buFont typeface="Corbel"/>
              <a:buChar char="•"/>
              <a:tabLst>
                <a:tab algn="l" pos="128160"/>
              </a:tabLst>
            </a:pPr>
            <a:r>
              <a:rPr b="0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Résumé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128160" indent="-115560">
              <a:lnSpc>
                <a:spcPct val="100000"/>
              </a:lnSpc>
              <a:spcBef>
                <a:spcPts val="264"/>
              </a:spcBef>
              <a:buClr>
                <a:srgbClr val="000000"/>
              </a:buClr>
              <a:buFont typeface="Corbel"/>
              <a:buChar char="•"/>
              <a:tabLst>
                <a:tab algn="l" pos="12816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Axes</a:t>
            </a:r>
            <a:r>
              <a:rPr b="0" lang="fr-FR" sz="13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d’améliorations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128160" indent="-115560">
              <a:lnSpc>
                <a:spcPct val="100000"/>
              </a:lnSpc>
              <a:spcBef>
                <a:spcPts val="264"/>
              </a:spcBef>
              <a:buClr>
                <a:srgbClr val="000000"/>
              </a:buClr>
              <a:buFont typeface="Corbel"/>
              <a:buChar char="•"/>
              <a:tabLst>
                <a:tab algn="l" pos="12816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Questions</a:t>
            </a:r>
            <a:r>
              <a:rPr b="0" lang="fr-FR" sz="13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000000"/>
                </a:solidFill>
                <a:latin typeface="Corbel"/>
                <a:ea typeface="DejaVu Sans"/>
              </a:rPr>
              <a:t>-</a:t>
            </a:r>
            <a:r>
              <a:rPr b="0" lang="fr-FR" sz="13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000000"/>
                </a:solidFill>
                <a:latin typeface="Corbel"/>
                <a:ea typeface="DejaVu Sans"/>
              </a:rPr>
              <a:t>Réponses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563480" y="142560"/>
            <a:ext cx="90644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SOMMAIRE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object 2"/>
          <p:cNvSpPr/>
          <p:nvPr/>
        </p:nvSpPr>
        <p:spPr>
          <a:xfrm>
            <a:off x="554400" y="1303920"/>
            <a:ext cx="5137560" cy="22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APPLICATION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689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Utilisation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pySpark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anticiper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forte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évolution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base de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données.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Chargement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d’images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2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Spark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Dataframe.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446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Réduction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dimensionnelle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avec</a:t>
            </a:r>
            <a:r>
              <a:rPr b="0" lang="fr-FR" sz="1200" spc="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l’algorithme</a:t>
            </a:r>
            <a:r>
              <a:rPr b="0" lang="fr-FR" sz="1200" spc="-8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ORB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extraire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>
              <a:lnSpc>
                <a:spcPct val="100000"/>
              </a:lnSpc>
              <a:tabLst>
                <a:tab algn="l" pos="29916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descripteurs.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Sauvegarde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résultats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au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format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parquet.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Application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utilisable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200" spc="2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mode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local ou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ligne.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1563480" y="142560"/>
            <a:ext cx="90644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RESUME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9" name="object 4"/>
          <p:cNvGrpSpPr/>
          <p:nvPr/>
        </p:nvGrpSpPr>
        <p:grpSpPr>
          <a:xfrm>
            <a:off x="6292440" y="1217520"/>
            <a:ext cx="5488920" cy="5202360"/>
            <a:chOff x="6292440" y="1217520"/>
            <a:chExt cx="5488920" cy="5202360"/>
          </a:xfrm>
        </p:grpSpPr>
        <p:pic>
          <p:nvPicPr>
            <p:cNvPr id="650" name="object 5" descr=""/>
            <p:cNvPicPr/>
            <p:nvPr/>
          </p:nvPicPr>
          <p:blipFill>
            <a:blip r:embed="rId1"/>
            <a:stretch/>
          </p:blipFill>
          <p:spPr>
            <a:xfrm>
              <a:off x="6292440" y="1217520"/>
              <a:ext cx="5488560" cy="5202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51" name="object 6"/>
            <p:cNvSpPr/>
            <p:nvPr/>
          </p:nvSpPr>
          <p:spPr>
            <a:xfrm>
              <a:off x="6292440" y="1217520"/>
              <a:ext cx="5488920" cy="5202360"/>
            </a:xfrm>
            <a:custGeom>
              <a:avLst/>
              <a:gdLst>
                <a:gd name="textAreaLeft" fmla="*/ 0 w 5488920"/>
                <a:gd name="textAreaRight" fmla="*/ 5489640 w 5488920"/>
                <a:gd name="textAreaTop" fmla="*/ 0 h 5202360"/>
                <a:gd name="textAreaBottom" fmla="*/ 5203080 h 5202360"/>
              </a:gdLst>
              <a:ahLst/>
              <a:rect l="textAreaLeft" t="textAreaTop" r="textAreaRight" b="textAreaBottom"/>
              <a:pathLst>
                <a:path w="5489575" h="5203190">
                  <a:moveTo>
                    <a:pt x="0" y="274574"/>
                  </a:moveTo>
                  <a:lnTo>
                    <a:pt x="4423" y="225220"/>
                  </a:lnTo>
                  <a:lnTo>
                    <a:pt x="17178" y="178768"/>
                  </a:lnTo>
                  <a:lnTo>
                    <a:pt x="37488" y="135993"/>
                  </a:lnTo>
                  <a:lnTo>
                    <a:pt x="64578" y="97671"/>
                  </a:lnTo>
                  <a:lnTo>
                    <a:pt x="97671" y="64578"/>
                  </a:lnTo>
                  <a:lnTo>
                    <a:pt x="135993" y="37488"/>
                  </a:lnTo>
                  <a:lnTo>
                    <a:pt x="178768" y="17178"/>
                  </a:lnTo>
                  <a:lnTo>
                    <a:pt x="225220" y="4423"/>
                  </a:lnTo>
                  <a:lnTo>
                    <a:pt x="274574" y="0"/>
                  </a:lnTo>
                  <a:lnTo>
                    <a:pt x="5214874" y="0"/>
                  </a:lnTo>
                  <a:lnTo>
                    <a:pt x="5264227" y="4423"/>
                  </a:lnTo>
                  <a:lnTo>
                    <a:pt x="5310679" y="17178"/>
                  </a:lnTo>
                  <a:lnTo>
                    <a:pt x="5353454" y="37488"/>
                  </a:lnTo>
                  <a:lnTo>
                    <a:pt x="5391776" y="64578"/>
                  </a:lnTo>
                  <a:lnTo>
                    <a:pt x="5424869" y="97671"/>
                  </a:lnTo>
                  <a:lnTo>
                    <a:pt x="5451959" y="135993"/>
                  </a:lnTo>
                  <a:lnTo>
                    <a:pt x="5472269" y="178768"/>
                  </a:lnTo>
                  <a:lnTo>
                    <a:pt x="5485024" y="225220"/>
                  </a:lnTo>
                  <a:lnTo>
                    <a:pt x="5489448" y="274574"/>
                  </a:lnTo>
                  <a:lnTo>
                    <a:pt x="5489448" y="4928374"/>
                  </a:lnTo>
                  <a:lnTo>
                    <a:pt x="5485024" y="4977727"/>
                  </a:lnTo>
                  <a:lnTo>
                    <a:pt x="5472269" y="5024178"/>
                  </a:lnTo>
                  <a:lnTo>
                    <a:pt x="5451959" y="5066951"/>
                  </a:lnTo>
                  <a:lnTo>
                    <a:pt x="5424869" y="5105271"/>
                  </a:lnTo>
                  <a:lnTo>
                    <a:pt x="5391776" y="5138363"/>
                  </a:lnTo>
                  <a:lnTo>
                    <a:pt x="5353454" y="5165450"/>
                  </a:lnTo>
                  <a:lnTo>
                    <a:pt x="5310679" y="5185758"/>
                  </a:lnTo>
                  <a:lnTo>
                    <a:pt x="5264227" y="5198512"/>
                  </a:lnTo>
                  <a:lnTo>
                    <a:pt x="5214874" y="5202936"/>
                  </a:lnTo>
                  <a:lnTo>
                    <a:pt x="274574" y="5202936"/>
                  </a:lnTo>
                  <a:lnTo>
                    <a:pt x="225220" y="5198512"/>
                  </a:lnTo>
                  <a:lnTo>
                    <a:pt x="178768" y="5185758"/>
                  </a:lnTo>
                  <a:lnTo>
                    <a:pt x="135993" y="5165450"/>
                  </a:lnTo>
                  <a:lnTo>
                    <a:pt x="97671" y="5138363"/>
                  </a:lnTo>
                  <a:lnTo>
                    <a:pt x="64578" y="5105271"/>
                  </a:lnTo>
                  <a:lnTo>
                    <a:pt x="37488" y="5066951"/>
                  </a:lnTo>
                  <a:lnTo>
                    <a:pt x="17178" y="5024178"/>
                  </a:lnTo>
                  <a:lnTo>
                    <a:pt x="4423" y="4977727"/>
                  </a:lnTo>
                  <a:lnTo>
                    <a:pt x="0" y="4928374"/>
                  </a:lnTo>
                  <a:lnTo>
                    <a:pt x="0" y="274574"/>
                  </a:lnTo>
                  <a:close/>
                </a:path>
              </a:pathLst>
            </a:custGeom>
            <a:noFill/>
            <a:ln w="9144">
              <a:solidFill>
                <a:srgbClr val="c0deb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52" name="object 7"/>
          <p:cNvSpPr/>
          <p:nvPr/>
        </p:nvSpPr>
        <p:spPr>
          <a:xfrm>
            <a:off x="6451560" y="3731040"/>
            <a:ext cx="10908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4680" indent="-172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1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Architecture</a:t>
            </a:r>
            <a:r>
              <a:rPr b="1" lang="fr-FR" sz="1200" spc="-6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3" name="object 8"/>
          <p:cNvGrpSpPr/>
          <p:nvPr/>
        </p:nvGrpSpPr>
        <p:grpSpPr>
          <a:xfrm>
            <a:off x="412920" y="4110120"/>
            <a:ext cx="5488920" cy="2310120"/>
            <a:chOff x="412920" y="4110120"/>
            <a:chExt cx="5488920" cy="2310120"/>
          </a:xfrm>
        </p:grpSpPr>
        <p:pic>
          <p:nvPicPr>
            <p:cNvPr id="654" name="object 9" descr=""/>
            <p:cNvPicPr/>
            <p:nvPr/>
          </p:nvPicPr>
          <p:blipFill>
            <a:blip r:embed="rId2"/>
            <a:stretch/>
          </p:blipFill>
          <p:spPr>
            <a:xfrm>
              <a:off x="412920" y="4110120"/>
              <a:ext cx="5488560" cy="2309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55" name="object 10"/>
            <p:cNvSpPr/>
            <p:nvPr/>
          </p:nvSpPr>
          <p:spPr>
            <a:xfrm>
              <a:off x="412920" y="4110120"/>
              <a:ext cx="5488920" cy="2310120"/>
            </a:xfrm>
            <a:custGeom>
              <a:avLst/>
              <a:gdLst>
                <a:gd name="textAreaLeft" fmla="*/ 0 w 5488920"/>
                <a:gd name="textAreaRight" fmla="*/ 5489640 w 5488920"/>
                <a:gd name="textAreaTop" fmla="*/ 0 h 2310120"/>
                <a:gd name="textAreaBottom" fmla="*/ 2310840 h 2310120"/>
              </a:gdLst>
              <a:ahLst/>
              <a:rect l="textAreaLeft" t="textAreaTop" r="textAreaRight" b="textAreaBottom"/>
              <a:pathLst>
                <a:path w="5489575" h="2310765">
                  <a:moveTo>
                    <a:pt x="0" y="190246"/>
                  </a:moveTo>
                  <a:lnTo>
                    <a:pt x="5024" y="146637"/>
                  </a:lnTo>
                  <a:lnTo>
                    <a:pt x="19337" y="106598"/>
                  </a:lnTo>
                  <a:lnTo>
                    <a:pt x="41794" y="71274"/>
                  </a:lnTo>
                  <a:lnTo>
                    <a:pt x="71255" y="41807"/>
                  </a:lnTo>
                  <a:lnTo>
                    <a:pt x="106577" y="19343"/>
                  </a:lnTo>
                  <a:lnTo>
                    <a:pt x="146617" y="5026"/>
                  </a:lnTo>
                  <a:lnTo>
                    <a:pt x="190233" y="0"/>
                  </a:lnTo>
                  <a:lnTo>
                    <a:pt x="5299202" y="0"/>
                  </a:lnTo>
                  <a:lnTo>
                    <a:pt x="5342810" y="5026"/>
                  </a:lnTo>
                  <a:lnTo>
                    <a:pt x="5382849" y="19343"/>
                  </a:lnTo>
                  <a:lnTo>
                    <a:pt x="5418173" y="41807"/>
                  </a:lnTo>
                  <a:lnTo>
                    <a:pt x="5447640" y="71274"/>
                  </a:lnTo>
                  <a:lnTo>
                    <a:pt x="5470104" y="106598"/>
                  </a:lnTo>
                  <a:lnTo>
                    <a:pt x="5484421" y="146637"/>
                  </a:lnTo>
                  <a:lnTo>
                    <a:pt x="5489448" y="190246"/>
                  </a:lnTo>
                  <a:lnTo>
                    <a:pt x="5489448" y="2120138"/>
                  </a:lnTo>
                  <a:lnTo>
                    <a:pt x="5484421" y="2163758"/>
                  </a:lnTo>
                  <a:lnTo>
                    <a:pt x="5470104" y="2203802"/>
                  </a:lnTo>
                  <a:lnTo>
                    <a:pt x="5447640" y="2239125"/>
                  </a:lnTo>
                  <a:lnTo>
                    <a:pt x="5418173" y="2268588"/>
                  </a:lnTo>
                  <a:lnTo>
                    <a:pt x="5382849" y="2291046"/>
                  </a:lnTo>
                  <a:lnTo>
                    <a:pt x="5342810" y="2305359"/>
                  </a:lnTo>
                  <a:lnTo>
                    <a:pt x="5299202" y="2310384"/>
                  </a:lnTo>
                  <a:lnTo>
                    <a:pt x="190233" y="2310384"/>
                  </a:lnTo>
                  <a:lnTo>
                    <a:pt x="146617" y="2305359"/>
                  </a:lnTo>
                  <a:lnTo>
                    <a:pt x="106577" y="2291046"/>
                  </a:lnTo>
                  <a:lnTo>
                    <a:pt x="71255" y="2268588"/>
                  </a:lnTo>
                  <a:lnTo>
                    <a:pt x="41794" y="2239125"/>
                  </a:lnTo>
                  <a:lnTo>
                    <a:pt x="19337" y="2203802"/>
                  </a:lnTo>
                  <a:lnTo>
                    <a:pt x="5024" y="2163758"/>
                  </a:lnTo>
                  <a:lnTo>
                    <a:pt x="0" y="2120138"/>
                  </a:lnTo>
                  <a:lnTo>
                    <a:pt x="0" y="190246"/>
                  </a:lnTo>
                  <a:close/>
                </a:path>
              </a:pathLst>
            </a:custGeom>
            <a:noFill/>
            <a:ln w="9144">
              <a:solidFill>
                <a:srgbClr val="acd2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56" name="object 11"/>
          <p:cNvSpPr/>
          <p:nvPr/>
        </p:nvSpPr>
        <p:spPr>
          <a:xfrm>
            <a:off x="547200" y="4189680"/>
            <a:ext cx="4803840" cy="20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fr-FR" sz="14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DEPLOIEMENT</a:t>
            </a:r>
            <a:r>
              <a:rPr b="1" lang="fr-FR" sz="14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SUR LE</a:t>
            </a:r>
            <a:r>
              <a:rPr b="1" lang="fr-FR" sz="14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CLOUD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1689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Fournisseur</a:t>
            </a:r>
            <a:r>
              <a:rPr b="0" lang="fr-FR" sz="12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choisit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AWS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Services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utilisés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S3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–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EC2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–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EMR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–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IAM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–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Notebook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EMR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1446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EMR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permettant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utilisation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big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data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mise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l’échelle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facilement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Analyse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des calculs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avec les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outils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mis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disposition</a:t>
            </a:r>
            <a:r>
              <a:rPr b="0" lang="fr-FR" sz="12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-6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AWS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Analyse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coûts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maîtrisés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7" name="object 12"/>
          <p:cNvGrpSpPr/>
          <p:nvPr/>
        </p:nvGrpSpPr>
        <p:grpSpPr>
          <a:xfrm>
            <a:off x="6914520" y="5129640"/>
            <a:ext cx="4655160" cy="678960"/>
            <a:chOff x="6914520" y="5129640"/>
            <a:chExt cx="4655160" cy="678960"/>
          </a:xfrm>
        </p:grpSpPr>
        <p:pic>
          <p:nvPicPr>
            <p:cNvPr id="658" name="object 13" descr=""/>
            <p:cNvPicPr/>
            <p:nvPr/>
          </p:nvPicPr>
          <p:blipFill>
            <a:blip r:embed="rId3"/>
            <a:stretch/>
          </p:blipFill>
          <p:spPr>
            <a:xfrm>
              <a:off x="8266320" y="5513760"/>
              <a:ext cx="33033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9" name="object 14" descr=""/>
            <p:cNvPicPr/>
            <p:nvPr/>
          </p:nvPicPr>
          <p:blipFill>
            <a:blip r:embed="rId4"/>
            <a:stretch/>
          </p:blipFill>
          <p:spPr>
            <a:xfrm>
              <a:off x="8266320" y="5129640"/>
              <a:ext cx="3303360" cy="307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0" name="object 15" descr=""/>
            <p:cNvPicPr/>
            <p:nvPr/>
          </p:nvPicPr>
          <p:blipFill>
            <a:blip r:embed="rId5"/>
            <a:stretch/>
          </p:blipFill>
          <p:spPr>
            <a:xfrm>
              <a:off x="6914520" y="5155560"/>
              <a:ext cx="1352520" cy="255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61" name="object 16"/>
            <p:cNvSpPr/>
            <p:nvPr/>
          </p:nvSpPr>
          <p:spPr>
            <a:xfrm>
              <a:off x="6914520" y="5155560"/>
              <a:ext cx="1353240" cy="255960"/>
            </a:xfrm>
            <a:custGeom>
              <a:avLst/>
              <a:gdLst>
                <a:gd name="textAreaLeft" fmla="*/ 0 w 1353240"/>
                <a:gd name="textAreaRight" fmla="*/ 1353960 w 1353240"/>
                <a:gd name="textAreaTop" fmla="*/ 0 h 255960"/>
                <a:gd name="textAreaBottom" fmla="*/ 256680 h 255960"/>
              </a:gdLst>
              <a:ahLst/>
              <a:rect l="textAreaLeft" t="textAreaTop" r="textAreaRight" b="textAreaBottom"/>
              <a:pathLst>
                <a:path w="1353820" h="256539">
                  <a:moveTo>
                    <a:pt x="0" y="21081"/>
                  </a:moveTo>
                  <a:lnTo>
                    <a:pt x="1650" y="12858"/>
                  </a:lnTo>
                  <a:lnTo>
                    <a:pt x="6159" y="6159"/>
                  </a:lnTo>
                  <a:lnTo>
                    <a:pt x="12858" y="1650"/>
                  </a:lnTo>
                  <a:lnTo>
                    <a:pt x="21081" y="0"/>
                  </a:lnTo>
                  <a:lnTo>
                    <a:pt x="1332229" y="0"/>
                  </a:lnTo>
                  <a:lnTo>
                    <a:pt x="1340453" y="1650"/>
                  </a:lnTo>
                  <a:lnTo>
                    <a:pt x="1347152" y="6159"/>
                  </a:lnTo>
                  <a:lnTo>
                    <a:pt x="1351660" y="12858"/>
                  </a:lnTo>
                  <a:lnTo>
                    <a:pt x="1353311" y="21081"/>
                  </a:lnTo>
                  <a:lnTo>
                    <a:pt x="1353311" y="234949"/>
                  </a:lnTo>
                  <a:lnTo>
                    <a:pt x="1351660" y="243173"/>
                  </a:lnTo>
                  <a:lnTo>
                    <a:pt x="1347152" y="249872"/>
                  </a:lnTo>
                  <a:lnTo>
                    <a:pt x="1340453" y="254380"/>
                  </a:lnTo>
                  <a:lnTo>
                    <a:pt x="1332229" y="256031"/>
                  </a:lnTo>
                  <a:lnTo>
                    <a:pt x="21081" y="256031"/>
                  </a:lnTo>
                  <a:lnTo>
                    <a:pt x="12858" y="254380"/>
                  </a:lnTo>
                  <a:lnTo>
                    <a:pt x="6159" y="249872"/>
                  </a:lnTo>
                  <a:lnTo>
                    <a:pt x="1650" y="243173"/>
                  </a:lnTo>
                  <a:lnTo>
                    <a:pt x="0" y="234949"/>
                  </a:lnTo>
                  <a:lnTo>
                    <a:pt x="0" y="21081"/>
                  </a:lnTo>
                  <a:close/>
                </a:path>
              </a:pathLst>
            </a:custGeom>
            <a:noFill/>
            <a:ln w="9144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662" name="object 17" descr=""/>
            <p:cNvPicPr/>
            <p:nvPr/>
          </p:nvPicPr>
          <p:blipFill>
            <a:blip r:embed="rId6"/>
            <a:stretch/>
          </p:blipFill>
          <p:spPr>
            <a:xfrm>
              <a:off x="6914520" y="5536800"/>
              <a:ext cx="1352520" cy="255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63" name="object 18"/>
            <p:cNvSpPr/>
            <p:nvPr/>
          </p:nvSpPr>
          <p:spPr>
            <a:xfrm>
              <a:off x="6914520" y="5536800"/>
              <a:ext cx="1353240" cy="255960"/>
            </a:xfrm>
            <a:custGeom>
              <a:avLst/>
              <a:gdLst>
                <a:gd name="textAreaLeft" fmla="*/ 0 w 1353240"/>
                <a:gd name="textAreaRight" fmla="*/ 1353960 w 1353240"/>
                <a:gd name="textAreaTop" fmla="*/ 0 h 255960"/>
                <a:gd name="textAreaBottom" fmla="*/ 256680 h 255960"/>
              </a:gdLst>
              <a:ahLst/>
              <a:rect l="textAreaLeft" t="textAreaTop" r="textAreaRight" b="textAreaBottom"/>
              <a:pathLst>
                <a:path w="1353820" h="256539">
                  <a:moveTo>
                    <a:pt x="0" y="21082"/>
                  </a:moveTo>
                  <a:lnTo>
                    <a:pt x="1650" y="12858"/>
                  </a:lnTo>
                  <a:lnTo>
                    <a:pt x="6159" y="6159"/>
                  </a:lnTo>
                  <a:lnTo>
                    <a:pt x="12858" y="1651"/>
                  </a:lnTo>
                  <a:lnTo>
                    <a:pt x="21081" y="0"/>
                  </a:lnTo>
                  <a:lnTo>
                    <a:pt x="1332229" y="0"/>
                  </a:lnTo>
                  <a:lnTo>
                    <a:pt x="1340453" y="1651"/>
                  </a:lnTo>
                  <a:lnTo>
                    <a:pt x="1347152" y="6159"/>
                  </a:lnTo>
                  <a:lnTo>
                    <a:pt x="1351660" y="12858"/>
                  </a:lnTo>
                  <a:lnTo>
                    <a:pt x="1353311" y="21082"/>
                  </a:lnTo>
                  <a:lnTo>
                    <a:pt x="1353311" y="234950"/>
                  </a:lnTo>
                  <a:lnTo>
                    <a:pt x="1351660" y="243157"/>
                  </a:lnTo>
                  <a:lnTo>
                    <a:pt x="1347152" y="249858"/>
                  </a:lnTo>
                  <a:lnTo>
                    <a:pt x="1340453" y="254375"/>
                  </a:lnTo>
                  <a:lnTo>
                    <a:pt x="1332229" y="256032"/>
                  </a:lnTo>
                  <a:lnTo>
                    <a:pt x="21081" y="256032"/>
                  </a:lnTo>
                  <a:lnTo>
                    <a:pt x="12858" y="254375"/>
                  </a:lnTo>
                  <a:lnTo>
                    <a:pt x="6159" y="249858"/>
                  </a:lnTo>
                  <a:lnTo>
                    <a:pt x="1650" y="243157"/>
                  </a:lnTo>
                  <a:lnTo>
                    <a:pt x="0" y="234950"/>
                  </a:lnTo>
                  <a:lnTo>
                    <a:pt x="0" y="21082"/>
                  </a:lnTo>
                  <a:close/>
                </a:path>
              </a:pathLst>
            </a:custGeom>
            <a:noFill/>
            <a:ln w="9144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64" name="object 19"/>
          <p:cNvSpPr/>
          <p:nvPr/>
        </p:nvSpPr>
        <p:spPr>
          <a:xfrm>
            <a:off x="6451560" y="1321560"/>
            <a:ext cx="5143320" cy="441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AXES</a:t>
            </a:r>
            <a:r>
              <a:rPr b="1" lang="fr-FR" sz="14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D’AMELIORATION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84680" indent="-172080">
              <a:lnSpc>
                <a:spcPct val="100000"/>
              </a:lnSpc>
              <a:spcBef>
                <a:spcPts val="1451"/>
              </a:spcBef>
              <a:buClr>
                <a:srgbClr val="000000"/>
              </a:buClr>
              <a:buFont typeface="Arial"/>
              <a:buChar char="•"/>
              <a:tabLst>
                <a:tab algn="l" pos="184680"/>
              </a:tabLst>
            </a:pPr>
            <a:r>
              <a:rPr b="1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Application</a:t>
            </a:r>
            <a:r>
              <a:rPr b="1" lang="fr-FR" sz="1200" spc="3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64152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41520"/>
              </a:tabLst>
            </a:pPr>
            <a:r>
              <a:rPr b="0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Terminer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le modèle</a:t>
            </a:r>
            <a:r>
              <a:rPr b="0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0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classification</a:t>
            </a: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avec</a:t>
            </a:r>
            <a:r>
              <a:rPr b="0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ORB</a:t>
            </a:r>
            <a:r>
              <a:rPr b="0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109872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0987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Création</a:t>
            </a:r>
            <a:r>
              <a:rPr b="0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mots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visuels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l’utilisation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d’un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K-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098000">
              <a:lnSpc>
                <a:spcPct val="100000"/>
              </a:lnSpc>
              <a:tabLst>
                <a:tab algn="l" pos="109872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means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641520" indent="-171360">
              <a:lnSpc>
                <a:spcPct val="100000"/>
              </a:lnSpc>
              <a:spcBef>
                <a:spcPts val="1446"/>
              </a:spcBef>
              <a:buClr>
                <a:srgbClr val="000000"/>
              </a:buClr>
              <a:buFont typeface="Arial"/>
              <a:buChar char="•"/>
              <a:tabLst>
                <a:tab algn="l" pos="641520"/>
              </a:tabLst>
            </a:pP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Utilisation</a:t>
            </a:r>
            <a:r>
              <a:rPr b="0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des</a:t>
            </a:r>
            <a:r>
              <a:rPr b="0" lang="fr-FR" sz="1200" spc="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librairies</a:t>
            </a:r>
            <a:r>
              <a:rPr b="0" lang="fr-FR" sz="12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incluses</a:t>
            </a:r>
            <a:r>
              <a:rPr b="0" lang="fr-FR" sz="12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avec</a:t>
            </a: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Spark </a:t>
            </a:r>
            <a:r>
              <a:rPr b="0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109872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0987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Mllib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chargement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d’images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exemple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640800" indent="-17064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64080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Utilisation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d’un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réseau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neuronal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pré-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entraîné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(Transfer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Learning)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avec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la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librairie</a:t>
            </a:r>
            <a:r>
              <a:rPr b="0" lang="fr-FR" sz="12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sparkdl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0"/>
              </a:spcBef>
              <a:tabLst>
                <a:tab algn="l" pos="64080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641520" indent="-171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641520"/>
              </a:tabLst>
            </a:pPr>
            <a:r>
              <a:rPr b="0" lang="fr-FR" sz="12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Optimisation</a:t>
            </a:r>
            <a:r>
              <a:rPr b="0" lang="fr-FR" sz="12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des</a:t>
            </a:r>
            <a:r>
              <a:rPr b="0" lang="fr-FR" sz="1200" spc="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coûts </a:t>
            </a:r>
            <a:r>
              <a:rPr b="0" lang="fr-FR" sz="12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1098000" indent="-170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09800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Choix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région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EMR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S3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même</a:t>
            </a:r>
            <a:r>
              <a:rPr b="0" lang="fr-FR" sz="1200" spc="2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région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optimiser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échanges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1098000" indent="-1706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09800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Utilisation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cluster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avec</a:t>
            </a:r>
            <a:r>
              <a:rPr b="0" lang="fr-FR" sz="12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tarifications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Spot.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instances</a:t>
            </a:r>
            <a:r>
              <a:rPr b="0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Spot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EC2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sont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moins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couteuses,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mais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peuvent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être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utilisées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toute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heure.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560880">
              <a:lnSpc>
                <a:spcPts val="2991"/>
              </a:lnSpc>
              <a:spcBef>
                <a:spcPts val="11"/>
              </a:spcBef>
              <a:tabLst>
                <a:tab algn="l" pos="109800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Sans</a:t>
            </a:r>
            <a:r>
              <a:rPr b="0" lang="fr-FR" sz="10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tarification</a:t>
            </a:r>
            <a:r>
              <a:rPr b="0" lang="fr-FR" sz="10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21" strike="noStrike">
                <a:solidFill>
                  <a:srgbClr val="000000"/>
                </a:solidFill>
                <a:latin typeface="Corbel"/>
                <a:ea typeface="DejaVu Sans"/>
              </a:rPr>
              <a:t>Spot</a:t>
            </a:r>
            <a:r>
              <a:rPr b="0" lang="fr-FR" sz="1000" spc="49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Avec</a:t>
            </a:r>
            <a:r>
              <a:rPr b="0" lang="fr-FR" sz="10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tarification</a:t>
            </a:r>
            <a:r>
              <a:rPr b="0" lang="fr-FR" sz="10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21" strike="noStrike">
                <a:solidFill>
                  <a:srgbClr val="000000"/>
                </a:solidFill>
                <a:latin typeface="Corbel"/>
                <a:ea typeface="DejaVu Sans"/>
              </a:rPr>
              <a:t>Spot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lvl="2" marL="1098720" indent="-171360">
              <a:lnSpc>
                <a:spcPct val="100000"/>
              </a:lnSpc>
              <a:spcBef>
                <a:spcPts val="1216"/>
              </a:spcBef>
              <a:buClr>
                <a:srgbClr val="000000"/>
              </a:buClr>
              <a:buFont typeface="Arial"/>
              <a:buChar char="•"/>
              <a:tabLst>
                <a:tab algn="l" pos="10987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Optimiser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configuration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cluster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EMR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object 2"/>
          <p:cNvGrpSpPr/>
          <p:nvPr/>
        </p:nvGrpSpPr>
        <p:grpSpPr>
          <a:xfrm>
            <a:off x="1456920" y="222480"/>
            <a:ext cx="10460880" cy="6634800"/>
            <a:chOff x="1456920" y="222480"/>
            <a:chExt cx="10460880" cy="6634800"/>
          </a:xfrm>
        </p:grpSpPr>
        <p:pic>
          <p:nvPicPr>
            <p:cNvPr id="666" name="object 3" descr=""/>
            <p:cNvPicPr/>
            <p:nvPr/>
          </p:nvPicPr>
          <p:blipFill>
            <a:blip r:embed="rId1"/>
            <a:stretch/>
          </p:blipFill>
          <p:spPr>
            <a:xfrm>
              <a:off x="4614840" y="222480"/>
              <a:ext cx="7302960" cy="3913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7" name="object 4" descr=""/>
            <p:cNvPicPr/>
            <p:nvPr/>
          </p:nvPicPr>
          <p:blipFill>
            <a:blip r:embed="rId2"/>
            <a:stretch/>
          </p:blipFill>
          <p:spPr>
            <a:xfrm>
              <a:off x="1456920" y="2170080"/>
              <a:ext cx="4808880" cy="4687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563480" y="142560"/>
            <a:ext cx="90644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QUESTIONS</a:t>
            </a:r>
            <a:r>
              <a:rPr b="1" lang="fr-FR" sz="4000" spc="-5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-</a:t>
            </a:r>
            <a:r>
              <a:rPr b="1" lang="fr-FR" sz="40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REPONSES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object 2"/>
          <p:cNvGrpSpPr/>
          <p:nvPr/>
        </p:nvGrpSpPr>
        <p:grpSpPr>
          <a:xfrm>
            <a:off x="2618280" y="2740320"/>
            <a:ext cx="6952680" cy="1374840"/>
            <a:chOff x="2618280" y="2740320"/>
            <a:chExt cx="6952680" cy="1374840"/>
          </a:xfrm>
        </p:grpSpPr>
        <p:pic>
          <p:nvPicPr>
            <p:cNvPr id="233" name="object 3" descr=""/>
            <p:cNvPicPr/>
            <p:nvPr/>
          </p:nvPicPr>
          <p:blipFill>
            <a:blip r:embed="rId1"/>
            <a:stretch/>
          </p:blipFill>
          <p:spPr>
            <a:xfrm>
              <a:off x="2618280" y="2740320"/>
              <a:ext cx="6952680" cy="137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4" name="object 4" descr=""/>
            <p:cNvPicPr/>
            <p:nvPr/>
          </p:nvPicPr>
          <p:blipFill>
            <a:blip r:embed="rId2"/>
            <a:stretch/>
          </p:blipFill>
          <p:spPr>
            <a:xfrm>
              <a:off x="3751920" y="3645360"/>
              <a:ext cx="935640" cy="31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5" name="object 5" descr=""/>
            <p:cNvPicPr/>
            <p:nvPr/>
          </p:nvPicPr>
          <p:blipFill>
            <a:blip r:embed="rId3"/>
            <a:stretch/>
          </p:blipFill>
          <p:spPr>
            <a:xfrm>
              <a:off x="3977640" y="3645360"/>
              <a:ext cx="880920" cy="31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6" name="object 6" descr=""/>
            <p:cNvPicPr/>
            <p:nvPr/>
          </p:nvPicPr>
          <p:blipFill>
            <a:blip r:embed="rId4"/>
            <a:stretch/>
          </p:blipFill>
          <p:spPr>
            <a:xfrm>
              <a:off x="4249080" y="3645360"/>
              <a:ext cx="4181760" cy="313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098240" y="3079080"/>
            <a:ext cx="399348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I</a:t>
            </a:r>
            <a:r>
              <a:rPr b="0" lang="fr-FR" sz="40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-</a:t>
            </a:r>
            <a:r>
              <a:rPr b="0" lang="fr-FR" sz="4000" spc="-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35" strike="noStrike">
                <a:solidFill>
                  <a:srgbClr val="000000"/>
                </a:solidFill>
                <a:latin typeface="Corbel"/>
              </a:rPr>
              <a:t>PRESENTATION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563480" y="142560"/>
            <a:ext cx="90644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fr-FR" sz="4000" spc="-35" strike="noStrike">
                <a:solidFill>
                  <a:srgbClr val="000000"/>
                </a:solidFill>
                <a:latin typeface="Corbel"/>
              </a:rPr>
              <a:t>PRESENTATION</a:t>
            </a:r>
            <a:r>
              <a:rPr b="1" lang="fr-FR" sz="4000" spc="-9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DU</a:t>
            </a:r>
            <a:r>
              <a:rPr b="1" lang="fr-FR" sz="4000" spc="-5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PROJET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9" name="object 3"/>
          <p:cNvGrpSpPr/>
          <p:nvPr/>
        </p:nvGrpSpPr>
        <p:grpSpPr>
          <a:xfrm>
            <a:off x="489240" y="855000"/>
            <a:ext cx="5269680" cy="1431720"/>
            <a:chOff x="489240" y="855000"/>
            <a:chExt cx="5269680" cy="1431720"/>
          </a:xfrm>
        </p:grpSpPr>
        <p:pic>
          <p:nvPicPr>
            <p:cNvPr id="240" name="object 4" descr=""/>
            <p:cNvPicPr/>
            <p:nvPr/>
          </p:nvPicPr>
          <p:blipFill>
            <a:blip r:embed="rId1"/>
            <a:stretch/>
          </p:blipFill>
          <p:spPr>
            <a:xfrm>
              <a:off x="489240" y="855000"/>
              <a:ext cx="5269320" cy="1431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1" name="object 5"/>
            <p:cNvSpPr/>
            <p:nvPr/>
          </p:nvSpPr>
          <p:spPr>
            <a:xfrm>
              <a:off x="489240" y="855000"/>
              <a:ext cx="5269680" cy="1431720"/>
            </a:xfrm>
            <a:custGeom>
              <a:avLst/>
              <a:gdLst>
                <a:gd name="textAreaLeft" fmla="*/ 0 w 5269680"/>
                <a:gd name="textAreaRight" fmla="*/ 5270400 w 5269680"/>
                <a:gd name="textAreaTop" fmla="*/ 0 h 1431720"/>
                <a:gd name="textAreaBottom" fmla="*/ 1432440 h 1431720"/>
              </a:gdLst>
              <a:ahLst/>
              <a:rect l="textAreaLeft" t="textAreaTop" r="textAreaRight" b="textAreaBottom"/>
              <a:pathLst>
                <a:path w="5270500" h="1432560">
                  <a:moveTo>
                    <a:pt x="0" y="88264"/>
                  </a:moveTo>
                  <a:lnTo>
                    <a:pt x="6934" y="53899"/>
                  </a:lnTo>
                  <a:lnTo>
                    <a:pt x="25847" y="25844"/>
                  </a:lnTo>
                  <a:lnTo>
                    <a:pt x="53899" y="6933"/>
                  </a:lnTo>
                  <a:lnTo>
                    <a:pt x="88252" y="0"/>
                  </a:lnTo>
                  <a:lnTo>
                    <a:pt x="5181727" y="0"/>
                  </a:lnTo>
                  <a:lnTo>
                    <a:pt x="5216092" y="6933"/>
                  </a:lnTo>
                  <a:lnTo>
                    <a:pt x="5244147" y="25844"/>
                  </a:lnTo>
                  <a:lnTo>
                    <a:pt x="5263058" y="53899"/>
                  </a:lnTo>
                  <a:lnTo>
                    <a:pt x="5269992" y="88264"/>
                  </a:lnTo>
                  <a:lnTo>
                    <a:pt x="5269992" y="1344295"/>
                  </a:lnTo>
                  <a:lnTo>
                    <a:pt x="5263058" y="1378660"/>
                  </a:lnTo>
                  <a:lnTo>
                    <a:pt x="5244147" y="1406715"/>
                  </a:lnTo>
                  <a:lnTo>
                    <a:pt x="5216092" y="1425626"/>
                  </a:lnTo>
                  <a:lnTo>
                    <a:pt x="5181727" y="1432560"/>
                  </a:lnTo>
                  <a:lnTo>
                    <a:pt x="88252" y="1432560"/>
                  </a:lnTo>
                  <a:lnTo>
                    <a:pt x="53899" y="1425626"/>
                  </a:lnTo>
                  <a:lnTo>
                    <a:pt x="25847" y="1406715"/>
                  </a:lnTo>
                  <a:lnTo>
                    <a:pt x="6934" y="1378660"/>
                  </a:lnTo>
                  <a:lnTo>
                    <a:pt x="0" y="1344295"/>
                  </a:lnTo>
                  <a:lnTo>
                    <a:pt x="0" y="88264"/>
                  </a:lnTo>
                  <a:close/>
                </a:path>
              </a:pathLst>
            </a:custGeom>
            <a:noFill/>
            <a:ln w="9144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42" name="object 6"/>
          <p:cNvSpPr/>
          <p:nvPr/>
        </p:nvSpPr>
        <p:spPr>
          <a:xfrm>
            <a:off x="646920" y="1334520"/>
            <a:ext cx="243252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algn="ctr">
              <a:lnSpc>
                <a:spcPct val="100000"/>
              </a:lnSpc>
              <a:spcBef>
                <a:spcPts val="91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Fruits!</a:t>
            </a:r>
            <a:r>
              <a:rPr b="1" lang="fr-FR" sz="1400" spc="-6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400" spc="-7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StartUp</a:t>
            </a:r>
            <a:r>
              <a:rPr b="0" lang="fr-FR" sz="1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faisant</a:t>
            </a:r>
            <a:r>
              <a:rPr b="0" lang="fr-FR" sz="1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partie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l’Agritech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3" name="object 7"/>
          <p:cNvGrpSpPr/>
          <p:nvPr/>
        </p:nvGrpSpPr>
        <p:grpSpPr>
          <a:xfrm>
            <a:off x="489240" y="908280"/>
            <a:ext cx="5269680" cy="3195000"/>
            <a:chOff x="489240" y="908280"/>
            <a:chExt cx="5269680" cy="3195000"/>
          </a:xfrm>
        </p:grpSpPr>
        <p:pic>
          <p:nvPicPr>
            <p:cNvPr id="244" name="object 8" descr=""/>
            <p:cNvPicPr/>
            <p:nvPr/>
          </p:nvPicPr>
          <p:blipFill>
            <a:blip r:embed="rId2"/>
            <a:stretch/>
          </p:blipFill>
          <p:spPr>
            <a:xfrm>
              <a:off x="3785760" y="908280"/>
              <a:ext cx="1785240" cy="131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5" name="object 9" descr=""/>
            <p:cNvPicPr/>
            <p:nvPr/>
          </p:nvPicPr>
          <p:blipFill>
            <a:blip r:embed="rId3"/>
            <a:stretch/>
          </p:blipFill>
          <p:spPr>
            <a:xfrm>
              <a:off x="489240" y="2671560"/>
              <a:ext cx="5269320" cy="1431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6" name="object 10"/>
            <p:cNvSpPr/>
            <p:nvPr/>
          </p:nvSpPr>
          <p:spPr>
            <a:xfrm>
              <a:off x="489240" y="2671560"/>
              <a:ext cx="5269680" cy="1431720"/>
            </a:xfrm>
            <a:custGeom>
              <a:avLst/>
              <a:gdLst>
                <a:gd name="textAreaLeft" fmla="*/ 0 w 5269680"/>
                <a:gd name="textAreaRight" fmla="*/ 5270400 w 5269680"/>
                <a:gd name="textAreaTop" fmla="*/ 0 h 1431720"/>
                <a:gd name="textAreaBottom" fmla="*/ 1432440 h 1431720"/>
              </a:gdLst>
              <a:ahLst/>
              <a:rect l="textAreaLeft" t="textAreaTop" r="textAreaRight" b="textAreaBottom"/>
              <a:pathLst>
                <a:path w="5270500" h="1432560">
                  <a:moveTo>
                    <a:pt x="0" y="88264"/>
                  </a:moveTo>
                  <a:lnTo>
                    <a:pt x="6934" y="53899"/>
                  </a:lnTo>
                  <a:lnTo>
                    <a:pt x="25847" y="25844"/>
                  </a:lnTo>
                  <a:lnTo>
                    <a:pt x="53899" y="6933"/>
                  </a:lnTo>
                  <a:lnTo>
                    <a:pt x="88252" y="0"/>
                  </a:lnTo>
                  <a:lnTo>
                    <a:pt x="5181727" y="0"/>
                  </a:lnTo>
                  <a:lnTo>
                    <a:pt x="5216092" y="6933"/>
                  </a:lnTo>
                  <a:lnTo>
                    <a:pt x="5244147" y="25844"/>
                  </a:lnTo>
                  <a:lnTo>
                    <a:pt x="5263058" y="53899"/>
                  </a:lnTo>
                  <a:lnTo>
                    <a:pt x="5269992" y="88264"/>
                  </a:lnTo>
                  <a:lnTo>
                    <a:pt x="5269992" y="1344295"/>
                  </a:lnTo>
                  <a:lnTo>
                    <a:pt x="5263058" y="1378660"/>
                  </a:lnTo>
                  <a:lnTo>
                    <a:pt x="5244147" y="1406715"/>
                  </a:lnTo>
                  <a:lnTo>
                    <a:pt x="5216092" y="1425626"/>
                  </a:lnTo>
                  <a:lnTo>
                    <a:pt x="5181727" y="1432559"/>
                  </a:lnTo>
                  <a:lnTo>
                    <a:pt x="88252" y="1432559"/>
                  </a:lnTo>
                  <a:lnTo>
                    <a:pt x="53899" y="1425626"/>
                  </a:lnTo>
                  <a:lnTo>
                    <a:pt x="25847" y="1406715"/>
                  </a:lnTo>
                  <a:lnTo>
                    <a:pt x="6934" y="1378660"/>
                  </a:lnTo>
                  <a:lnTo>
                    <a:pt x="0" y="1344295"/>
                  </a:lnTo>
                  <a:lnTo>
                    <a:pt x="0" y="88264"/>
                  </a:lnTo>
                  <a:close/>
                </a:path>
              </a:pathLst>
            </a:custGeom>
            <a:noFill/>
            <a:ln w="9144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47" name="object 11"/>
          <p:cNvSpPr/>
          <p:nvPr/>
        </p:nvSpPr>
        <p:spPr>
          <a:xfrm>
            <a:off x="677520" y="3151800"/>
            <a:ext cx="237096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algn="ctr">
              <a:lnSpc>
                <a:spcPct val="100000"/>
              </a:lnSpc>
              <a:spcBef>
                <a:spcPts val="96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Agritech</a:t>
            </a:r>
            <a:r>
              <a:rPr b="1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Mettre</a:t>
            </a:r>
            <a:r>
              <a:rPr b="0" lang="fr-FR" sz="1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technologie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au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profit</a:t>
            </a:r>
            <a:r>
              <a:rPr b="0" lang="fr-FR" sz="1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l’agriculture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8" name="object 12"/>
          <p:cNvGrpSpPr/>
          <p:nvPr/>
        </p:nvGrpSpPr>
        <p:grpSpPr>
          <a:xfrm>
            <a:off x="489240" y="2758320"/>
            <a:ext cx="5269680" cy="3847320"/>
            <a:chOff x="489240" y="2758320"/>
            <a:chExt cx="5269680" cy="3847320"/>
          </a:xfrm>
        </p:grpSpPr>
        <p:pic>
          <p:nvPicPr>
            <p:cNvPr id="249" name="object 13" descr=""/>
            <p:cNvPicPr/>
            <p:nvPr/>
          </p:nvPicPr>
          <p:blipFill>
            <a:blip r:embed="rId4"/>
            <a:stretch/>
          </p:blipFill>
          <p:spPr>
            <a:xfrm>
              <a:off x="3395520" y="2758320"/>
              <a:ext cx="2233440" cy="1254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0" name="object 14" descr=""/>
            <p:cNvPicPr/>
            <p:nvPr/>
          </p:nvPicPr>
          <p:blipFill>
            <a:blip r:embed="rId5"/>
            <a:stretch/>
          </p:blipFill>
          <p:spPr>
            <a:xfrm>
              <a:off x="489240" y="4488120"/>
              <a:ext cx="5269320" cy="2117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1" name="object 15"/>
            <p:cNvSpPr/>
            <p:nvPr/>
          </p:nvSpPr>
          <p:spPr>
            <a:xfrm>
              <a:off x="489240" y="4488120"/>
              <a:ext cx="5269680" cy="2117520"/>
            </a:xfrm>
            <a:custGeom>
              <a:avLst/>
              <a:gdLst>
                <a:gd name="textAreaLeft" fmla="*/ 0 w 5269680"/>
                <a:gd name="textAreaRight" fmla="*/ 5270400 w 5269680"/>
                <a:gd name="textAreaTop" fmla="*/ 0 h 2117520"/>
                <a:gd name="textAreaBottom" fmla="*/ 2118240 h 2117520"/>
              </a:gdLst>
              <a:ahLst/>
              <a:rect l="textAreaLeft" t="textAreaTop" r="textAreaRight" b="textAreaBottom"/>
              <a:pathLst>
                <a:path w="5270500" h="2118359">
                  <a:moveTo>
                    <a:pt x="0" y="88138"/>
                  </a:moveTo>
                  <a:lnTo>
                    <a:pt x="6928" y="53846"/>
                  </a:lnTo>
                  <a:lnTo>
                    <a:pt x="25822" y="25828"/>
                  </a:lnTo>
                  <a:lnTo>
                    <a:pt x="53846" y="6931"/>
                  </a:lnTo>
                  <a:lnTo>
                    <a:pt x="88163" y="0"/>
                  </a:lnTo>
                  <a:lnTo>
                    <a:pt x="5181854" y="0"/>
                  </a:lnTo>
                  <a:lnTo>
                    <a:pt x="5216145" y="6931"/>
                  </a:lnTo>
                  <a:lnTo>
                    <a:pt x="5244163" y="25828"/>
                  </a:lnTo>
                  <a:lnTo>
                    <a:pt x="5263060" y="53846"/>
                  </a:lnTo>
                  <a:lnTo>
                    <a:pt x="5269992" y="88138"/>
                  </a:lnTo>
                  <a:lnTo>
                    <a:pt x="5269992" y="2030196"/>
                  </a:lnTo>
                  <a:lnTo>
                    <a:pt x="5263060" y="2064513"/>
                  </a:lnTo>
                  <a:lnTo>
                    <a:pt x="5244163" y="2092537"/>
                  </a:lnTo>
                  <a:lnTo>
                    <a:pt x="5216145" y="2111431"/>
                  </a:lnTo>
                  <a:lnTo>
                    <a:pt x="5181854" y="2118360"/>
                  </a:lnTo>
                  <a:lnTo>
                    <a:pt x="88163" y="2118360"/>
                  </a:lnTo>
                  <a:lnTo>
                    <a:pt x="53846" y="2111431"/>
                  </a:lnTo>
                  <a:lnTo>
                    <a:pt x="25822" y="2092537"/>
                  </a:lnTo>
                  <a:lnTo>
                    <a:pt x="6928" y="2064513"/>
                  </a:lnTo>
                  <a:lnTo>
                    <a:pt x="0" y="2030196"/>
                  </a:lnTo>
                  <a:lnTo>
                    <a:pt x="0" y="88138"/>
                  </a:lnTo>
                  <a:close/>
                </a:path>
              </a:pathLst>
            </a:custGeom>
            <a:noFill/>
            <a:ln w="9144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2" name="object 16"/>
          <p:cNvSpPr/>
          <p:nvPr/>
        </p:nvSpPr>
        <p:spPr>
          <a:xfrm>
            <a:off x="662040" y="5205600"/>
            <a:ext cx="2399040" cy="65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indent="5040" algn="ctr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Projet</a:t>
            </a:r>
            <a:r>
              <a:rPr b="1" lang="fr-FR" sz="14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final</a:t>
            </a:r>
            <a:r>
              <a:rPr b="1" lang="fr-FR" sz="14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1" lang="fr-FR" sz="14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Fruits!</a:t>
            </a:r>
            <a:r>
              <a:rPr b="1" lang="fr-FR" sz="14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400" spc="-52" strike="noStrike">
                <a:solidFill>
                  <a:srgbClr val="000000"/>
                </a:solidFill>
                <a:latin typeface="Corbel"/>
                <a:ea typeface="DejaVu Sans"/>
              </a:rPr>
              <a:t>: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Développer</a:t>
            </a:r>
            <a:r>
              <a:rPr b="0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4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robots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cueilleurs intelligents.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3" name="object 17"/>
          <p:cNvGrpSpPr/>
          <p:nvPr/>
        </p:nvGrpSpPr>
        <p:grpSpPr>
          <a:xfrm>
            <a:off x="2982600" y="2330280"/>
            <a:ext cx="2651040" cy="3965040"/>
            <a:chOff x="2982600" y="2330280"/>
            <a:chExt cx="2651040" cy="3965040"/>
          </a:xfrm>
        </p:grpSpPr>
        <p:pic>
          <p:nvPicPr>
            <p:cNvPr id="254" name="object 18" descr=""/>
            <p:cNvPicPr/>
            <p:nvPr/>
          </p:nvPicPr>
          <p:blipFill>
            <a:blip r:embed="rId6"/>
            <a:stretch/>
          </p:blipFill>
          <p:spPr>
            <a:xfrm>
              <a:off x="3212640" y="4779360"/>
              <a:ext cx="2416320" cy="1510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5" name="object 19"/>
            <p:cNvSpPr/>
            <p:nvPr/>
          </p:nvSpPr>
          <p:spPr>
            <a:xfrm>
              <a:off x="3207960" y="4774680"/>
              <a:ext cx="2425680" cy="1520640"/>
            </a:xfrm>
            <a:custGeom>
              <a:avLst/>
              <a:gdLst>
                <a:gd name="textAreaLeft" fmla="*/ 0 w 2425680"/>
                <a:gd name="textAreaRight" fmla="*/ 2426400 w 2425680"/>
                <a:gd name="textAreaTop" fmla="*/ 0 h 1520640"/>
                <a:gd name="textAreaBottom" fmla="*/ 1521360 h 1520640"/>
              </a:gdLst>
              <a:ahLst/>
              <a:rect l="textAreaLeft" t="textAreaTop" r="textAreaRight" b="textAreaBottom"/>
              <a:pathLst>
                <a:path w="2426335" h="1521460">
                  <a:moveTo>
                    <a:pt x="0" y="1520952"/>
                  </a:moveTo>
                  <a:lnTo>
                    <a:pt x="2426208" y="1520952"/>
                  </a:lnTo>
                  <a:lnTo>
                    <a:pt x="2426208" y="0"/>
                  </a:lnTo>
                  <a:lnTo>
                    <a:pt x="0" y="0"/>
                  </a:lnTo>
                  <a:lnTo>
                    <a:pt x="0" y="1520952"/>
                  </a:lnTo>
                  <a:close/>
                </a:path>
              </a:pathLst>
            </a:custGeom>
            <a:noFill/>
            <a:ln w="9144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56" name="object 20" descr=""/>
            <p:cNvPicPr/>
            <p:nvPr/>
          </p:nvPicPr>
          <p:blipFill>
            <a:blip r:embed="rId7"/>
            <a:stretch/>
          </p:blipFill>
          <p:spPr>
            <a:xfrm>
              <a:off x="2982600" y="2330280"/>
              <a:ext cx="282600" cy="307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7" name="object 21"/>
            <p:cNvSpPr/>
            <p:nvPr/>
          </p:nvSpPr>
          <p:spPr>
            <a:xfrm>
              <a:off x="2982600" y="2330280"/>
              <a:ext cx="282960" cy="307080"/>
            </a:xfrm>
            <a:custGeom>
              <a:avLst/>
              <a:gdLst>
                <a:gd name="textAreaLeft" fmla="*/ 0 w 282960"/>
                <a:gd name="textAreaRight" fmla="*/ 283680 w 282960"/>
                <a:gd name="textAreaTop" fmla="*/ 0 h 307080"/>
                <a:gd name="textAreaBottom" fmla="*/ 307800 h 307080"/>
              </a:gdLst>
              <a:ahLst/>
              <a:rect l="textAreaLeft" t="textAreaTop" r="textAreaRight" b="textAreaBottom"/>
              <a:pathLst>
                <a:path w="283845" h="307975">
                  <a:moveTo>
                    <a:pt x="0" y="166115"/>
                  </a:moveTo>
                  <a:lnTo>
                    <a:pt x="70865" y="166115"/>
                  </a:lnTo>
                  <a:lnTo>
                    <a:pt x="70865" y="0"/>
                  </a:lnTo>
                  <a:lnTo>
                    <a:pt x="212598" y="0"/>
                  </a:lnTo>
                  <a:lnTo>
                    <a:pt x="212598" y="166115"/>
                  </a:lnTo>
                  <a:lnTo>
                    <a:pt x="283464" y="166115"/>
                  </a:lnTo>
                  <a:lnTo>
                    <a:pt x="141731" y="307848"/>
                  </a:lnTo>
                  <a:lnTo>
                    <a:pt x="0" y="166115"/>
                  </a:lnTo>
                  <a:close/>
                </a:path>
              </a:pathLst>
            </a:custGeom>
            <a:noFill/>
            <a:ln w="9144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58" name="object 22" descr=""/>
            <p:cNvPicPr/>
            <p:nvPr/>
          </p:nvPicPr>
          <p:blipFill>
            <a:blip r:embed="rId8"/>
            <a:stretch/>
          </p:blipFill>
          <p:spPr>
            <a:xfrm>
              <a:off x="2982600" y="4146840"/>
              <a:ext cx="282600" cy="304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9" name="object 23"/>
            <p:cNvSpPr/>
            <p:nvPr/>
          </p:nvSpPr>
          <p:spPr>
            <a:xfrm>
              <a:off x="2982600" y="4146840"/>
              <a:ext cx="282960" cy="304200"/>
            </a:xfrm>
            <a:custGeom>
              <a:avLst/>
              <a:gdLst>
                <a:gd name="textAreaLeft" fmla="*/ 0 w 282960"/>
                <a:gd name="textAreaRight" fmla="*/ 283680 w 282960"/>
                <a:gd name="textAreaTop" fmla="*/ 0 h 304200"/>
                <a:gd name="textAreaBottom" fmla="*/ 304920 h 304200"/>
              </a:gdLst>
              <a:ahLst/>
              <a:rect l="textAreaLeft" t="textAreaTop" r="textAreaRight" b="textAreaBottom"/>
              <a:pathLst>
                <a:path w="283845" h="304800">
                  <a:moveTo>
                    <a:pt x="0" y="163068"/>
                  </a:moveTo>
                  <a:lnTo>
                    <a:pt x="70865" y="163068"/>
                  </a:lnTo>
                  <a:lnTo>
                    <a:pt x="70865" y="0"/>
                  </a:lnTo>
                  <a:lnTo>
                    <a:pt x="212598" y="0"/>
                  </a:lnTo>
                  <a:lnTo>
                    <a:pt x="212598" y="163068"/>
                  </a:lnTo>
                  <a:lnTo>
                    <a:pt x="283464" y="163068"/>
                  </a:lnTo>
                  <a:lnTo>
                    <a:pt x="141731" y="304800"/>
                  </a:lnTo>
                  <a:lnTo>
                    <a:pt x="0" y="163068"/>
                  </a:lnTo>
                  <a:close/>
                </a:path>
              </a:pathLst>
            </a:custGeom>
            <a:noFill/>
            <a:ln w="9144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60" name="object 24"/>
          <p:cNvGrpSpPr/>
          <p:nvPr/>
        </p:nvGrpSpPr>
        <p:grpSpPr>
          <a:xfrm>
            <a:off x="6435720" y="855000"/>
            <a:ext cx="5269680" cy="1431720"/>
            <a:chOff x="6435720" y="855000"/>
            <a:chExt cx="5269680" cy="1431720"/>
          </a:xfrm>
        </p:grpSpPr>
        <p:pic>
          <p:nvPicPr>
            <p:cNvPr id="261" name="object 25" descr=""/>
            <p:cNvPicPr/>
            <p:nvPr/>
          </p:nvPicPr>
          <p:blipFill>
            <a:blip r:embed="rId9"/>
            <a:stretch/>
          </p:blipFill>
          <p:spPr>
            <a:xfrm>
              <a:off x="6435720" y="855000"/>
              <a:ext cx="5269320" cy="1431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2" name="object 26"/>
            <p:cNvSpPr/>
            <p:nvPr/>
          </p:nvSpPr>
          <p:spPr>
            <a:xfrm>
              <a:off x="6435720" y="855000"/>
              <a:ext cx="5269680" cy="1431720"/>
            </a:xfrm>
            <a:custGeom>
              <a:avLst/>
              <a:gdLst>
                <a:gd name="textAreaLeft" fmla="*/ 0 w 5269680"/>
                <a:gd name="textAreaRight" fmla="*/ 5270400 w 5269680"/>
                <a:gd name="textAreaTop" fmla="*/ 0 h 1431720"/>
                <a:gd name="textAreaBottom" fmla="*/ 1432440 h 1431720"/>
              </a:gdLst>
              <a:ahLst/>
              <a:rect l="textAreaLeft" t="textAreaTop" r="textAreaRight" b="textAreaBottom"/>
              <a:pathLst>
                <a:path w="5270500" h="1432560">
                  <a:moveTo>
                    <a:pt x="0" y="88264"/>
                  </a:moveTo>
                  <a:lnTo>
                    <a:pt x="6933" y="53899"/>
                  </a:lnTo>
                  <a:lnTo>
                    <a:pt x="25844" y="25844"/>
                  </a:lnTo>
                  <a:lnTo>
                    <a:pt x="53899" y="6933"/>
                  </a:lnTo>
                  <a:lnTo>
                    <a:pt x="88265" y="0"/>
                  </a:lnTo>
                  <a:lnTo>
                    <a:pt x="5181727" y="0"/>
                  </a:lnTo>
                  <a:lnTo>
                    <a:pt x="5216092" y="6933"/>
                  </a:lnTo>
                  <a:lnTo>
                    <a:pt x="5244147" y="25844"/>
                  </a:lnTo>
                  <a:lnTo>
                    <a:pt x="5263058" y="53899"/>
                  </a:lnTo>
                  <a:lnTo>
                    <a:pt x="5269992" y="88264"/>
                  </a:lnTo>
                  <a:lnTo>
                    <a:pt x="5269992" y="1344295"/>
                  </a:lnTo>
                  <a:lnTo>
                    <a:pt x="5263058" y="1378660"/>
                  </a:lnTo>
                  <a:lnTo>
                    <a:pt x="5244147" y="1406715"/>
                  </a:lnTo>
                  <a:lnTo>
                    <a:pt x="5216092" y="1425626"/>
                  </a:lnTo>
                  <a:lnTo>
                    <a:pt x="5181727" y="1432560"/>
                  </a:lnTo>
                  <a:lnTo>
                    <a:pt x="88265" y="1432560"/>
                  </a:lnTo>
                  <a:lnTo>
                    <a:pt x="53899" y="1425626"/>
                  </a:lnTo>
                  <a:lnTo>
                    <a:pt x="25844" y="1406715"/>
                  </a:lnTo>
                  <a:lnTo>
                    <a:pt x="6933" y="1378660"/>
                  </a:lnTo>
                  <a:lnTo>
                    <a:pt x="0" y="1344295"/>
                  </a:lnTo>
                  <a:lnTo>
                    <a:pt x="0" y="88264"/>
                  </a:lnTo>
                  <a:close/>
                </a:path>
              </a:pathLst>
            </a:custGeom>
            <a:noFill/>
            <a:ln w="9144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3" name="object 27"/>
          <p:cNvSpPr/>
          <p:nvPr/>
        </p:nvSpPr>
        <p:spPr>
          <a:xfrm>
            <a:off x="6541200" y="907200"/>
            <a:ext cx="461700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Première</a:t>
            </a:r>
            <a:r>
              <a:rPr b="1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phase</a:t>
            </a:r>
            <a:r>
              <a:rPr b="1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1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projet</a:t>
            </a:r>
            <a:r>
              <a:rPr b="1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1" lang="fr-FR" sz="1400" spc="-7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Se</a:t>
            </a:r>
            <a:r>
              <a:rPr b="1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faire</a:t>
            </a:r>
            <a:r>
              <a:rPr b="1" lang="fr-FR" sz="1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connaître</a:t>
            </a:r>
            <a:r>
              <a:rPr b="1" lang="fr-FR" sz="1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1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grand</a:t>
            </a:r>
            <a:r>
              <a:rPr b="1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public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object 28"/>
          <p:cNvSpPr/>
          <p:nvPr/>
        </p:nvSpPr>
        <p:spPr>
          <a:xfrm>
            <a:off x="6541200" y="1334520"/>
            <a:ext cx="485064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1.</a:t>
            </a:r>
            <a:r>
              <a:rPr b="0" lang="fr-FR" sz="1400" spc="-7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Création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d’une</a:t>
            </a:r>
            <a:r>
              <a:rPr b="0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application</a:t>
            </a:r>
            <a:r>
              <a:rPr b="0" lang="fr-FR" sz="14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mobile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permettant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4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reconnaître</a:t>
            </a:r>
            <a:r>
              <a:rPr b="0" lang="fr-FR" sz="1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fruit</a:t>
            </a:r>
            <a:r>
              <a:rPr b="0" lang="fr-FR" sz="14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sur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photo</a:t>
            </a:r>
            <a:r>
              <a:rPr b="0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prise</a:t>
            </a:r>
            <a:r>
              <a:rPr b="0" lang="fr-FR" sz="1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l’utilisateur.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object 29"/>
          <p:cNvSpPr/>
          <p:nvPr/>
        </p:nvSpPr>
        <p:spPr>
          <a:xfrm>
            <a:off x="6541200" y="1974960"/>
            <a:ext cx="365940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2.</a:t>
            </a:r>
            <a:r>
              <a:rPr b="0" lang="fr-FR" sz="1400" spc="-7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Afficher</a:t>
            </a:r>
            <a:r>
              <a:rPr b="0" lang="fr-FR" sz="14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4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informations</a:t>
            </a:r>
            <a:r>
              <a:rPr b="0" lang="fr-FR" sz="1400" spc="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disponibles</a:t>
            </a:r>
            <a:r>
              <a:rPr b="0" lang="fr-FR" sz="1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sur</a:t>
            </a:r>
            <a:r>
              <a:rPr b="0" lang="fr-FR" sz="14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ce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fruit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6" name="object 30"/>
          <p:cNvGrpSpPr/>
          <p:nvPr/>
        </p:nvGrpSpPr>
        <p:grpSpPr>
          <a:xfrm>
            <a:off x="6435720" y="2565000"/>
            <a:ext cx="5269680" cy="2553840"/>
            <a:chOff x="6435720" y="2565000"/>
            <a:chExt cx="5269680" cy="2553840"/>
          </a:xfrm>
        </p:grpSpPr>
        <p:pic>
          <p:nvPicPr>
            <p:cNvPr id="267" name="object 31" descr=""/>
            <p:cNvPicPr/>
            <p:nvPr/>
          </p:nvPicPr>
          <p:blipFill>
            <a:blip r:embed="rId10"/>
            <a:stretch/>
          </p:blipFill>
          <p:spPr>
            <a:xfrm>
              <a:off x="6435720" y="2565000"/>
              <a:ext cx="5269320" cy="2553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8" name="object 32"/>
            <p:cNvSpPr/>
            <p:nvPr/>
          </p:nvSpPr>
          <p:spPr>
            <a:xfrm>
              <a:off x="6435720" y="2565000"/>
              <a:ext cx="5269680" cy="2553840"/>
            </a:xfrm>
            <a:custGeom>
              <a:avLst/>
              <a:gdLst>
                <a:gd name="textAreaLeft" fmla="*/ 0 w 5269680"/>
                <a:gd name="textAreaRight" fmla="*/ 5270400 w 5269680"/>
                <a:gd name="textAreaTop" fmla="*/ 0 h 2553840"/>
                <a:gd name="textAreaBottom" fmla="*/ 2554560 h 2553840"/>
              </a:gdLst>
              <a:ahLst/>
              <a:rect l="textAreaLeft" t="textAreaTop" r="textAreaRight" b="textAreaBottom"/>
              <a:pathLst>
                <a:path w="5270500" h="2554604">
                  <a:moveTo>
                    <a:pt x="0" y="98171"/>
                  </a:moveTo>
                  <a:lnTo>
                    <a:pt x="7713" y="59953"/>
                  </a:lnTo>
                  <a:lnTo>
                    <a:pt x="28749" y="28749"/>
                  </a:lnTo>
                  <a:lnTo>
                    <a:pt x="59953" y="7713"/>
                  </a:lnTo>
                  <a:lnTo>
                    <a:pt x="98171" y="0"/>
                  </a:lnTo>
                  <a:lnTo>
                    <a:pt x="5171821" y="0"/>
                  </a:lnTo>
                  <a:lnTo>
                    <a:pt x="5210038" y="7713"/>
                  </a:lnTo>
                  <a:lnTo>
                    <a:pt x="5241242" y="28749"/>
                  </a:lnTo>
                  <a:lnTo>
                    <a:pt x="5262278" y="59953"/>
                  </a:lnTo>
                  <a:lnTo>
                    <a:pt x="5269992" y="98171"/>
                  </a:lnTo>
                  <a:lnTo>
                    <a:pt x="5269992" y="2456053"/>
                  </a:lnTo>
                  <a:lnTo>
                    <a:pt x="5262278" y="2494270"/>
                  </a:lnTo>
                  <a:lnTo>
                    <a:pt x="5241242" y="2525474"/>
                  </a:lnTo>
                  <a:lnTo>
                    <a:pt x="5210038" y="2546510"/>
                  </a:lnTo>
                  <a:lnTo>
                    <a:pt x="5171821" y="2554224"/>
                  </a:lnTo>
                  <a:lnTo>
                    <a:pt x="98171" y="2554224"/>
                  </a:lnTo>
                  <a:lnTo>
                    <a:pt x="59953" y="2546510"/>
                  </a:lnTo>
                  <a:lnTo>
                    <a:pt x="28749" y="2525474"/>
                  </a:lnTo>
                  <a:lnTo>
                    <a:pt x="7713" y="2494270"/>
                  </a:lnTo>
                  <a:lnTo>
                    <a:pt x="0" y="2456053"/>
                  </a:lnTo>
                  <a:lnTo>
                    <a:pt x="0" y="98171"/>
                  </a:lnTo>
                  <a:close/>
                </a:path>
              </a:pathLst>
            </a:custGeom>
            <a:noFill/>
            <a:ln w="9144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9" name="object 33"/>
          <p:cNvSpPr/>
          <p:nvPr/>
        </p:nvSpPr>
        <p:spPr>
          <a:xfrm>
            <a:off x="6543720" y="2646360"/>
            <a:ext cx="4938480" cy="6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Mission</a:t>
            </a:r>
            <a:r>
              <a:rPr b="1" lang="fr-FR" sz="14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1" lang="fr-FR" sz="14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Développer</a:t>
            </a:r>
            <a:r>
              <a:rPr b="1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1" lang="fr-FR" sz="1400" spc="-6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première</a:t>
            </a:r>
            <a:r>
              <a:rPr b="1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chaîne</a:t>
            </a:r>
            <a:r>
              <a:rPr b="1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1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traitement</a:t>
            </a:r>
            <a:r>
              <a:rPr b="1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des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données</a:t>
            </a:r>
            <a:r>
              <a:rPr b="1" lang="fr-FR" sz="1400" spc="22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comprenant</a:t>
            </a:r>
            <a:r>
              <a:rPr b="1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1" lang="fr-FR" sz="14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preprocessing</a:t>
            </a:r>
            <a:r>
              <a:rPr b="1" lang="fr-FR" sz="14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1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1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étape</a:t>
            </a:r>
            <a:r>
              <a:rPr b="1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1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réduction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1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 dimension.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object 34"/>
          <p:cNvSpPr/>
          <p:nvPr/>
        </p:nvSpPr>
        <p:spPr>
          <a:xfrm>
            <a:off x="6543720" y="3500280"/>
            <a:ext cx="4886280" cy="6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91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Prendre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4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compte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4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passage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4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l’échelle</a:t>
            </a:r>
            <a:r>
              <a:rPr b="0" lang="fr-FR" sz="14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4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calculs</a:t>
            </a:r>
            <a:r>
              <a:rPr b="0" lang="fr-FR" sz="1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4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fait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que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4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volume</a:t>
            </a:r>
            <a:r>
              <a:rPr b="0" lang="fr-FR" sz="14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données</a:t>
            </a:r>
            <a:r>
              <a:rPr b="0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va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augmenter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très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rapidement</a:t>
            </a:r>
            <a:r>
              <a:rPr b="0" lang="fr-FR" sz="14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après</a:t>
            </a:r>
            <a:r>
              <a:rPr b="0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la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livraison</a:t>
            </a:r>
            <a:r>
              <a:rPr b="0" lang="fr-FR" sz="1400" spc="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projet.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object 35"/>
          <p:cNvSpPr/>
          <p:nvPr/>
        </p:nvSpPr>
        <p:spPr>
          <a:xfrm>
            <a:off x="6543720" y="4353840"/>
            <a:ext cx="3009240" cy="65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299160" indent="-286560">
              <a:lnSpc>
                <a:spcPct val="100000"/>
              </a:lnSpc>
              <a:spcBef>
                <a:spcPts val="91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Ecriture</a:t>
            </a:r>
            <a:r>
              <a:rPr b="0" lang="fr-FR" sz="14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scripts</a:t>
            </a:r>
            <a:r>
              <a:rPr b="0" lang="fr-FR" sz="1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Pyspark.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spcBef>
                <a:spcPts val="1684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Déploiement</a:t>
            </a:r>
            <a:r>
              <a:rPr b="0" lang="fr-FR" sz="14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4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modèle</a:t>
            </a:r>
            <a:r>
              <a:rPr b="0" lang="fr-FR" sz="14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sur</a:t>
            </a:r>
            <a:r>
              <a:rPr b="0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4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Cloud.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2" name="object 36"/>
          <p:cNvGrpSpPr/>
          <p:nvPr/>
        </p:nvGrpSpPr>
        <p:grpSpPr>
          <a:xfrm>
            <a:off x="6435720" y="5396400"/>
            <a:ext cx="5269680" cy="1209600"/>
            <a:chOff x="6435720" y="5396400"/>
            <a:chExt cx="5269680" cy="1209600"/>
          </a:xfrm>
        </p:grpSpPr>
        <p:pic>
          <p:nvPicPr>
            <p:cNvPr id="273" name="object 37" descr=""/>
            <p:cNvPicPr/>
            <p:nvPr/>
          </p:nvPicPr>
          <p:blipFill>
            <a:blip r:embed="rId11"/>
            <a:stretch/>
          </p:blipFill>
          <p:spPr>
            <a:xfrm>
              <a:off x="6435720" y="5396400"/>
              <a:ext cx="5269320" cy="1209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4" name="object 38"/>
            <p:cNvSpPr/>
            <p:nvPr/>
          </p:nvSpPr>
          <p:spPr>
            <a:xfrm>
              <a:off x="6435720" y="5396400"/>
              <a:ext cx="5269680" cy="1209600"/>
            </a:xfrm>
            <a:custGeom>
              <a:avLst/>
              <a:gdLst>
                <a:gd name="textAreaLeft" fmla="*/ 0 w 5269680"/>
                <a:gd name="textAreaRight" fmla="*/ 5270400 w 5269680"/>
                <a:gd name="textAreaTop" fmla="*/ 0 h 1209600"/>
                <a:gd name="textAreaBottom" fmla="*/ 1210320 h 1209600"/>
              </a:gdLst>
              <a:ahLst/>
              <a:rect l="textAreaLeft" t="textAreaTop" r="textAreaRight" b="textAreaBottom"/>
              <a:pathLst>
                <a:path w="5270500" h="1210309">
                  <a:moveTo>
                    <a:pt x="0" y="99948"/>
                  </a:moveTo>
                  <a:lnTo>
                    <a:pt x="7848" y="61025"/>
                  </a:lnTo>
                  <a:lnTo>
                    <a:pt x="29257" y="29257"/>
                  </a:lnTo>
                  <a:lnTo>
                    <a:pt x="61025" y="7848"/>
                  </a:lnTo>
                  <a:lnTo>
                    <a:pt x="99949" y="0"/>
                  </a:lnTo>
                  <a:lnTo>
                    <a:pt x="5170043" y="0"/>
                  </a:lnTo>
                  <a:lnTo>
                    <a:pt x="5208966" y="7848"/>
                  </a:lnTo>
                  <a:lnTo>
                    <a:pt x="5240734" y="29257"/>
                  </a:lnTo>
                  <a:lnTo>
                    <a:pt x="5262143" y="61025"/>
                  </a:lnTo>
                  <a:lnTo>
                    <a:pt x="5269992" y="99948"/>
                  </a:lnTo>
                  <a:lnTo>
                    <a:pt x="5269992" y="1110132"/>
                  </a:lnTo>
                  <a:lnTo>
                    <a:pt x="5262143" y="1149025"/>
                  </a:lnTo>
                  <a:lnTo>
                    <a:pt x="5240734" y="1180787"/>
                  </a:lnTo>
                  <a:lnTo>
                    <a:pt x="5208966" y="1202202"/>
                  </a:lnTo>
                  <a:lnTo>
                    <a:pt x="5170043" y="1210055"/>
                  </a:lnTo>
                  <a:lnTo>
                    <a:pt x="99949" y="1210055"/>
                  </a:lnTo>
                  <a:lnTo>
                    <a:pt x="61025" y="1202202"/>
                  </a:lnTo>
                  <a:lnTo>
                    <a:pt x="29257" y="1180787"/>
                  </a:lnTo>
                  <a:lnTo>
                    <a:pt x="7848" y="1149025"/>
                  </a:lnTo>
                  <a:lnTo>
                    <a:pt x="0" y="1110132"/>
                  </a:lnTo>
                  <a:lnTo>
                    <a:pt x="0" y="99948"/>
                  </a:lnTo>
                  <a:close/>
                </a:path>
              </a:pathLst>
            </a:custGeom>
            <a:noFill/>
            <a:ln w="9144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5" name="object 39"/>
          <p:cNvSpPr/>
          <p:nvPr/>
        </p:nvSpPr>
        <p:spPr>
          <a:xfrm>
            <a:off x="6544440" y="5660640"/>
            <a:ext cx="465192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Données</a:t>
            </a:r>
            <a:r>
              <a:rPr b="1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1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Banques</a:t>
            </a:r>
            <a:r>
              <a:rPr b="1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d’images</a:t>
            </a:r>
            <a:r>
              <a:rPr b="1" lang="fr-FR" sz="14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1" lang="fr-FR" sz="14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fruits</a:t>
            </a:r>
            <a:r>
              <a:rPr b="1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avec</a:t>
            </a:r>
            <a:r>
              <a:rPr b="1" lang="fr-FR" sz="14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1" lang="fr-FR" sz="14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labels</a:t>
            </a:r>
            <a:r>
              <a:rPr b="1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associés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object 40"/>
          <p:cNvSpPr/>
          <p:nvPr/>
        </p:nvSpPr>
        <p:spPr>
          <a:xfrm>
            <a:off x="7608600" y="6087600"/>
            <a:ext cx="292212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fr-FR" sz="1400" spc="-12" strike="noStrike" u="sng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ea typeface="DejaVu Sans"/>
                <a:hlinkClick r:id="rId12"/>
              </a:rPr>
              <a:t>https://www.kaggle.com/moltean/fruits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563480" y="142560"/>
            <a:ext cx="90644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fr-FR" sz="4000" spc="-35" strike="noStrike">
                <a:solidFill>
                  <a:srgbClr val="000000"/>
                </a:solidFill>
                <a:latin typeface="Corbel"/>
              </a:rPr>
              <a:t>PRESENTATION</a:t>
            </a:r>
            <a:r>
              <a:rPr b="1" lang="fr-FR" sz="4000" spc="-9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DES</a:t>
            </a:r>
            <a:r>
              <a:rPr b="1" lang="fr-FR" sz="4000" spc="-66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DONNEES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object 3" descr=""/>
          <p:cNvPicPr/>
          <p:nvPr/>
        </p:nvPicPr>
        <p:blipFill>
          <a:blip r:embed="rId1"/>
          <a:stretch/>
        </p:blipFill>
        <p:spPr>
          <a:xfrm>
            <a:off x="1028880" y="3540240"/>
            <a:ext cx="944280" cy="822240"/>
          </a:xfrm>
          <a:prstGeom prst="rect">
            <a:avLst/>
          </a:prstGeom>
          <a:ln w="0">
            <a:noFill/>
          </a:ln>
        </p:spPr>
      </p:pic>
      <p:sp>
        <p:nvSpPr>
          <p:cNvPr id="279" name="object 4"/>
          <p:cNvSpPr/>
          <p:nvPr/>
        </p:nvSpPr>
        <p:spPr>
          <a:xfrm>
            <a:off x="1028880" y="3540240"/>
            <a:ext cx="944280" cy="591120"/>
          </a:xfrm>
          <a:prstGeom prst="rect">
            <a:avLst/>
          </a:prstGeom>
          <a:noFill/>
          <a:ln w="9144">
            <a:solidFill>
              <a:srgbClr val="acd2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 anchor="t">
            <a:spAutoFit/>
          </a:bodyPr>
          <a:p>
            <a:pPr>
              <a:lnSpc>
                <a:spcPct val="100000"/>
              </a:lnSpc>
              <a:spcBef>
                <a:spcPts val="346"/>
              </a:spcBef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79360" indent="-146520"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Répertoire racine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object 5" descr=""/>
          <p:cNvPicPr/>
          <p:nvPr/>
        </p:nvPicPr>
        <p:blipFill>
          <a:blip r:embed="rId2"/>
          <a:stretch/>
        </p:blipFill>
        <p:spPr>
          <a:xfrm>
            <a:off x="2689920" y="2049840"/>
            <a:ext cx="1111680" cy="819360"/>
          </a:xfrm>
          <a:prstGeom prst="rect">
            <a:avLst/>
          </a:prstGeom>
          <a:ln w="0">
            <a:noFill/>
          </a:ln>
        </p:spPr>
      </p:pic>
      <p:sp>
        <p:nvSpPr>
          <p:cNvPr id="281" name="object 6"/>
          <p:cNvSpPr/>
          <p:nvPr/>
        </p:nvSpPr>
        <p:spPr>
          <a:xfrm>
            <a:off x="2689920" y="2054520"/>
            <a:ext cx="1111680" cy="668520"/>
          </a:xfrm>
          <a:prstGeom prst="rect">
            <a:avLst/>
          </a:prstGeom>
          <a:noFill/>
          <a:ln w="9144">
            <a:solidFill>
              <a:srgbClr val="c0deb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1320" bIns="0" anchor="t">
            <a:spAutoFit/>
          </a:bodyPr>
          <a:p>
            <a:pPr marL="126360" indent="-1800" algn="ctr">
              <a:lnSpc>
                <a:spcPct val="100000"/>
              </a:lnSpc>
              <a:spcBef>
                <a:spcPts val="955"/>
              </a:spcBef>
              <a:tabLst>
                <a:tab algn="l" pos="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Répertoire images entraînement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object 7" descr=""/>
          <p:cNvPicPr/>
          <p:nvPr/>
        </p:nvPicPr>
        <p:blipFill>
          <a:blip r:embed="rId3"/>
          <a:stretch/>
        </p:blipFill>
        <p:spPr>
          <a:xfrm>
            <a:off x="2689920" y="5012280"/>
            <a:ext cx="1111680" cy="822240"/>
          </a:xfrm>
          <a:prstGeom prst="rect">
            <a:avLst/>
          </a:prstGeom>
          <a:ln w="0">
            <a:noFill/>
          </a:ln>
        </p:spPr>
      </p:pic>
      <p:sp>
        <p:nvSpPr>
          <p:cNvPr id="283" name="object 8"/>
          <p:cNvSpPr/>
          <p:nvPr/>
        </p:nvSpPr>
        <p:spPr>
          <a:xfrm>
            <a:off x="2689920" y="5012280"/>
            <a:ext cx="1111680" cy="592920"/>
          </a:xfrm>
          <a:prstGeom prst="rect">
            <a:avLst/>
          </a:prstGeom>
          <a:noFill/>
          <a:ln w="9144">
            <a:solidFill>
              <a:srgbClr val="c0deb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>
              <a:lnSpc>
                <a:spcPct val="100000"/>
              </a:lnSpc>
              <a:spcBef>
                <a:spcPts val="354"/>
              </a:spcBef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17800">
              <a:lnSpc>
                <a:spcPct val="100000"/>
              </a:lnSpc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Répertoire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0440">
              <a:lnSpc>
                <a:spcPct val="100000"/>
              </a:lnSpc>
              <a:spcBef>
                <a:spcPts val="6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r>
              <a:rPr b="0" lang="fr-FR" sz="12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test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object 9" descr=""/>
          <p:cNvPicPr/>
          <p:nvPr/>
        </p:nvPicPr>
        <p:blipFill>
          <a:blip r:embed="rId4"/>
          <a:stretch/>
        </p:blipFill>
        <p:spPr>
          <a:xfrm>
            <a:off x="4814280" y="111096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285" name="object 10"/>
          <p:cNvSpPr/>
          <p:nvPr/>
        </p:nvSpPr>
        <p:spPr>
          <a:xfrm>
            <a:off x="4814280" y="1110960"/>
            <a:ext cx="1111680" cy="346680"/>
          </a:xfrm>
          <a:prstGeom prst="rect">
            <a:avLst/>
          </a:prstGeom>
          <a:noFill/>
          <a:ln w="9144">
            <a:solidFill>
              <a:srgbClr val="edcc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4520" bIns="0" anchor="t">
            <a:spAutoFit/>
          </a:bodyPr>
          <a:p>
            <a:pPr marL="198000">
              <a:lnSpc>
                <a:spcPct val="100000"/>
              </a:lnSpc>
              <a:spcBef>
                <a:spcPts val="1295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1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object 11" descr=""/>
          <p:cNvPicPr/>
          <p:nvPr/>
        </p:nvPicPr>
        <p:blipFill>
          <a:blip r:embed="rId5"/>
          <a:stretch/>
        </p:blipFill>
        <p:spPr>
          <a:xfrm>
            <a:off x="4814280" y="179388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287" name="object 12"/>
          <p:cNvSpPr/>
          <p:nvPr/>
        </p:nvSpPr>
        <p:spPr>
          <a:xfrm>
            <a:off x="4814280" y="1793880"/>
            <a:ext cx="1111680" cy="345960"/>
          </a:xfrm>
          <a:prstGeom prst="rect">
            <a:avLst/>
          </a:prstGeom>
          <a:noFill/>
          <a:ln w="9144">
            <a:solidFill>
              <a:srgbClr val="edcc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3800" bIns="0" anchor="t">
            <a:spAutoFit/>
          </a:bodyPr>
          <a:p>
            <a:pPr marL="191880">
              <a:lnSpc>
                <a:spcPct val="100000"/>
              </a:lnSpc>
              <a:spcBef>
                <a:spcPts val="129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2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object 13" descr=""/>
          <p:cNvPicPr/>
          <p:nvPr/>
        </p:nvPicPr>
        <p:blipFill>
          <a:blip r:embed="rId6"/>
          <a:stretch/>
        </p:blipFill>
        <p:spPr>
          <a:xfrm>
            <a:off x="4814280" y="247356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289" name="object 14"/>
          <p:cNvSpPr/>
          <p:nvPr/>
        </p:nvSpPr>
        <p:spPr>
          <a:xfrm>
            <a:off x="4814280" y="2469600"/>
            <a:ext cx="1111680" cy="351720"/>
          </a:xfrm>
          <a:prstGeom prst="rect">
            <a:avLst/>
          </a:prstGeom>
          <a:noFill/>
          <a:ln w="9144">
            <a:solidFill>
              <a:srgbClr val="edcc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9560" bIns="0" anchor="t">
            <a:spAutoFit/>
          </a:bodyPr>
          <a:p>
            <a:pPr marL="195120">
              <a:lnSpc>
                <a:spcPct val="100000"/>
              </a:lnSpc>
              <a:spcBef>
                <a:spcPts val="1335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3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object 15" descr=""/>
          <p:cNvPicPr/>
          <p:nvPr/>
        </p:nvPicPr>
        <p:blipFill>
          <a:blip r:embed="rId7"/>
          <a:stretch/>
        </p:blipFill>
        <p:spPr>
          <a:xfrm>
            <a:off x="4814280" y="315612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291" name="object 16"/>
          <p:cNvSpPr/>
          <p:nvPr/>
        </p:nvSpPr>
        <p:spPr>
          <a:xfrm>
            <a:off x="4814280" y="3156120"/>
            <a:ext cx="1111680" cy="347400"/>
          </a:xfrm>
          <a:prstGeom prst="rect">
            <a:avLst/>
          </a:prstGeom>
          <a:noFill/>
          <a:ln w="9144">
            <a:solidFill>
              <a:srgbClr val="edcc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5240" bIns="0" anchor="t">
            <a:spAutoFit/>
          </a:bodyPr>
          <a:p>
            <a:pPr marL="191880">
              <a:lnSpc>
                <a:spcPct val="100000"/>
              </a:lnSpc>
              <a:spcBef>
                <a:spcPts val="1301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object 17" descr=""/>
          <p:cNvPicPr/>
          <p:nvPr/>
        </p:nvPicPr>
        <p:blipFill>
          <a:blip r:embed="rId8"/>
          <a:stretch/>
        </p:blipFill>
        <p:spPr>
          <a:xfrm>
            <a:off x="4814280" y="413460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293" name="object 18"/>
          <p:cNvSpPr/>
          <p:nvPr/>
        </p:nvSpPr>
        <p:spPr>
          <a:xfrm>
            <a:off x="4814280" y="4134600"/>
            <a:ext cx="1111680" cy="347400"/>
          </a:xfrm>
          <a:prstGeom prst="rect">
            <a:avLst/>
          </a:prstGeom>
          <a:noFill/>
          <a:ln w="9144">
            <a:solidFill>
              <a:srgbClr val="edcc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5240" bIns="0" anchor="t">
            <a:spAutoFit/>
          </a:bodyPr>
          <a:p>
            <a:pPr marL="198000">
              <a:lnSpc>
                <a:spcPct val="100000"/>
              </a:lnSpc>
              <a:spcBef>
                <a:spcPts val="1301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1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object 19" descr=""/>
          <p:cNvPicPr/>
          <p:nvPr/>
        </p:nvPicPr>
        <p:blipFill>
          <a:blip r:embed="rId9"/>
          <a:stretch/>
        </p:blipFill>
        <p:spPr>
          <a:xfrm>
            <a:off x="4814280" y="481428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295" name="object 20"/>
          <p:cNvSpPr/>
          <p:nvPr/>
        </p:nvSpPr>
        <p:spPr>
          <a:xfrm>
            <a:off x="4814280" y="4814280"/>
            <a:ext cx="1111680" cy="349200"/>
          </a:xfrm>
          <a:prstGeom prst="rect">
            <a:avLst/>
          </a:prstGeom>
          <a:noFill/>
          <a:ln w="9144">
            <a:solidFill>
              <a:srgbClr val="edcc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7040" bIns="0" anchor="t">
            <a:spAutoFit/>
          </a:bodyPr>
          <a:p>
            <a:pPr marL="191880">
              <a:lnSpc>
                <a:spcPct val="100000"/>
              </a:lnSpc>
              <a:spcBef>
                <a:spcPts val="1315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2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object 21" descr=""/>
          <p:cNvPicPr/>
          <p:nvPr/>
        </p:nvPicPr>
        <p:blipFill>
          <a:blip r:embed="rId10"/>
          <a:stretch/>
        </p:blipFill>
        <p:spPr>
          <a:xfrm>
            <a:off x="4814280" y="549720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297" name="object 22"/>
          <p:cNvSpPr/>
          <p:nvPr/>
        </p:nvSpPr>
        <p:spPr>
          <a:xfrm>
            <a:off x="4814280" y="5497200"/>
            <a:ext cx="1111680" cy="348480"/>
          </a:xfrm>
          <a:prstGeom prst="rect">
            <a:avLst/>
          </a:prstGeom>
          <a:noFill/>
          <a:ln w="9144">
            <a:solidFill>
              <a:srgbClr val="edcc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6320" bIns="0" anchor="t">
            <a:spAutoFit/>
          </a:bodyPr>
          <a:p>
            <a:pPr marL="195120">
              <a:lnSpc>
                <a:spcPct val="100000"/>
              </a:lnSpc>
              <a:spcBef>
                <a:spcPts val="1310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3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object 23" descr=""/>
          <p:cNvPicPr/>
          <p:nvPr/>
        </p:nvPicPr>
        <p:blipFill>
          <a:blip r:embed="rId11"/>
          <a:stretch/>
        </p:blipFill>
        <p:spPr>
          <a:xfrm>
            <a:off x="4814280" y="617688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299" name="object 24"/>
          <p:cNvSpPr/>
          <p:nvPr/>
        </p:nvSpPr>
        <p:spPr>
          <a:xfrm>
            <a:off x="4814280" y="6176880"/>
            <a:ext cx="1111680" cy="350280"/>
          </a:xfrm>
          <a:prstGeom prst="rect">
            <a:avLst/>
          </a:prstGeom>
          <a:noFill/>
          <a:ln w="9144">
            <a:solidFill>
              <a:srgbClr val="edcc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8120" bIns="0" anchor="t">
            <a:spAutoFit/>
          </a:bodyPr>
          <a:p>
            <a:pPr marL="191880">
              <a:lnSpc>
                <a:spcPct val="100000"/>
              </a:lnSpc>
              <a:spcBef>
                <a:spcPts val="1324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object 25" descr=""/>
          <p:cNvPicPr/>
          <p:nvPr/>
        </p:nvPicPr>
        <p:blipFill>
          <a:blip r:embed="rId12"/>
          <a:stretch/>
        </p:blipFill>
        <p:spPr>
          <a:xfrm>
            <a:off x="6423480" y="111096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301" name="object 26"/>
          <p:cNvSpPr/>
          <p:nvPr/>
        </p:nvSpPr>
        <p:spPr>
          <a:xfrm>
            <a:off x="6423480" y="1110960"/>
            <a:ext cx="1111680" cy="346680"/>
          </a:xfrm>
          <a:prstGeom prst="rect">
            <a:avLst/>
          </a:prstGeom>
          <a:noFill/>
          <a:ln w="9144">
            <a:solidFill>
              <a:srgbClr val="e8b0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4520" bIns="0" anchor="t">
            <a:spAutoFit/>
          </a:bodyPr>
          <a:p>
            <a:pPr marL="328320">
              <a:lnSpc>
                <a:spcPct val="100000"/>
              </a:lnSpc>
              <a:spcBef>
                <a:spcPts val="1295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object 27" descr=""/>
          <p:cNvPicPr/>
          <p:nvPr/>
        </p:nvPicPr>
        <p:blipFill>
          <a:blip r:embed="rId13"/>
          <a:stretch/>
        </p:blipFill>
        <p:spPr>
          <a:xfrm>
            <a:off x="6423480" y="179388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303" name="object 28"/>
          <p:cNvSpPr/>
          <p:nvPr/>
        </p:nvSpPr>
        <p:spPr>
          <a:xfrm>
            <a:off x="6423480" y="1793880"/>
            <a:ext cx="1111680" cy="345960"/>
          </a:xfrm>
          <a:prstGeom prst="rect">
            <a:avLst/>
          </a:prstGeom>
          <a:noFill/>
          <a:ln w="9144">
            <a:solidFill>
              <a:srgbClr val="e8b0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3800" bIns="0" anchor="t">
            <a:spAutoFit/>
          </a:bodyPr>
          <a:p>
            <a:pPr marL="328320">
              <a:lnSpc>
                <a:spcPct val="100000"/>
              </a:lnSpc>
              <a:spcBef>
                <a:spcPts val="1290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object 29" descr=""/>
          <p:cNvPicPr/>
          <p:nvPr/>
        </p:nvPicPr>
        <p:blipFill>
          <a:blip r:embed="rId14"/>
          <a:stretch/>
        </p:blipFill>
        <p:spPr>
          <a:xfrm>
            <a:off x="6423480" y="247356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305" name="object 30"/>
          <p:cNvSpPr/>
          <p:nvPr/>
        </p:nvSpPr>
        <p:spPr>
          <a:xfrm>
            <a:off x="6423480" y="2469600"/>
            <a:ext cx="1111680" cy="351720"/>
          </a:xfrm>
          <a:prstGeom prst="rect">
            <a:avLst/>
          </a:prstGeom>
          <a:noFill/>
          <a:ln w="9144">
            <a:solidFill>
              <a:srgbClr val="e8b0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9560" bIns="0" anchor="t">
            <a:spAutoFit/>
          </a:bodyPr>
          <a:p>
            <a:pPr marL="328320">
              <a:lnSpc>
                <a:spcPct val="100000"/>
              </a:lnSpc>
              <a:spcBef>
                <a:spcPts val="1335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object 31" descr=""/>
          <p:cNvPicPr/>
          <p:nvPr/>
        </p:nvPicPr>
        <p:blipFill>
          <a:blip r:embed="rId15"/>
          <a:stretch/>
        </p:blipFill>
        <p:spPr>
          <a:xfrm>
            <a:off x="6423480" y="315612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307" name="object 32"/>
          <p:cNvSpPr/>
          <p:nvPr/>
        </p:nvSpPr>
        <p:spPr>
          <a:xfrm>
            <a:off x="6423480" y="3156120"/>
            <a:ext cx="1111680" cy="347400"/>
          </a:xfrm>
          <a:prstGeom prst="rect">
            <a:avLst/>
          </a:prstGeom>
          <a:noFill/>
          <a:ln w="9144">
            <a:solidFill>
              <a:srgbClr val="e8b0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5240" bIns="0" anchor="t">
            <a:spAutoFit/>
          </a:bodyPr>
          <a:p>
            <a:pPr marL="328320">
              <a:lnSpc>
                <a:spcPct val="100000"/>
              </a:lnSpc>
              <a:spcBef>
                <a:spcPts val="1301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object 33" descr=""/>
          <p:cNvPicPr/>
          <p:nvPr/>
        </p:nvPicPr>
        <p:blipFill>
          <a:blip r:embed="rId16"/>
          <a:stretch/>
        </p:blipFill>
        <p:spPr>
          <a:xfrm>
            <a:off x="6423480" y="413460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309" name="object 34"/>
          <p:cNvSpPr/>
          <p:nvPr/>
        </p:nvSpPr>
        <p:spPr>
          <a:xfrm>
            <a:off x="6423480" y="4134600"/>
            <a:ext cx="1111680" cy="347400"/>
          </a:xfrm>
          <a:prstGeom prst="rect">
            <a:avLst/>
          </a:prstGeom>
          <a:noFill/>
          <a:ln w="9144">
            <a:solidFill>
              <a:srgbClr val="e8b0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5240" bIns="0" anchor="t">
            <a:spAutoFit/>
          </a:bodyPr>
          <a:p>
            <a:pPr marL="328320">
              <a:lnSpc>
                <a:spcPct val="100000"/>
              </a:lnSpc>
              <a:spcBef>
                <a:spcPts val="1301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object 35" descr=""/>
          <p:cNvPicPr/>
          <p:nvPr/>
        </p:nvPicPr>
        <p:blipFill>
          <a:blip r:embed="rId17"/>
          <a:stretch/>
        </p:blipFill>
        <p:spPr>
          <a:xfrm>
            <a:off x="6423480" y="481428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311" name="object 36"/>
          <p:cNvSpPr/>
          <p:nvPr/>
        </p:nvSpPr>
        <p:spPr>
          <a:xfrm>
            <a:off x="6423480" y="4814280"/>
            <a:ext cx="1111680" cy="349200"/>
          </a:xfrm>
          <a:prstGeom prst="rect">
            <a:avLst/>
          </a:prstGeom>
          <a:noFill/>
          <a:ln w="9144">
            <a:solidFill>
              <a:srgbClr val="e8b0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7040" bIns="0" anchor="t">
            <a:spAutoFit/>
          </a:bodyPr>
          <a:p>
            <a:pPr marL="328320">
              <a:lnSpc>
                <a:spcPct val="100000"/>
              </a:lnSpc>
              <a:spcBef>
                <a:spcPts val="1315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2" name="object 37" descr=""/>
          <p:cNvPicPr/>
          <p:nvPr/>
        </p:nvPicPr>
        <p:blipFill>
          <a:blip r:embed="rId18"/>
          <a:stretch/>
        </p:blipFill>
        <p:spPr>
          <a:xfrm>
            <a:off x="6423480" y="549720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313" name="object 38"/>
          <p:cNvSpPr/>
          <p:nvPr/>
        </p:nvSpPr>
        <p:spPr>
          <a:xfrm>
            <a:off x="6423480" y="5497200"/>
            <a:ext cx="1111680" cy="348480"/>
          </a:xfrm>
          <a:prstGeom prst="rect">
            <a:avLst/>
          </a:prstGeom>
          <a:noFill/>
          <a:ln w="9144">
            <a:solidFill>
              <a:srgbClr val="e8b0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6320" bIns="0" anchor="t">
            <a:spAutoFit/>
          </a:bodyPr>
          <a:p>
            <a:pPr marL="328320">
              <a:lnSpc>
                <a:spcPct val="100000"/>
              </a:lnSpc>
              <a:spcBef>
                <a:spcPts val="1310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object 39" descr=""/>
          <p:cNvPicPr/>
          <p:nvPr/>
        </p:nvPicPr>
        <p:blipFill>
          <a:blip r:embed="rId19"/>
          <a:stretch/>
        </p:blipFill>
        <p:spPr>
          <a:xfrm>
            <a:off x="6423480" y="6176880"/>
            <a:ext cx="1111680" cy="532800"/>
          </a:xfrm>
          <a:prstGeom prst="rect">
            <a:avLst/>
          </a:prstGeom>
          <a:ln w="0">
            <a:noFill/>
          </a:ln>
        </p:spPr>
      </p:pic>
      <p:sp>
        <p:nvSpPr>
          <p:cNvPr id="315" name="object 40"/>
          <p:cNvSpPr/>
          <p:nvPr/>
        </p:nvSpPr>
        <p:spPr>
          <a:xfrm>
            <a:off x="6423480" y="6176880"/>
            <a:ext cx="1111680" cy="350280"/>
          </a:xfrm>
          <a:prstGeom prst="rect">
            <a:avLst/>
          </a:prstGeom>
          <a:noFill/>
          <a:ln w="9144">
            <a:solidFill>
              <a:srgbClr val="e8b0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8120" bIns="0" anchor="t">
            <a:spAutoFit/>
          </a:bodyPr>
          <a:p>
            <a:pPr marL="328320">
              <a:lnSpc>
                <a:spcPct val="100000"/>
              </a:lnSpc>
              <a:spcBef>
                <a:spcPts val="1324"/>
              </a:spcBef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object 41"/>
          <p:cNvSpPr/>
          <p:nvPr/>
        </p:nvSpPr>
        <p:spPr>
          <a:xfrm>
            <a:off x="1973520" y="1376280"/>
            <a:ext cx="4446720" cy="5068440"/>
          </a:xfrm>
          <a:custGeom>
            <a:avLst/>
            <a:gdLst>
              <a:gd name="textAreaLeft" fmla="*/ 0 w 4446720"/>
              <a:gd name="textAreaRight" fmla="*/ 4447440 w 4446720"/>
              <a:gd name="textAreaTop" fmla="*/ 0 h 5068440"/>
              <a:gd name="textAreaBottom" fmla="*/ 5069160 h 5068440"/>
            </a:gdLst>
            <a:ahLst/>
            <a:rect l="textAreaLeft" t="textAreaTop" r="textAreaRight" b="textAreaBottom"/>
            <a:pathLst>
              <a:path w="4447540" h="5069205">
                <a:moveTo>
                  <a:pt x="0" y="2575560"/>
                </a:moveTo>
                <a:lnTo>
                  <a:pt x="357124" y="2575560"/>
                </a:lnTo>
                <a:lnTo>
                  <a:pt x="357124" y="4048759"/>
                </a:lnTo>
                <a:lnTo>
                  <a:pt x="714375" y="4048759"/>
                </a:lnTo>
              </a:path>
              <a:path w="4447540" h="5069205">
                <a:moveTo>
                  <a:pt x="0" y="2573782"/>
                </a:moveTo>
                <a:lnTo>
                  <a:pt x="357124" y="2573782"/>
                </a:lnTo>
                <a:lnTo>
                  <a:pt x="357124" y="1082039"/>
                </a:lnTo>
                <a:lnTo>
                  <a:pt x="714375" y="1082039"/>
                </a:lnTo>
              </a:path>
              <a:path w="4447540" h="5069205">
                <a:moveTo>
                  <a:pt x="1828799" y="1082166"/>
                </a:moveTo>
                <a:lnTo>
                  <a:pt x="2334133" y="1082166"/>
                </a:lnTo>
                <a:lnTo>
                  <a:pt x="2334133" y="0"/>
                </a:lnTo>
                <a:lnTo>
                  <a:pt x="2839466" y="0"/>
                </a:lnTo>
              </a:path>
              <a:path w="4447540" h="5069205">
                <a:moveTo>
                  <a:pt x="1828799" y="1082039"/>
                </a:moveTo>
                <a:lnTo>
                  <a:pt x="2334133" y="1082039"/>
                </a:lnTo>
                <a:lnTo>
                  <a:pt x="2334133" y="2044573"/>
                </a:lnTo>
                <a:lnTo>
                  <a:pt x="2839466" y="2044573"/>
                </a:lnTo>
              </a:path>
              <a:path w="4447540" h="5069205">
                <a:moveTo>
                  <a:pt x="1828799" y="1083310"/>
                </a:moveTo>
                <a:lnTo>
                  <a:pt x="2334133" y="1083310"/>
                </a:lnTo>
                <a:lnTo>
                  <a:pt x="2334133" y="682751"/>
                </a:lnTo>
                <a:lnTo>
                  <a:pt x="2839466" y="682751"/>
                </a:lnTo>
              </a:path>
              <a:path w="4447540" h="5069205">
                <a:moveTo>
                  <a:pt x="1828799" y="1082039"/>
                </a:moveTo>
                <a:lnTo>
                  <a:pt x="2334133" y="1082039"/>
                </a:lnTo>
                <a:lnTo>
                  <a:pt x="2334133" y="1362964"/>
                </a:lnTo>
                <a:lnTo>
                  <a:pt x="2839466" y="1362964"/>
                </a:lnTo>
              </a:path>
              <a:path w="4447540" h="5069205">
                <a:moveTo>
                  <a:pt x="1828799" y="4048125"/>
                </a:moveTo>
                <a:lnTo>
                  <a:pt x="2334133" y="4048125"/>
                </a:lnTo>
                <a:lnTo>
                  <a:pt x="2334133" y="3023616"/>
                </a:lnTo>
                <a:lnTo>
                  <a:pt x="2839466" y="3023616"/>
                </a:lnTo>
              </a:path>
              <a:path w="4447540" h="5069205">
                <a:moveTo>
                  <a:pt x="1828799" y="4047743"/>
                </a:moveTo>
                <a:lnTo>
                  <a:pt x="2334133" y="4047743"/>
                </a:lnTo>
                <a:lnTo>
                  <a:pt x="2334133" y="5067973"/>
                </a:lnTo>
                <a:lnTo>
                  <a:pt x="2839466" y="5067973"/>
                </a:lnTo>
              </a:path>
              <a:path w="4447540" h="5069205">
                <a:moveTo>
                  <a:pt x="1828799" y="4049267"/>
                </a:moveTo>
                <a:lnTo>
                  <a:pt x="2334133" y="4049267"/>
                </a:lnTo>
                <a:lnTo>
                  <a:pt x="2334133" y="3706367"/>
                </a:lnTo>
                <a:lnTo>
                  <a:pt x="2839466" y="3706367"/>
                </a:lnTo>
              </a:path>
              <a:path w="4447540" h="5069205">
                <a:moveTo>
                  <a:pt x="1828799" y="4047743"/>
                </a:moveTo>
                <a:lnTo>
                  <a:pt x="2334133" y="4047743"/>
                </a:lnTo>
                <a:lnTo>
                  <a:pt x="2334133" y="4386414"/>
                </a:lnTo>
                <a:lnTo>
                  <a:pt x="2839466" y="4386414"/>
                </a:lnTo>
              </a:path>
              <a:path w="4447540" h="5069205">
                <a:moveTo>
                  <a:pt x="3953255" y="0"/>
                </a:moveTo>
                <a:lnTo>
                  <a:pt x="4447540" y="0"/>
                </a:lnTo>
              </a:path>
              <a:path w="4447540" h="5069205">
                <a:moveTo>
                  <a:pt x="3953255" y="682751"/>
                </a:moveTo>
                <a:lnTo>
                  <a:pt x="4447540" y="682751"/>
                </a:lnTo>
              </a:path>
              <a:path w="4447540" h="5069205">
                <a:moveTo>
                  <a:pt x="3953255" y="1365503"/>
                </a:moveTo>
                <a:lnTo>
                  <a:pt x="4447540" y="1365503"/>
                </a:lnTo>
              </a:path>
              <a:path w="4447540" h="5069205">
                <a:moveTo>
                  <a:pt x="3953255" y="2045207"/>
                </a:moveTo>
                <a:lnTo>
                  <a:pt x="4447540" y="2045207"/>
                </a:lnTo>
              </a:path>
              <a:path w="4447540" h="5069205">
                <a:moveTo>
                  <a:pt x="3953255" y="3023616"/>
                </a:moveTo>
                <a:lnTo>
                  <a:pt x="4447540" y="3023616"/>
                </a:lnTo>
              </a:path>
              <a:path w="4447540" h="5069205">
                <a:moveTo>
                  <a:pt x="3953255" y="3706367"/>
                </a:moveTo>
                <a:lnTo>
                  <a:pt x="4447540" y="3706367"/>
                </a:lnTo>
              </a:path>
              <a:path w="4447540" h="5069205">
                <a:moveTo>
                  <a:pt x="3953255" y="4386072"/>
                </a:moveTo>
                <a:lnTo>
                  <a:pt x="4447540" y="4386072"/>
                </a:lnTo>
              </a:path>
              <a:path w="4447540" h="5069205">
                <a:moveTo>
                  <a:pt x="3953255" y="5068824"/>
                </a:moveTo>
                <a:lnTo>
                  <a:pt x="4447540" y="5068824"/>
                </a:lnTo>
              </a:path>
            </a:pathLst>
          </a:custGeom>
          <a:noFill/>
          <a:ln w="27432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17" name="object 42"/>
          <p:cNvGrpSpPr/>
          <p:nvPr/>
        </p:nvGrpSpPr>
        <p:grpSpPr>
          <a:xfrm>
            <a:off x="8020800" y="1110960"/>
            <a:ext cx="3169080" cy="2577960"/>
            <a:chOff x="8020800" y="1110960"/>
            <a:chExt cx="3169080" cy="2577960"/>
          </a:xfrm>
        </p:grpSpPr>
        <p:pic>
          <p:nvPicPr>
            <p:cNvPr id="318" name="object 43" descr=""/>
            <p:cNvPicPr/>
            <p:nvPr/>
          </p:nvPicPr>
          <p:blipFill>
            <a:blip r:embed="rId20"/>
            <a:stretch/>
          </p:blipFill>
          <p:spPr>
            <a:xfrm>
              <a:off x="8020800" y="1110960"/>
              <a:ext cx="3169080" cy="2577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9" name="object 44"/>
            <p:cNvSpPr/>
            <p:nvPr/>
          </p:nvSpPr>
          <p:spPr>
            <a:xfrm>
              <a:off x="8020800" y="1110960"/>
              <a:ext cx="3169080" cy="2577960"/>
            </a:xfrm>
            <a:custGeom>
              <a:avLst/>
              <a:gdLst>
                <a:gd name="textAreaLeft" fmla="*/ 0 w 3169080"/>
                <a:gd name="textAreaRight" fmla="*/ 3169800 w 3169080"/>
                <a:gd name="textAreaTop" fmla="*/ 0 h 2577960"/>
                <a:gd name="textAreaBottom" fmla="*/ 2578680 h 2577960"/>
              </a:gdLst>
              <a:ahLst/>
              <a:rect l="textAreaLeft" t="textAreaTop" r="textAreaRight" b="textAreaBottom"/>
              <a:pathLst>
                <a:path w="3169920" h="2578735">
                  <a:moveTo>
                    <a:pt x="0" y="158876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3011043" y="0"/>
                  </a:lnTo>
                  <a:lnTo>
                    <a:pt x="3061264" y="8098"/>
                  </a:lnTo>
                  <a:lnTo>
                    <a:pt x="3104878" y="30650"/>
                  </a:lnTo>
                  <a:lnTo>
                    <a:pt x="3139269" y="65041"/>
                  </a:lnTo>
                  <a:lnTo>
                    <a:pt x="3161821" y="108655"/>
                  </a:lnTo>
                  <a:lnTo>
                    <a:pt x="3169920" y="158876"/>
                  </a:lnTo>
                  <a:lnTo>
                    <a:pt x="3169920" y="2419730"/>
                  </a:lnTo>
                  <a:lnTo>
                    <a:pt x="3161821" y="2469952"/>
                  </a:lnTo>
                  <a:lnTo>
                    <a:pt x="3139269" y="2513566"/>
                  </a:lnTo>
                  <a:lnTo>
                    <a:pt x="3104878" y="2547957"/>
                  </a:lnTo>
                  <a:lnTo>
                    <a:pt x="3061264" y="2570509"/>
                  </a:lnTo>
                  <a:lnTo>
                    <a:pt x="3011043" y="2578608"/>
                  </a:lnTo>
                  <a:lnTo>
                    <a:pt x="158877" y="2578608"/>
                  </a:lnTo>
                  <a:lnTo>
                    <a:pt x="108655" y="2570509"/>
                  </a:lnTo>
                  <a:lnTo>
                    <a:pt x="65041" y="2547957"/>
                  </a:lnTo>
                  <a:lnTo>
                    <a:pt x="30650" y="2513566"/>
                  </a:lnTo>
                  <a:lnTo>
                    <a:pt x="8098" y="2469952"/>
                  </a:lnTo>
                  <a:lnTo>
                    <a:pt x="0" y="2419730"/>
                  </a:lnTo>
                  <a:lnTo>
                    <a:pt x="0" y="158876"/>
                  </a:lnTo>
                  <a:close/>
                </a:path>
              </a:pathLst>
            </a:custGeom>
            <a:noFill/>
            <a:ln w="9144">
              <a:solidFill>
                <a:srgbClr val="d0b8e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20" name="object 45"/>
          <p:cNvSpPr/>
          <p:nvPr/>
        </p:nvSpPr>
        <p:spPr>
          <a:xfrm>
            <a:off x="8145360" y="1462320"/>
            <a:ext cx="2791440" cy="18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1713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Taille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set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d’entraînement</a:t>
            </a:r>
            <a:r>
              <a:rPr b="0" lang="fr-FR" sz="12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61488</a:t>
            </a:r>
            <a:r>
              <a:rPr b="1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images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Chaque image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représente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qu’un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seul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fruit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ou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légume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1446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Nombre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catégories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120</a:t>
            </a:r>
            <a:r>
              <a:rPr b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(fruits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2880">
              <a:lnSpc>
                <a:spcPct val="100000"/>
              </a:lnSpc>
              <a:tabLst>
                <a:tab algn="l" pos="18432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légumes)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Taille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d’une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image :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100x100</a:t>
            </a:r>
            <a:r>
              <a:rPr b="1" lang="fr-FR" sz="1200" spc="-8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pixels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1446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couleurs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avec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fruits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centrés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1" name="object 46"/>
          <p:cNvGrpSpPr/>
          <p:nvPr/>
        </p:nvGrpSpPr>
        <p:grpSpPr>
          <a:xfrm>
            <a:off x="8020800" y="4134600"/>
            <a:ext cx="3169080" cy="2574720"/>
            <a:chOff x="8020800" y="4134600"/>
            <a:chExt cx="3169080" cy="2574720"/>
          </a:xfrm>
        </p:grpSpPr>
        <p:pic>
          <p:nvPicPr>
            <p:cNvPr id="322" name="object 47" descr=""/>
            <p:cNvPicPr/>
            <p:nvPr/>
          </p:nvPicPr>
          <p:blipFill>
            <a:blip r:embed="rId21"/>
            <a:stretch/>
          </p:blipFill>
          <p:spPr>
            <a:xfrm>
              <a:off x="8020800" y="4134600"/>
              <a:ext cx="3169080" cy="257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3" name="object 48"/>
            <p:cNvSpPr/>
            <p:nvPr/>
          </p:nvSpPr>
          <p:spPr>
            <a:xfrm>
              <a:off x="8020800" y="4134600"/>
              <a:ext cx="3169080" cy="2574720"/>
            </a:xfrm>
            <a:custGeom>
              <a:avLst/>
              <a:gdLst>
                <a:gd name="textAreaLeft" fmla="*/ 0 w 3169080"/>
                <a:gd name="textAreaRight" fmla="*/ 3169800 w 3169080"/>
                <a:gd name="textAreaTop" fmla="*/ 0 h 2574720"/>
                <a:gd name="textAreaBottom" fmla="*/ 2575440 h 2574720"/>
              </a:gdLst>
              <a:ahLst/>
              <a:rect l="textAreaLeft" t="textAreaTop" r="textAreaRight" b="textAreaBottom"/>
              <a:pathLst>
                <a:path w="3169920" h="2575559">
                  <a:moveTo>
                    <a:pt x="0" y="158623"/>
                  </a:moveTo>
                  <a:lnTo>
                    <a:pt x="8084" y="108476"/>
                  </a:lnTo>
                  <a:lnTo>
                    <a:pt x="30597" y="64931"/>
                  </a:lnTo>
                  <a:lnTo>
                    <a:pt x="64931" y="30597"/>
                  </a:lnTo>
                  <a:lnTo>
                    <a:pt x="108476" y="8084"/>
                  </a:lnTo>
                  <a:lnTo>
                    <a:pt x="158623" y="0"/>
                  </a:lnTo>
                  <a:lnTo>
                    <a:pt x="3011297" y="0"/>
                  </a:lnTo>
                  <a:lnTo>
                    <a:pt x="3061443" y="8084"/>
                  </a:lnTo>
                  <a:lnTo>
                    <a:pt x="3104988" y="30597"/>
                  </a:lnTo>
                  <a:lnTo>
                    <a:pt x="3139322" y="64931"/>
                  </a:lnTo>
                  <a:lnTo>
                    <a:pt x="3161835" y="108476"/>
                  </a:lnTo>
                  <a:lnTo>
                    <a:pt x="3169920" y="158623"/>
                  </a:lnTo>
                  <a:lnTo>
                    <a:pt x="3169920" y="2416898"/>
                  </a:lnTo>
                  <a:lnTo>
                    <a:pt x="3161835" y="2467049"/>
                  </a:lnTo>
                  <a:lnTo>
                    <a:pt x="3139322" y="2510603"/>
                  </a:lnTo>
                  <a:lnTo>
                    <a:pt x="3104988" y="2544948"/>
                  </a:lnTo>
                  <a:lnTo>
                    <a:pt x="3061443" y="2567471"/>
                  </a:lnTo>
                  <a:lnTo>
                    <a:pt x="3011297" y="2575560"/>
                  </a:lnTo>
                  <a:lnTo>
                    <a:pt x="158623" y="2575560"/>
                  </a:lnTo>
                  <a:lnTo>
                    <a:pt x="108476" y="2567471"/>
                  </a:lnTo>
                  <a:lnTo>
                    <a:pt x="64931" y="2544948"/>
                  </a:lnTo>
                  <a:lnTo>
                    <a:pt x="30597" y="2510603"/>
                  </a:lnTo>
                  <a:lnTo>
                    <a:pt x="8084" y="2467049"/>
                  </a:lnTo>
                  <a:lnTo>
                    <a:pt x="0" y="2416898"/>
                  </a:lnTo>
                  <a:lnTo>
                    <a:pt x="0" y="158623"/>
                  </a:lnTo>
                  <a:close/>
                </a:path>
              </a:pathLst>
            </a:custGeom>
            <a:noFill/>
            <a:ln w="9144">
              <a:solidFill>
                <a:srgbClr val="d0b8e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24" name="object 49"/>
          <p:cNvSpPr/>
          <p:nvPr/>
        </p:nvSpPr>
        <p:spPr>
          <a:xfrm>
            <a:off x="8145360" y="4485960"/>
            <a:ext cx="2791440" cy="18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4320" indent="-1713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Taille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set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test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20622</a:t>
            </a:r>
            <a:r>
              <a:rPr b="1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Chaque image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représente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qu’un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seul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fruit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ou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légume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Nombre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catégories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120</a:t>
            </a:r>
            <a:r>
              <a:rPr b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(fruits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2880">
              <a:lnSpc>
                <a:spcPct val="100000"/>
              </a:lnSpc>
              <a:tabLst>
                <a:tab algn="l" pos="18432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légumes)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Taille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d’une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image :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100x100</a:t>
            </a:r>
            <a:r>
              <a:rPr b="1" lang="fr-FR" sz="1200" spc="-8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pixels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1446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couleurs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avec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fruits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centrés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5" name="object 50" descr=""/>
          <p:cNvPicPr/>
          <p:nvPr/>
        </p:nvPicPr>
        <p:blipFill>
          <a:blip r:embed="rId22"/>
          <a:stretch/>
        </p:blipFill>
        <p:spPr>
          <a:xfrm>
            <a:off x="11286720" y="2481120"/>
            <a:ext cx="819360" cy="819360"/>
          </a:xfrm>
          <a:prstGeom prst="rect">
            <a:avLst/>
          </a:prstGeom>
          <a:ln w="0">
            <a:noFill/>
          </a:ln>
        </p:spPr>
      </p:pic>
      <p:pic>
        <p:nvPicPr>
          <p:cNvPr id="326" name="object 51" descr=""/>
          <p:cNvPicPr/>
          <p:nvPr/>
        </p:nvPicPr>
        <p:blipFill>
          <a:blip r:embed="rId23"/>
          <a:stretch/>
        </p:blipFill>
        <p:spPr>
          <a:xfrm>
            <a:off x="11286720" y="3486960"/>
            <a:ext cx="819360" cy="819360"/>
          </a:xfrm>
          <a:prstGeom prst="rect">
            <a:avLst/>
          </a:prstGeom>
          <a:ln w="0">
            <a:noFill/>
          </a:ln>
        </p:spPr>
      </p:pic>
      <p:pic>
        <p:nvPicPr>
          <p:cNvPr id="327" name="object 52" descr=""/>
          <p:cNvPicPr/>
          <p:nvPr/>
        </p:nvPicPr>
        <p:blipFill>
          <a:blip r:embed="rId24"/>
          <a:stretch/>
        </p:blipFill>
        <p:spPr>
          <a:xfrm>
            <a:off x="11289960" y="4434840"/>
            <a:ext cx="819360" cy="8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object 2"/>
          <p:cNvGrpSpPr/>
          <p:nvPr/>
        </p:nvGrpSpPr>
        <p:grpSpPr>
          <a:xfrm>
            <a:off x="1956960" y="2740320"/>
            <a:ext cx="8275320" cy="1374840"/>
            <a:chOff x="1956960" y="2740320"/>
            <a:chExt cx="8275320" cy="1374840"/>
          </a:xfrm>
        </p:grpSpPr>
        <p:pic>
          <p:nvPicPr>
            <p:cNvPr id="329" name="object 3" descr=""/>
            <p:cNvPicPr/>
            <p:nvPr/>
          </p:nvPicPr>
          <p:blipFill>
            <a:blip r:embed="rId1"/>
            <a:stretch/>
          </p:blipFill>
          <p:spPr>
            <a:xfrm>
              <a:off x="1956960" y="2740320"/>
              <a:ext cx="8275320" cy="137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0" name="object 4" descr=""/>
            <p:cNvPicPr/>
            <p:nvPr/>
          </p:nvPicPr>
          <p:blipFill>
            <a:blip r:embed="rId2"/>
            <a:stretch/>
          </p:blipFill>
          <p:spPr>
            <a:xfrm>
              <a:off x="4023360" y="3645360"/>
              <a:ext cx="1063800" cy="31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1" name="object 5" descr=""/>
            <p:cNvPicPr/>
            <p:nvPr/>
          </p:nvPicPr>
          <p:blipFill>
            <a:blip r:embed="rId3"/>
            <a:stretch/>
          </p:blipFill>
          <p:spPr>
            <a:xfrm>
              <a:off x="4376880" y="3645360"/>
              <a:ext cx="960120" cy="31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2" name="object 6" descr=""/>
            <p:cNvPicPr/>
            <p:nvPr/>
          </p:nvPicPr>
          <p:blipFill>
            <a:blip r:embed="rId4"/>
            <a:stretch/>
          </p:blipFill>
          <p:spPr>
            <a:xfrm>
              <a:off x="4724280" y="3645360"/>
              <a:ext cx="3441240" cy="313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367520" y="3079080"/>
            <a:ext cx="34592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II –</a:t>
            </a:r>
            <a:r>
              <a:rPr b="0" lang="fr-FR" sz="4000" spc="-3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LE</a:t>
            </a:r>
            <a:r>
              <a:rPr b="0" lang="fr-FR" sz="4000" spc="-12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BIG</a:t>
            </a:r>
            <a:r>
              <a:rPr b="0" lang="fr-FR" sz="4000" spc="-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80" strike="noStrike">
                <a:solidFill>
                  <a:srgbClr val="000000"/>
                </a:solidFill>
                <a:latin typeface="Corbel"/>
              </a:rPr>
              <a:t>DATA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563480" y="142560"/>
            <a:ext cx="90644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LE BIG</a:t>
            </a:r>
            <a:r>
              <a:rPr b="1" lang="fr-FR" sz="4000" spc="-1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00" strike="noStrike">
                <a:solidFill>
                  <a:srgbClr val="000000"/>
                </a:solidFill>
                <a:latin typeface="Corbel"/>
              </a:rPr>
              <a:t>DATA,</a:t>
            </a:r>
            <a:r>
              <a:rPr b="1" lang="fr-FR" sz="4000" spc="-19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C’EST</a:t>
            </a:r>
            <a:r>
              <a:rPr b="1" lang="fr-FR" sz="4000" spc="-18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12" strike="noStrike">
                <a:solidFill>
                  <a:srgbClr val="000000"/>
                </a:solidFill>
                <a:latin typeface="Corbel"/>
              </a:rPr>
              <a:t>QUOI?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5" name="object 3"/>
          <p:cNvGrpSpPr/>
          <p:nvPr/>
        </p:nvGrpSpPr>
        <p:grpSpPr>
          <a:xfrm>
            <a:off x="583560" y="988920"/>
            <a:ext cx="5269680" cy="2041560"/>
            <a:chOff x="583560" y="988920"/>
            <a:chExt cx="5269680" cy="2041560"/>
          </a:xfrm>
        </p:grpSpPr>
        <p:pic>
          <p:nvPicPr>
            <p:cNvPr id="336" name="object 4" descr=""/>
            <p:cNvPicPr/>
            <p:nvPr/>
          </p:nvPicPr>
          <p:blipFill>
            <a:blip r:embed="rId1"/>
            <a:stretch/>
          </p:blipFill>
          <p:spPr>
            <a:xfrm>
              <a:off x="583560" y="988920"/>
              <a:ext cx="5269320" cy="2041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7" name="object 5"/>
            <p:cNvSpPr/>
            <p:nvPr/>
          </p:nvSpPr>
          <p:spPr>
            <a:xfrm>
              <a:off x="583560" y="988920"/>
              <a:ext cx="5269680" cy="2041560"/>
            </a:xfrm>
            <a:custGeom>
              <a:avLst/>
              <a:gdLst>
                <a:gd name="textAreaLeft" fmla="*/ 0 w 5269680"/>
                <a:gd name="textAreaRight" fmla="*/ 5270400 w 5269680"/>
                <a:gd name="textAreaTop" fmla="*/ 0 h 2041560"/>
                <a:gd name="textAreaBottom" fmla="*/ 2042280 h 2041560"/>
              </a:gdLst>
              <a:ahLst/>
              <a:rect l="textAreaLeft" t="textAreaTop" r="textAreaRight" b="textAreaBottom"/>
              <a:pathLst>
                <a:path w="5270500" h="2042160">
                  <a:moveTo>
                    <a:pt x="0" y="125857"/>
                  </a:moveTo>
                  <a:lnTo>
                    <a:pt x="9886" y="76831"/>
                  </a:lnTo>
                  <a:lnTo>
                    <a:pt x="36845" y="36829"/>
                  </a:lnTo>
                  <a:lnTo>
                    <a:pt x="76831" y="9878"/>
                  </a:lnTo>
                  <a:lnTo>
                    <a:pt x="125793" y="0"/>
                  </a:lnTo>
                  <a:lnTo>
                    <a:pt x="5144135" y="0"/>
                  </a:lnTo>
                  <a:lnTo>
                    <a:pt x="5193160" y="9878"/>
                  </a:lnTo>
                  <a:lnTo>
                    <a:pt x="5233162" y="36829"/>
                  </a:lnTo>
                  <a:lnTo>
                    <a:pt x="5260113" y="76831"/>
                  </a:lnTo>
                  <a:lnTo>
                    <a:pt x="5269992" y="125857"/>
                  </a:lnTo>
                  <a:lnTo>
                    <a:pt x="5269992" y="1916302"/>
                  </a:lnTo>
                  <a:lnTo>
                    <a:pt x="5260113" y="1965328"/>
                  </a:lnTo>
                  <a:lnTo>
                    <a:pt x="5233162" y="2005330"/>
                  </a:lnTo>
                  <a:lnTo>
                    <a:pt x="5193160" y="2032281"/>
                  </a:lnTo>
                  <a:lnTo>
                    <a:pt x="5144135" y="2042160"/>
                  </a:lnTo>
                  <a:lnTo>
                    <a:pt x="125793" y="2042160"/>
                  </a:lnTo>
                  <a:lnTo>
                    <a:pt x="76831" y="2032281"/>
                  </a:lnTo>
                  <a:lnTo>
                    <a:pt x="36845" y="2005330"/>
                  </a:lnTo>
                  <a:lnTo>
                    <a:pt x="9886" y="1965328"/>
                  </a:lnTo>
                  <a:lnTo>
                    <a:pt x="0" y="1916302"/>
                  </a:lnTo>
                  <a:lnTo>
                    <a:pt x="0" y="125857"/>
                  </a:lnTo>
                  <a:close/>
                </a:path>
              </a:pathLst>
            </a:custGeom>
            <a:noFill/>
            <a:ln w="9144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38" name="object 6"/>
          <p:cNvSpPr/>
          <p:nvPr/>
        </p:nvSpPr>
        <p:spPr>
          <a:xfrm>
            <a:off x="1156320" y="1445040"/>
            <a:ext cx="4509000" cy="110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  <a:tab algn="l" pos="30168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On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fait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Big</a:t>
            </a:r>
            <a:r>
              <a:rPr b="0" lang="fr-FR" sz="12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Data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partir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moment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où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quantité</a:t>
            </a:r>
            <a:r>
              <a:rPr b="0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données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excède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faculté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d’une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machine à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stocker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analyser en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un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temps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acceptable.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Exemple</a:t>
            </a:r>
            <a:r>
              <a:rPr b="0" lang="fr-FR" sz="1200" spc="-4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Si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données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traiter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sont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trop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grosses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être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stockées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RAM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machine,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nous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sommes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confrontés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un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problème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Big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Data.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9" name="object 7"/>
          <p:cNvGrpSpPr/>
          <p:nvPr/>
        </p:nvGrpSpPr>
        <p:grpSpPr>
          <a:xfrm>
            <a:off x="6234840" y="988920"/>
            <a:ext cx="5376600" cy="2041560"/>
            <a:chOff x="6234840" y="988920"/>
            <a:chExt cx="5376600" cy="2041560"/>
          </a:xfrm>
        </p:grpSpPr>
        <p:pic>
          <p:nvPicPr>
            <p:cNvPr id="340" name="object 8" descr=""/>
            <p:cNvPicPr/>
            <p:nvPr/>
          </p:nvPicPr>
          <p:blipFill>
            <a:blip r:embed="rId2"/>
            <a:stretch/>
          </p:blipFill>
          <p:spPr>
            <a:xfrm>
              <a:off x="6234840" y="988920"/>
              <a:ext cx="5375880" cy="2041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1" name="object 9"/>
            <p:cNvSpPr/>
            <p:nvPr/>
          </p:nvSpPr>
          <p:spPr>
            <a:xfrm>
              <a:off x="6234840" y="988920"/>
              <a:ext cx="5376600" cy="2041560"/>
            </a:xfrm>
            <a:custGeom>
              <a:avLst/>
              <a:gdLst>
                <a:gd name="textAreaLeft" fmla="*/ 0 w 5376600"/>
                <a:gd name="textAreaRight" fmla="*/ 5377320 w 5376600"/>
                <a:gd name="textAreaTop" fmla="*/ 0 h 2041560"/>
                <a:gd name="textAreaBottom" fmla="*/ 2042280 h 2041560"/>
              </a:gdLst>
              <a:ahLst/>
              <a:rect l="textAreaLeft" t="textAreaTop" r="textAreaRight" b="textAreaBottom"/>
              <a:pathLst>
                <a:path w="5377180" h="2042160">
                  <a:moveTo>
                    <a:pt x="0" y="125857"/>
                  </a:moveTo>
                  <a:lnTo>
                    <a:pt x="9878" y="76831"/>
                  </a:lnTo>
                  <a:lnTo>
                    <a:pt x="36829" y="36829"/>
                  </a:lnTo>
                  <a:lnTo>
                    <a:pt x="76831" y="9878"/>
                  </a:lnTo>
                  <a:lnTo>
                    <a:pt x="125856" y="0"/>
                  </a:lnTo>
                  <a:lnTo>
                    <a:pt x="5250815" y="0"/>
                  </a:lnTo>
                  <a:lnTo>
                    <a:pt x="5299840" y="9878"/>
                  </a:lnTo>
                  <a:lnTo>
                    <a:pt x="5339842" y="36829"/>
                  </a:lnTo>
                  <a:lnTo>
                    <a:pt x="5366793" y="76831"/>
                  </a:lnTo>
                  <a:lnTo>
                    <a:pt x="5376671" y="125857"/>
                  </a:lnTo>
                  <a:lnTo>
                    <a:pt x="5376671" y="1916302"/>
                  </a:lnTo>
                  <a:lnTo>
                    <a:pt x="5366793" y="1965328"/>
                  </a:lnTo>
                  <a:lnTo>
                    <a:pt x="5339842" y="2005330"/>
                  </a:lnTo>
                  <a:lnTo>
                    <a:pt x="5299840" y="2032281"/>
                  </a:lnTo>
                  <a:lnTo>
                    <a:pt x="5250815" y="2042160"/>
                  </a:lnTo>
                  <a:lnTo>
                    <a:pt x="125856" y="2042160"/>
                  </a:lnTo>
                  <a:lnTo>
                    <a:pt x="76831" y="2032281"/>
                  </a:lnTo>
                  <a:lnTo>
                    <a:pt x="36830" y="2005330"/>
                  </a:lnTo>
                  <a:lnTo>
                    <a:pt x="9878" y="1965328"/>
                  </a:lnTo>
                  <a:lnTo>
                    <a:pt x="0" y="1916302"/>
                  </a:lnTo>
                  <a:lnTo>
                    <a:pt x="0" y="125857"/>
                  </a:lnTo>
                  <a:close/>
                </a:path>
              </a:pathLst>
            </a:custGeom>
            <a:noFill/>
            <a:ln w="9143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42" name="object 10"/>
          <p:cNvSpPr/>
          <p:nvPr/>
        </p:nvSpPr>
        <p:spPr>
          <a:xfrm>
            <a:off x="698760" y="1049040"/>
            <a:ext cx="878328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  <a:tabLst>
                <a:tab algn="l" pos="5663520"/>
              </a:tabLst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Le</a:t>
            </a:r>
            <a:r>
              <a:rPr b="1" lang="fr-FR" sz="14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Big</a:t>
            </a:r>
            <a:r>
              <a:rPr b="1" lang="fr-FR" sz="14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Data très</a:t>
            </a:r>
            <a:r>
              <a:rPr b="1" lang="fr-FR" sz="14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grossièrement</a:t>
            </a:r>
            <a:r>
              <a:rPr b="1" lang="fr-FR" sz="1400" spc="-3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définit</a:t>
            </a:r>
            <a:r>
              <a:rPr b="1" lang="fr-FR" sz="1400" spc="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Comment</a:t>
            </a:r>
            <a:r>
              <a:rPr b="1" lang="fr-FR" sz="14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faire</a:t>
            </a:r>
            <a:r>
              <a:rPr b="1" lang="fr-FR" sz="14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pour</a:t>
            </a:r>
            <a:r>
              <a:rPr b="1" lang="fr-FR" sz="14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traiter</a:t>
            </a:r>
            <a:r>
              <a:rPr b="1" lang="fr-FR" sz="14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ces</a:t>
            </a:r>
            <a:r>
              <a:rPr b="1" lang="fr-FR" sz="1400" spc="-5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données</a:t>
            </a:r>
            <a:r>
              <a:rPr b="1" lang="fr-FR" sz="1400" spc="-4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object 11"/>
          <p:cNvSpPr/>
          <p:nvPr/>
        </p:nvSpPr>
        <p:spPr>
          <a:xfrm>
            <a:off x="6807600" y="1445040"/>
            <a:ext cx="426348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solution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ce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problème</a:t>
            </a:r>
            <a:r>
              <a:rPr b="0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consiste</a:t>
            </a:r>
            <a:r>
              <a:rPr b="0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paralléliser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calculs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sur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plusieurs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machines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différentes.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Cela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pose</a:t>
            </a:r>
            <a:r>
              <a:rPr b="0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certain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nombre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de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questions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qui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ne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sont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simples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résoudre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object 12"/>
          <p:cNvSpPr/>
          <p:nvPr/>
        </p:nvSpPr>
        <p:spPr>
          <a:xfrm>
            <a:off x="7264800" y="1994040"/>
            <a:ext cx="4091400" cy="9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5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stratégie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distribution</a:t>
            </a:r>
            <a:r>
              <a:rPr b="0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calculs</a:t>
            </a:r>
            <a:r>
              <a:rPr b="0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entre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machines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Comment</a:t>
            </a:r>
            <a:r>
              <a:rPr b="0" lang="fr-FR" sz="1200" spc="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distribuer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calculs</a:t>
            </a:r>
            <a:r>
              <a:rPr b="0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entre les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machines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Comment</a:t>
            </a:r>
            <a:r>
              <a:rPr b="0" lang="fr-FR" sz="1200" spc="2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agréger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résultats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différentes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machines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Gérer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pannes</a:t>
            </a:r>
            <a:r>
              <a:rPr b="0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machines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lors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l’exécution</a:t>
            </a:r>
            <a:r>
              <a:rPr b="0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calculs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99160"/>
              </a:tabLst>
            </a:pP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Maîtriser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coûts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l’architecture</a:t>
            </a:r>
            <a:r>
              <a:rPr b="0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mis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2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place.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5" name="object 13"/>
          <p:cNvGrpSpPr/>
          <p:nvPr/>
        </p:nvGrpSpPr>
        <p:grpSpPr>
          <a:xfrm>
            <a:off x="583560" y="3180600"/>
            <a:ext cx="11027160" cy="3568680"/>
            <a:chOff x="583560" y="3180600"/>
            <a:chExt cx="11027160" cy="3568680"/>
          </a:xfrm>
        </p:grpSpPr>
        <p:pic>
          <p:nvPicPr>
            <p:cNvPr id="346" name="object 14" descr=""/>
            <p:cNvPicPr/>
            <p:nvPr/>
          </p:nvPicPr>
          <p:blipFill>
            <a:blip r:embed="rId3"/>
            <a:stretch/>
          </p:blipFill>
          <p:spPr>
            <a:xfrm>
              <a:off x="583560" y="3180600"/>
              <a:ext cx="11026800" cy="3568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7" name="object 15"/>
            <p:cNvSpPr/>
            <p:nvPr/>
          </p:nvSpPr>
          <p:spPr>
            <a:xfrm>
              <a:off x="583560" y="3180600"/>
              <a:ext cx="11027160" cy="3568680"/>
            </a:xfrm>
            <a:custGeom>
              <a:avLst/>
              <a:gdLst>
                <a:gd name="textAreaLeft" fmla="*/ 0 w 11027160"/>
                <a:gd name="textAreaRight" fmla="*/ 11027880 w 11027160"/>
                <a:gd name="textAreaTop" fmla="*/ 0 h 3568680"/>
                <a:gd name="textAreaBottom" fmla="*/ 3569400 h 3568680"/>
              </a:gdLst>
              <a:ahLst/>
              <a:rect l="textAreaLeft" t="textAreaTop" r="textAreaRight" b="textAreaBottom"/>
              <a:pathLst>
                <a:path w="11028045" h="3569334">
                  <a:moveTo>
                    <a:pt x="0" y="152146"/>
                  </a:moveTo>
                  <a:lnTo>
                    <a:pt x="7754" y="104038"/>
                  </a:lnTo>
                  <a:lnTo>
                    <a:pt x="29345" y="62270"/>
                  </a:lnTo>
                  <a:lnTo>
                    <a:pt x="62267" y="29342"/>
                  </a:lnTo>
                  <a:lnTo>
                    <a:pt x="104015" y="7752"/>
                  </a:lnTo>
                  <a:lnTo>
                    <a:pt x="152082" y="0"/>
                  </a:lnTo>
                  <a:lnTo>
                    <a:pt x="10875517" y="0"/>
                  </a:lnTo>
                  <a:lnTo>
                    <a:pt x="10923625" y="7752"/>
                  </a:lnTo>
                  <a:lnTo>
                    <a:pt x="10965393" y="29342"/>
                  </a:lnTo>
                  <a:lnTo>
                    <a:pt x="10998321" y="62270"/>
                  </a:lnTo>
                  <a:lnTo>
                    <a:pt x="11019911" y="104038"/>
                  </a:lnTo>
                  <a:lnTo>
                    <a:pt x="11027664" y="152146"/>
                  </a:lnTo>
                  <a:lnTo>
                    <a:pt x="11027664" y="3417112"/>
                  </a:lnTo>
                  <a:lnTo>
                    <a:pt x="11019911" y="3465185"/>
                  </a:lnTo>
                  <a:lnTo>
                    <a:pt x="10998321" y="3506937"/>
                  </a:lnTo>
                  <a:lnTo>
                    <a:pt x="10965393" y="3539861"/>
                  </a:lnTo>
                  <a:lnTo>
                    <a:pt x="10923625" y="3561453"/>
                  </a:lnTo>
                  <a:lnTo>
                    <a:pt x="10875517" y="3569208"/>
                  </a:lnTo>
                  <a:lnTo>
                    <a:pt x="152082" y="3569208"/>
                  </a:lnTo>
                  <a:lnTo>
                    <a:pt x="104015" y="3561453"/>
                  </a:lnTo>
                  <a:lnTo>
                    <a:pt x="62267" y="3539861"/>
                  </a:lnTo>
                  <a:lnTo>
                    <a:pt x="29345" y="3506937"/>
                  </a:lnTo>
                  <a:lnTo>
                    <a:pt x="7754" y="3465185"/>
                  </a:lnTo>
                  <a:lnTo>
                    <a:pt x="0" y="3417112"/>
                  </a:lnTo>
                  <a:lnTo>
                    <a:pt x="0" y="152146"/>
                  </a:lnTo>
                  <a:close/>
                </a:path>
              </a:pathLst>
            </a:custGeom>
            <a:noFill/>
            <a:ln w="9144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48" name="object 16"/>
          <p:cNvSpPr/>
          <p:nvPr/>
        </p:nvSpPr>
        <p:spPr>
          <a:xfrm>
            <a:off x="706320" y="3249720"/>
            <a:ext cx="227052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Logiciel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de</a:t>
            </a:r>
            <a:r>
              <a:rPr b="1" lang="fr-FR" sz="14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calculs</a:t>
            </a:r>
            <a:r>
              <a:rPr b="1" lang="fr-FR" sz="1400" spc="-7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distribués</a:t>
            </a:r>
            <a:r>
              <a:rPr b="1" lang="fr-FR" sz="1400" spc="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9" name="object 17"/>
          <p:cNvGrpSpPr/>
          <p:nvPr/>
        </p:nvGrpSpPr>
        <p:grpSpPr>
          <a:xfrm>
            <a:off x="780120" y="3584520"/>
            <a:ext cx="9123840" cy="3113280"/>
            <a:chOff x="780120" y="3584520"/>
            <a:chExt cx="9123840" cy="3113280"/>
          </a:xfrm>
        </p:grpSpPr>
        <p:pic>
          <p:nvPicPr>
            <p:cNvPr id="350" name="object 18" descr=""/>
            <p:cNvPicPr/>
            <p:nvPr/>
          </p:nvPicPr>
          <p:blipFill>
            <a:blip r:embed="rId4"/>
            <a:stretch/>
          </p:blipFill>
          <p:spPr>
            <a:xfrm>
              <a:off x="780120" y="3584520"/>
              <a:ext cx="1407600" cy="65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1" name="object 19" descr=""/>
            <p:cNvPicPr/>
            <p:nvPr/>
          </p:nvPicPr>
          <p:blipFill>
            <a:blip r:embed="rId5"/>
            <a:stretch/>
          </p:blipFill>
          <p:spPr>
            <a:xfrm>
              <a:off x="4843440" y="3953160"/>
              <a:ext cx="3300120" cy="2251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2" name="object 20" descr=""/>
            <p:cNvPicPr/>
            <p:nvPr/>
          </p:nvPicPr>
          <p:blipFill>
            <a:blip r:embed="rId6"/>
            <a:stretch/>
          </p:blipFill>
          <p:spPr>
            <a:xfrm>
              <a:off x="2307240" y="3584520"/>
              <a:ext cx="1596600" cy="65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3" name="object 21" descr=""/>
            <p:cNvPicPr/>
            <p:nvPr/>
          </p:nvPicPr>
          <p:blipFill>
            <a:blip r:embed="rId7"/>
            <a:stretch/>
          </p:blipFill>
          <p:spPr>
            <a:xfrm>
              <a:off x="3085920" y="6289560"/>
              <a:ext cx="6817680" cy="407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4" name="object 22"/>
            <p:cNvSpPr/>
            <p:nvPr/>
          </p:nvSpPr>
          <p:spPr>
            <a:xfrm>
              <a:off x="3085920" y="6289560"/>
              <a:ext cx="6818040" cy="408240"/>
            </a:xfrm>
            <a:custGeom>
              <a:avLst/>
              <a:gdLst>
                <a:gd name="textAreaLeft" fmla="*/ 0 w 6818040"/>
                <a:gd name="textAreaRight" fmla="*/ 6818760 w 6818040"/>
                <a:gd name="textAreaTop" fmla="*/ 0 h 408240"/>
                <a:gd name="textAreaBottom" fmla="*/ 408960 h 408240"/>
              </a:gdLst>
              <a:ahLst/>
              <a:rect l="textAreaLeft" t="textAreaTop" r="textAreaRight" b="textAreaBottom"/>
              <a:pathLst>
                <a:path w="6818630" h="408940">
                  <a:moveTo>
                    <a:pt x="0" y="25158"/>
                  </a:moveTo>
                  <a:lnTo>
                    <a:pt x="1982" y="15366"/>
                  </a:lnTo>
                  <a:lnTo>
                    <a:pt x="7381" y="7369"/>
                  </a:lnTo>
                  <a:lnTo>
                    <a:pt x="15376" y="1977"/>
                  </a:lnTo>
                  <a:lnTo>
                    <a:pt x="25145" y="0"/>
                  </a:lnTo>
                  <a:lnTo>
                    <a:pt x="6793230" y="0"/>
                  </a:lnTo>
                  <a:lnTo>
                    <a:pt x="6802999" y="1977"/>
                  </a:lnTo>
                  <a:lnTo>
                    <a:pt x="6810994" y="7369"/>
                  </a:lnTo>
                  <a:lnTo>
                    <a:pt x="6816393" y="15366"/>
                  </a:lnTo>
                  <a:lnTo>
                    <a:pt x="6818376" y="25158"/>
                  </a:lnTo>
                  <a:lnTo>
                    <a:pt x="6818376" y="383273"/>
                  </a:lnTo>
                  <a:lnTo>
                    <a:pt x="6816393" y="393065"/>
                  </a:lnTo>
                  <a:lnTo>
                    <a:pt x="6810994" y="401062"/>
                  </a:lnTo>
                  <a:lnTo>
                    <a:pt x="6802999" y="406454"/>
                  </a:lnTo>
                  <a:lnTo>
                    <a:pt x="6793230" y="408431"/>
                  </a:lnTo>
                  <a:lnTo>
                    <a:pt x="25145" y="408431"/>
                  </a:lnTo>
                  <a:lnTo>
                    <a:pt x="15376" y="406454"/>
                  </a:lnTo>
                  <a:lnTo>
                    <a:pt x="7381" y="401062"/>
                  </a:lnTo>
                  <a:lnTo>
                    <a:pt x="1982" y="393065"/>
                  </a:lnTo>
                  <a:lnTo>
                    <a:pt x="0" y="383273"/>
                  </a:lnTo>
                  <a:lnTo>
                    <a:pt x="0" y="25158"/>
                  </a:lnTo>
                  <a:close/>
                </a:path>
              </a:pathLst>
            </a:custGeom>
            <a:noFill/>
            <a:ln w="9144">
              <a:solidFill>
                <a:srgbClr val="edcc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55" name="object 23"/>
          <p:cNvSpPr/>
          <p:nvPr/>
        </p:nvSpPr>
        <p:spPr>
          <a:xfrm>
            <a:off x="3664800" y="6320520"/>
            <a:ext cx="56545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3320" algn="ctr">
              <a:lnSpc>
                <a:spcPct val="100000"/>
              </a:lnSpc>
              <a:spcBef>
                <a:spcPts val="105"/>
              </a:spcBef>
            </a:pP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Spark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peut</a:t>
            </a:r>
            <a:r>
              <a:rPr b="0" lang="fr-FR" sz="10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lancer</a:t>
            </a: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un traitement</a:t>
            </a:r>
            <a:r>
              <a:rPr b="0" lang="fr-FR" sz="10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sur une</a:t>
            </a:r>
            <a:r>
              <a:rPr b="0" lang="fr-FR" sz="10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machine</a:t>
            </a:r>
            <a:r>
              <a:rPr b="0" lang="fr-FR" sz="10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locale ou</a:t>
            </a:r>
            <a:r>
              <a:rPr b="0" lang="fr-FR" sz="10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sur une</a:t>
            </a:r>
            <a:r>
              <a:rPr b="0" lang="fr-FR" sz="10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machine</a:t>
            </a:r>
            <a:r>
              <a:rPr b="0" lang="fr-FR" sz="10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en 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ligne.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13320"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0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mode</a:t>
            </a:r>
            <a:r>
              <a:rPr b="0" lang="fr-FR" sz="10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local,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lang="fr-FR" sz="10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parallélisme</a:t>
            </a: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000" spc="-8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calculs</a:t>
            </a:r>
            <a:r>
              <a:rPr b="0" lang="fr-FR" sz="10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se</a:t>
            </a:r>
            <a:r>
              <a:rPr b="0" lang="fr-FR" sz="10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fera</a:t>
            </a:r>
            <a:r>
              <a:rPr b="0" lang="fr-FR" sz="10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fonction</a:t>
            </a:r>
            <a:r>
              <a:rPr b="0" lang="fr-FR" sz="10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nombre</a:t>
            </a:r>
            <a:r>
              <a:rPr b="0" lang="fr-FR" sz="10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cœurs</a:t>
            </a:r>
            <a:r>
              <a:rPr b="0" lang="fr-FR" sz="10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disponibles</a:t>
            </a:r>
            <a:r>
              <a:rPr b="0" lang="fr-FR" sz="10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sur</a:t>
            </a:r>
            <a:r>
              <a:rPr b="0" lang="fr-FR" sz="10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machine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6" name="object 24"/>
          <p:cNvGrpSpPr/>
          <p:nvPr/>
        </p:nvGrpSpPr>
        <p:grpSpPr>
          <a:xfrm>
            <a:off x="1873080" y="4649760"/>
            <a:ext cx="2023560" cy="862200"/>
            <a:chOff x="1873080" y="4649760"/>
            <a:chExt cx="2023560" cy="862200"/>
          </a:xfrm>
        </p:grpSpPr>
        <p:pic>
          <p:nvPicPr>
            <p:cNvPr id="357" name="object 25" descr=""/>
            <p:cNvPicPr/>
            <p:nvPr/>
          </p:nvPicPr>
          <p:blipFill>
            <a:blip r:embed="rId8"/>
            <a:stretch/>
          </p:blipFill>
          <p:spPr>
            <a:xfrm>
              <a:off x="1873080" y="4649760"/>
              <a:ext cx="2023200" cy="8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8" name="object 26"/>
            <p:cNvSpPr/>
            <p:nvPr/>
          </p:nvSpPr>
          <p:spPr>
            <a:xfrm>
              <a:off x="1873080" y="4649760"/>
              <a:ext cx="2023560" cy="862200"/>
            </a:xfrm>
            <a:custGeom>
              <a:avLst/>
              <a:gdLst>
                <a:gd name="textAreaLeft" fmla="*/ 0 w 2023560"/>
                <a:gd name="textAreaRight" fmla="*/ 2024280 w 2023560"/>
                <a:gd name="textAreaTop" fmla="*/ 0 h 862200"/>
                <a:gd name="textAreaBottom" fmla="*/ 862920 h 862200"/>
              </a:gdLst>
              <a:ahLst/>
              <a:rect l="textAreaLeft" t="textAreaTop" r="textAreaRight" b="textAreaBottom"/>
              <a:pathLst>
                <a:path w="2024379" h="862964">
                  <a:moveTo>
                    <a:pt x="0" y="53086"/>
                  </a:moveTo>
                  <a:lnTo>
                    <a:pt x="4169" y="32414"/>
                  </a:lnTo>
                  <a:lnTo>
                    <a:pt x="15541" y="15541"/>
                  </a:lnTo>
                  <a:lnTo>
                    <a:pt x="32414" y="4169"/>
                  </a:lnTo>
                  <a:lnTo>
                    <a:pt x="53086" y="0"/>
                  </a:lnTo>
                  <a:lnTo>
                    <a:pt x="1970786" y="0"/>
                  </a:lnTo>
                  <a:lnTo>
                    <a:pt x="1991457" y="4169"/>
                  </a:lnTo>
                  <a:lnTo>
                    <a:pt x="2008330" y="15541"/>
                  </a:lnTo>
                  <a:lnTo>
                    <a:pt x="2019702" y="32414"/>
                  </a:lnTo>
                  <a:lnTo>
                    <a:pt x="2023871" y="53086"/>
                  </a:lnTo>
                  <a:lnTo>
                    <a:pt x="2023871" y="809497"/>
                  </a:lnTo>
                  <a:lnTo>
                    <a:pt x="2019702" y="830169"/>
                  </a:lnTo>
                  <a:lnTo>
                    <a:pt x="2008330" y="847042"/>
                  </a:lnTo>
                  <a:lnTo>
                    <a:pt x="1991457" y="858414"/>
                  </a:lnTo>
                  <a:lnTo>
                    <a:pt x="1970786" y="862584"/>
                  </a:lnTo>
                  <a:lnTo>
                    <a:pt x="53086" y="862584"/>
                  </a:lnTo>
                  <a:lnTo>
                    <a:pt x="32414" y="858414"/>
                  </a:lnTo>
                  <a:lnTo>
                    <a:pt x="15541" y="847042"/>
                  </a:lnTo>
                  <a:lnTo>
                    <a:pt x="4169" y="830169"/>
                  </a:lnTo>
                  <a:lnTo>
                    <a:pt x="0" y="809497"/>
                  </a:lnTo>
                  <a:lnTo>
                    <a:pt x="0" y="53086"/>
                  </a:lnTo>
                  <a:close/>
                </a:path>
              </a:pathLst>
            </a:custGeom>
            <a:noFill/>
            <a:ln w="9144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59" name="object 27"/>
          <p:cNvSpPr/>
          <p:nvPr/>
        </p:nvSpPr>
        <p:spPr>
          <a:xfrm>
            <a:off x="1966680" y="4691160"/>
            <a:ext cx="18306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algn="ctr">
              <a:lnSpc>
                <a:spcPct val="100000"/>
              </a:lnSpc>
              <a:spcBef>
                <a:spcPts val="105"/>
              </a:spcBef>
            </a:pP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Application</a:t>
            </a:r>
            <a:r>
              <a:rPr b="0" lang="fr-FR" sz="10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Python</a:t>
            </a:r>
            <a:r>
              <a:rPr b="0" lang="fr-FR" sz="1000" spc="14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exécutée</a:t>
            </a:r>
            <a:r>
              <a:rPr b="0" lang="fr-FR" sz="10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2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0" lang="fr-FR" sz="1000" spc="49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0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JVM</a:t>
            </a:r>
            <a:r>
              <a:rPr b="0" lang="fr-FR" sz="10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laquelle</a:t>
            </a:r>
            <a:r>
              <a:rPr b="0" lang="fr-FR" sz="10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est</a:t>
            </a:r>
            <a:r>
              <a:rPr b="0" lang="fr-FR" sz="1000" spc="49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instanciée</a:t>
            </a:r>
            <a:r>
              <a:rPr b="0" lang="fr-FR" sz="10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configurée</a:t>
            </a:r>
            <a:r>
              <a:rPr b="0" lang="fr-FR" sz="10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l’objet</a:t>
            </a:r>
            <a:r>
              <a:rPr b="0" lang="fr-FR" sz="1000" spc="49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Sparkcontext</a:t>
            </a:r>
            <a:r>
              <a:rPr b="0" lang="fr-FR" sz="10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et/ou</a:t>
            </a:r>
            <a:r>
              <a:rPr b="0" lang="fr-FR" sz="10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Sparksession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0" name="object 28"/>
          <p:cNvGrpSpPr/>
          <p:nvPr/>
        </p:nvGrpSpPr>
        <p:grpSpPr>
          <a:xfrm>
            <a:off x="3892320" y="3244680"/>
            <a:ext cx="4253040" cy="1878480"/>
            <a:chOff x="3892320" y="3244680"/>
            <a:chExt cx="4253040" cy="1878480"/>
          </a:xfrm>
        </p:grpSpPr>
        <p:sp>
          <p:nvSpPr>
            <p:cNvPr id="361" name="object 29"/>
            <p:cNvSpPr/>
            <p:nvPr/>
          </p:nvSpPr>
          <p:spPr>
            <a:xfrm>
              <a:off x="3892320" y="5041440"/>
              <a:ext cx="952920" cy="81720"/>
            </a:xfrm>
            <a:custGeom>
              <a:avLst/>
              <a:gdLst>
                <a:gd name="textAreaLeft" fmla="*/ 0 w 952920"/>
                <a:gd name="textAreaRight" fmla="*/ 953640 w 952920"/>
                <a:gd name="textAreaTop" fmla="*/ 0 h 81720"/>
                <a:gd name="textAreaBottom" fmla="*/ 82440 h 81720"/>
              </a:gdLst>
              <a:ahLst/>
              <a:rect l="textAreaLeft" t="textAreaTop" r="textAreaRight" b="textAreaBottom"/>
              <a:pathLst>
                <a:path w="953770" h="82550">
                  <a:moveTo>
                    <a:pt x="871219" y="0"/>
                  </a:moveTo>
                  <a:lnTo>
                    <a:pt x="871219" y="82295"/>
                  </a:lnTo>
                  <a:lnTo>
                    <a:pt x="926083" y="54863"/>
                  </a:lnTo>
                  <a:lnTo>
                    <a:pt x="892555" y="54863"/>
                  </a:lnTo>
                  <a:lnTo>
                    <a:pt x="898651" y="48767"/>
                  </a:lnTo>
                  <a:lnTo>
                    <a:pt x="898651" y="33527"/>
                  </a:lnTo>
                  <a:lnTo>
                    <a:pt x="892555" y="27431"/>
                  </a:lnTo>
                  <a:lnTo>
                    <a:pt x="926084" y="27431"/>
                  </a:lnTo>
                  <a:lnTo>
                    <a:pt x="871219" y="0"/>
                  </a:lnTo>
                  <a:close/>
                </a:path>
                <a:path w="953770" h="82550">
                  <a:moveTo>
                    <a:pt x="871219" y="27431"/>
                  </a:moveTo>
                  <a:lnTo>
                    <a:pt x="6095" y="27431"/>
                  </a:lnTo>
                  <a:lnTo>
                    <a:pt x="0" y="33527"/>
                  </a:lnTo>
                  <a:lnTo>
                    <a:pt x="0" y="48767"/>
                  </a:lnTo>
                  <a:lnTo>
                    <a:pt x="6095" y="54863"/>
                  </a:lnTo>
                  <a:lnTo>
                    <a:pt x="871219" y="54863"/>
                  </a:lnTo>
                  <a:lnTo>
                    <a:pt x="871219" y="27431"/>
                  </a:lnTo>
                  <a:close/>
                </a:path>
                <a:path w="953770" h="82550">
                  <a:moveTo>
                    <a:pt x="926084" y="27431"/>
                  </a:moveTo>
                  <a:lnTo>
                    <a:pt x="892555" y="27431"/>
                  </a:lnTo>
                  <a:lnTo>
                    <a:pt x="898651" y="33527"/>
                  </a:lnTo>
                  <a:lnTo>
                    <a:pt x="898651" y="48767"/>
                  </a:lnTo>
                  <a:lnTo>
                    <a:pt x="892555" y="54863"/>
                  </a:lnTo>
                  <a:lnTo>
                    <a:pt x="926083" y="54863"/>
                  </a:lnTo>
                  <a:lnTo>
                    <a:pt x="953515" y="41147"/>
                  </a:lnTo>
                  <a:lnTo>
                    <a:pt x="926084" y="27431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pic>
          <p:nvPicPr>
            <p:cNvPr id="362" name="object 30" descr=""/>
            <p:cNvPicPr/>
            <p:nvPr/>
          </p:nvPicPr>
          <p:blipFill>
            <a:blip r:embed="rId9"/>
            <a:stretch/>
          </p:blipFill>
          <p:spPr>
            <a:xfrm>
              <a:off x="4527720" y="3244680"/>
              <a:ext cx="3617280" cy="560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object 31"/>
            <p:cNvSpPr/>
            <p:nvPr/>
          </p:nvSpPr>
          <p:spPr>
            <a:xfrm>
              <a:off x="4527720" y="3244680"/>
              <a:ext cx="3617640" cy="560520"/>
            </a:xfrm>
            <a:custGeom>
              <a:avLst/>
              <a:gdLst>
                <a:gd name="textAreaLeft" fmla="*/ 0 w 3617640"/>
                <a:gd name="textAreaRight" fmla="*/ 3618360 w 3617640"/>
                <a:gd name="textAreaTop" fmla="*/ 0 h 560520"/>
                <a:gd name="textAreaBottom" fmla="*/ 561240 h 560520"/>
              </a:gdLst>
              <a:ahLst/>
              <a:rect l="textAreaLeft" t="textAreaTop" r="textAreaRight" b="textAreaBottom"/>
              <a:pathLst>
                <a:path w="3618229" h="561339">
                  <a:moveTo>
                    <a:pt x="0" y="34543"/>
                  </a:moveTo>
                  <a:lnTo>
                    <a:pt x="2718" y="21109"/>
                  </a:lnTo>
                  <a:lnTo>
                    <a:pt x="10128" y="10128"/>
                  </a:lnTo>
                  <a:lnTo>
                    <a:pt x="21109" y="2718"/>
                  </a:lnTo>
                  <a:lnTo>
                    <a:pt x="34544" y="0"/>
                  </a:lnTo>
                  <a:lnTo>
                    <a:pt x="3583431" y="0"/>
                  </a:lnTo>
                  <a:lnTo>
                    <a:pt x="3596866" y="2718"/>
                  </a:lnTo>
                  <a:lnTo>
                    <a:pt x="3607847" y="10128"/>
                  </a:lnTo>
                  <a:lnTo>
                    <a:pt x="3615257" y="21109"/>
                  </a:lnTo>
                  <a:lnTo>
                    <a:pt x="3617976" y="34543"/>
                  </a:lnTo>
                  <a:lnTo>
                    <a:pt x="3617976" y="526287"/>
                  </a:lnTo>
                  <a:lnTo>
                    <a:pt x="3615257" y="539722"/>
                  </a:lnTo>
                  <a:lnTo>
                    <a:pt x="3607847" y="550703"/>
                  </a:lnTo>
                  <a:lnTo>
                    <a:pt x="3596866" y="558113"/>
                  </a:lnTo>
                  <a:lnTo>
                    <a:pt x="3583431" y="560831"/>
                  </a:lnTo>
                  <a:lnTo>
                    <a:pt x="34544" y="560831"/>
                  </a:lnTo>
                  <a:lnTo>
                    <a:pt x="21109" y="558113"/>
                  </a:lnTo>
                  <a:lnTo>
                    <a:pt x="10128" y="550703"/>
                  </a:lnTo>
                  <a:lnTo>
                    <a:pt x="2718" y="539722"/>
                  </a:lnTo>
                  <a:lnTo>
                    <a:pt x="0" y="526287"/>
                  </a:lnTo>
                  <a:lnTo>
                    <a:pt x="0" y="34543"/>
                  </a:lnTo>
                  <a:close/>
                </a:path>
              </a:pathLst>
            </a:custGeom>
            <a:noFill/>
            <a:ln w="9144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64" name="object 32"/>
          <p:cNvSpPr/>
          <p:nvPr/>
        </p:nvSpPr>
        <p:spPr>
          <a:xfrm>
            <a:off x="4645440" y="3277800"/>
            <a:ext cx="337932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algn="ctr">
              <a:lnSpc>
                <a:spcPct val="100000"/>
              </a:lnSpc>
              <a:spcBef>
                <a:spcPts val="105"/>
              </a:spcBef>
            </a:pP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L’objet</a:t>
            </a:r>
            <a:r>
              <a:rPr b="0" lang="fr-FR" sz="10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Sparkcontext</a:t>
            </a:r>
            <a:r>
              <a:rPr b="0" lang="fr-FR" sz="10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va</a:t>
            </a:r>
            <a:r>
              <a:rPr b="0" lang="fr-FR" sz="10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créer</a:t>
            </a:r>
            <a:r>
              <a:rPr b="0" lang="fr-FR" sz="10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machine</a:t>
            </a:r>
            <a:r>
              <a:rPr b="0" lang="fr-FR" sz="10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virtuelle</a:t>
            </a: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responsable</a:t>
            </a:r>
            <a:r>
              <a:rPr b="0" lang="fr-FR" sz="1000" spc="49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0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mise</a:t>
            </a:r>
            <a:r>
              <a:rPr b="0" lang="fr-FR" sz="10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0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œuvre</a:t>
            </a:r>
            <a:r>
              <a:rPr b="0" lang="fr-FR" sz="10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0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l’application</a:t>
            </a:r>
            <a:r>
              <a:rPr b="0" lang="fr-FR" sz="10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et</a:t>
            </a:r>
            <a:r>
              <a:rPr b="0" lang="fr-FR" sz="10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0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lang="fr-FR" sz="10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distribution</a:t>
            </a:r>
            <a:r>
              <a:rPr b="0" lang="fr-FR" sz="10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000" spc="49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calculs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5" name="object 33"/>
          <p:cNvGrpSpPr/>
          <p:nvPr/>
        </p:nvGrpSpPr>
        <p:grpSpPr>
          <a:xfrm>
            <a:off x="6297120" y="3791880"/>
            <a:ext cx="4862880" cy="1567800"/>
            <a:chOff x="6297120" y="3791880"/>
            <a:chExt cx="4862880" cy="1567800"/>
          </a:xfrm>
        </p:grpSpPr>
        <p:sp>
          <p:nvSpPr>
            <p:cNvPr id="366" name="object 34"/>
            <p:cNvSpPr/>
            <p:nvPr/>
          </p:nvSpPr>
          <p:spPr>
            <a:xfrm>
              <a:off x="6297120" y="3791880"/>
              <a:ext cx="81720" cy="11390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1139040"/>
                <a:gd name="textAreaBottom" fmla="*/ 1139760 h 1139040"/>
              </a:gdLst>
              <a:ahLst/>
              <a:rect l="textAreaLeft" t="textAreaTop" r="textAreaRight" b="textAreaBottom"/>
              <a:pathLst>
                <a:path w="82550" h="1139825">
                  <a:moveTo>
                    <a:pt x="27432" y="1057529"/>
                  </a:moveTo>
                  <a:lnTo>
                    <a:pt x="0" y="1057529"/>
                  </a:lnTo>
                  <a:lnTo>
                    <a:pt x="41148" y="1139825"/>
                  </a:lnTo>
                  <a:lnTo>
                    <a:pt x="68580" y="1084961"/>
                  </a:lnTo>
                  <a:lnTo>
                    <a:pt x="33528" y="1084961"/>
                  </a:lnTo>
                  <a:lnTo>
                    <a:pt x="27432" y="1078738"/>
                  </a:lnTo>
                  <a:lnTo>
                    <a:pt x="27432" y="1057529"/>
                  </a:lnTo>
                  <a:close/>
                </a:path>
                <a:path w="82550" h="1139825">
                  <a:moveTo>
                    <a:pt x="48768" y="0"/>
                  </a:moveTo>
                  <a:lnTo>
                    <a:pt x="33528" y="0"/>
                  </a:lnTo>
                  <a:lnTo>
                    <a:pt x="27432" y="6095"/>
                  </a:lnTo>
                  <a:lnTo>
                    <a:pt x="27432" y="1078738"/>
                  </a:lnTo>
                  <a:lnTo>
                    <a:pt x="33528" y="1084961"/>
                  </a:lnTo>
                  <a:lnTo>
                    <a:pt x="48768" y="1084961"/>
                  </a:lnTo>
                  <a:lnTo>
                    <a:pt x="54864" y="1078738"/>
                  </a:lnTo>
                  <a:lnTo>
                    <a:pt x="54864" y="6095"/>
                  </a:lnTo>
                  <a:lnTo>
                    <a:pt x="48768" y="0"/>
                  </a:lnTo>
                  <a:close/>
                </a:path>
                <a:path w="82550" h="1139825">
                  <a:moveTo>
                    <a:pt x="82296" y="1057529"/>
                  </a:moveTo>
                  <a:lnTo>
                    <a:pt x="54864" y="1057529"/>
                  </a:lnTo>
                  <a:lnTo>
                    <a:pt x="54864" y="1078738"/>
                  </a:lnTo>
                  <a:lnTo>
                    <a:pt x="48768" y="1084961"/>
                  </a:lnTo>
                  <a:lnTo>
                    <a:pt x="68580" y="1084961"/>
                  </a:lnTo>
                  <a:lnTo>
                    <a:pt x="82296" y="1057529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pic>
          <p:nvPicPr>
            <p:cNvPr id="367" name="object 35" descr=""/>
            <p:cNvPicPr/>
            <p:nvPr/>
          </p:nvPicPr>
          <p:blipFill>
            <a:blip r:embed="rId10"/>
            <a:stretch/>
          </p:blipFill>
          <p:spPr>
            <a:xfrm>
              <a:off x="8789040" y="4570560"/>
              <a:ext cx="2370600" cy="788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8" name="object 36"/>
            <p:cNvSpPr/>
            <p:nvPr/>
          </p:nvSpPr>
          <p:spPr>
            <a:xfrm>
              <a:off x="8789040" y="4570560"/>
              <a:ext cx="2370960" cy="789120"/>
            </a:xfrm>
            <a:custGeom>
              <a:avLst/>
              <a:gdLst>
                <a:gd name="textAreaLeft" fmla="*/ 0 w 2370960"/>
                <a:gd name="textAreaRight" fmla="*/ 2371680 w 2370960"/>
                <a:gd name="textAreaTop" fmla="*/ 0 h 789120"/>
                <a:gd name="textAreaBottom" fmla="*/ 789840 h 789120"/>
              </a:gdLst>
              <a:ahLst/>
              <a:rect l="textAreaLeft" t="textAreaTop" r="textAreaRight" b="textAreaBottom"/>
              <a:pathLst>
                <a:path w="2371725" h="789939">
                  <a:moveTo>
                    <a:pt x="0" y="48641"/>
                  </a:moveTo>
                  <a:lnTo>
                    <a:pt x="3813" y="29682"/>
                  </a:lnTo>
                  <a:lnTo>
                    <a:pt x="14224" y="14224"/>
                  </a:lnTo>
                  <a:lnTo>
                    <a:pt x="29682" y="3813"/>
                  </a:lnTo>
                  <a:lnTo>
                    <a:pt x="48641" y="0"/>
                  </a:lnTo>
                  <a:lnTo>
                    <a:pt x="2322703" y="0"/>
                  </a:lnTo>
                  <a:lnTo>
                    <a:pt x="2341661" y="3813"/>
                  </a:lnTo>
                  <a:lnTo>
                    <a:pt x="2357120" y="14224"/>
                  </a:lnTo>
                  <a:lnTo>
                    <a:pt x="2367530" y="29682"/>
                  </a:lnTo>
                  <a:lnTo>
                    <a:pt x="2371344" y="48641"/>
                  </a:lnTo>
                  <a:lnTo>
                    <a:pt x="2371344" y="740791"/>
                  </a:lnTo>
                  <a:lnTo>
                    <a:pt x="2367530" y="759749"/>
                  </a:lnTo>
                  <a:lnTo>
                    <a:pt x="2357120" y="775208"/>
                  </a:lnTo>
                  <a:lnTo>
                    <a:pt x="2341661" y="785618"/>
                  </a:lnTo>
                  <a:lnTo>
                    <a:pt x="2322703" y="789432"/>
                  </a:lnTo>
                  <a:lnTo>
                    <a:pt x="48641" y="789432"/>
                  </a:lnTo>
                  <a:lnTo>
                    <a:pt x="29682" y="785618"/>
                  </a:lnTo>
                  <a:lnTo>
                    <a:pt x="14224" y="775208"/>
                  </a:lnTo>
                  <a:lnTo>
                    <a:pt x="3813" y="759749"/>
                  </a:lnTo>
                  <a:lnTo>
                    <a:pt x="0" y="740791"/>
                  </a:lnTo>
                  <a:lnTo>
                    <a:pt x="0" y="48641"/>
                  </a:lnTo>
                  <a:close/>
                </a:path>
              </a:pathLst>
            </a:custGeom>
            <a:noFill/>
            <a:ln w="9143">
              <a:solidFill>
                <a:srgbClr val="e8b0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69" name="object 37"/>
          <p:cNvSpPr/>
          <p:nvPr/>
        </p:nvSpPr>
        <p:spPr>
          <a:xfrm>
            <a:off x="8803080" y="4609440"/>
            <a:ext cx="235008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96480" indent="1800" algn="ctr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Les 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Workers</a:t>
            </a:r>
            <a:r>
              <a:rPr b="0" lang="fr-FR" sz="10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ou Executeurs</a:t>
            </a:r>
            <a:r>
              <a:rPr b="0" lang="fr-FR" sz="10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sont</a:t>
            </a:r>
            <a:r>
              <a:rPr b="0" lang="fr-FR" sz="10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lang="fr-FR" sz="1000" spc="49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machines</a:t>
            </a:r>
            <a:r>
              <a:rPr b="0" lang="fr-FR" sz="10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virtuelles</a:t>
            </a:r>
            <a:r>
              <a:rPr b="0" lang="fr-FR" sz="10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qui</a:t>
            </a:r>
            <a:r>
              <a:rPr b="0" lang="fr-FR" sz="10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sont</a:t>
            </a:r>
            <a:r>
              <a:rPr b="0" lang="fr-FR" sz="10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r>
              <a:rPr b="0" lang="fr-FR" sz="10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charge</a:t>
            </a:r>
            <a:r>
              <a:rPr b="0" lang="fr-FR" sz="10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26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lang="fr-FR" sz="1000" spc="494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l’exécution</a:t>
            </a:r>
            <a:r>
              <a:rPr b="0" lang="fr-FR" sz="10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lang="fr-FR" sz="1000" spc="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000000"/>
                </a:solidFill>
                <a:latin typeface="Corbel"/>
                <a:ea typeface="DejaVu Sans"/>
              </a:rPr>
              <a:t>calculs.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object 38"/>
          <p:cNvSpPr/>
          <p:nvPr/>
        </p:nvSpPr>
        <p:spPr>
          <a:xfrm>
            <a:off x="8145720" y="4320360"/>
            <a:ext cx="658440" cy="1601280"/>
          </a:xfrm>
          <a:custGeom>
            <a:avLst/>
            <a:gdLst>
              <a:gd name="textAreaLeft" fmla="*/ 0 w 658440"/>
              <a:gd name="textAreaRight" fmla="*/ 659160 w 658440"/>
              <a:gd name="textAreaTop" fmla="*/ 0 h 1601280"/>
              <a:gd name="textAreaBottom" fmla="*/ 1602000 h 1601280"/>
            </a:gdLst>
            <a:ahLst/>
            <a:rect l="textAreaLeft" t="textAreaTop" r="textAreaRight" b="textAreaBottom"/>
            <a:pathLst>
              <a:path w="659129" h="1602104">
                <a:moveTo>
                  <a:pt x="659130" y="647573"/>
                </a:moveTo>
                <a:lnTo>
                  <a:pt x="658495" y="644537"/>
                </a:lnTo>
                <a:lnTo>
                  <a:pt x="658495" y="641858"/>
                </a:lnTo>
                <a:lnTo>
                  <a:pt x="657783" y="641159"/>
                </a:lnTo>
                <a:lnTo>
                  <a:pt x="657352" y="639064"/>
                </a:lnTo>
                <a:lnTo>
                  <a:pt x="655891" y="638060"/>
                </a:lnTo>
                <a:lnTo>
                  <a:pt x="655574" y="636270"/>
                </a:lnTo>
                <a:lnTo>
                  <a:pt x="648462" y="631317"/>
                </a:lnTo>
                <a:lnTo>
                  <a:pt x="648068" y="631393"/>
                </a:lnTo>
                <a:lnTo>
                  <a:pt x="67868" y="48628"/>
                </a:lnTo>
                <a:lnTo>
                  <a:pt x="83032" y="33528"/>
                </a:lnTo>
                <a:lnTo>
                  <a:pt x="87249" y="29337"/>
                </a:lnTo>
                <a:lnTo>
                  <a:pt x="0" y="0"/>
                </a:lnTo>
                <a:lnTo>
                  <a:pt x="28956" y="87376"/>
                </a:lnTo>
                <a:lnTo>
                  <a:pt x="48336" y="68072"/>
                </a:lnTo>
                <a:lnTo>
                  <a:pt x="615276" y="637298"/>
                </a:lnTo>
                <a:lnTo>
                  <a:pt x="78524" y="733920"/>
                </a:lnTo>
                <a:lnTo>
                  <a:pt x="73660" y="706882"/>
                </a:lnTo>
                <a:lnTo>
                  <a:pt x="0" y="762000"/>
                </a:lnTo>
                <a:lnTo>
                  <a:pt x="88265" y="787908"/>
                </a:lnTo>
                <a:lnTo>
                  <a:pt x="84074" y="764667"/>
                </a:lnTo>
                <a:lnTo>
                  <a:pt x="83400" y="760984"/>
                </a:lnTo>
                <a:lnTo>
                  <a:pt x="613956" y="665467"/>
                </a:lnTo>
                <a:lnTo>
                  <a:pt x="34582" y="1525600"/>
                </a:lnTo>
                <a:lnTo>
                  <a:pt x="11811" y="1510271"/>
                </a:lnTo>
                <a:lnTo>
                  <a:pt x="0" y="1601508"/>
                </a:lnTo>
                <a:lnTo>
                  <a:pt x="73050" y="1560245"/>
                </a:lnTo>
                <a:lnTo>
                  <a:pt x="80137" y="1556245"/>
                </a:lnTo>
                <a:lnTo>
                  <a:pt x="57327" y="1540903"/>
                </a:lnTo>
                <a:lnTo>
                  <a:pt x="651510" y="658698"/>
                </a:lnTo>
                <a:lnTo>
                  <a:pt x="653288" y="658368"/>
                </a:lnTo>
                <a:lnTo>
                  <a:pt x="658368" y="651256"/>
                </a:lnTo>
                <a:lnTo>
                  <a:pt x="658266" y="650722"/>
                </a:lnTo>
                <a:lnTo>
                  <a:pt x="658495" y="650494"/>
                </a:lnTo>
                <a:lnTo>
                  <a:pt x="658495" y="648500"/>
                </a:lnTo>
                <a:lnTo>
                  <a:pt x="659130" y="647573"/>
                </a:lnTo>
                <a:close/>
              </a:path>
            </a:pathLst>
          </a:custGeom>
          <a:solidFill>
            <a:srgbClr val="c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1563480" y="142560"/>
            <a:ext cx="906444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fr-FR" sz="4000" spc="-1" strike="noStrike">
                <a:solidFill>
                  <a:srgbClr val="000000"/>
                </a:solidFill>
                <a:latin typeface="Corbel"/>
              </a:rPr>
              <a:t>CODE</a:t>
            </a:r>
            <a:r>
              <a:rPr b="1" lang="fr-FR" sz="4000" spc="-23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26" strike="noStrike">
                <a:solidFill>
                  <a:srgbClr val="000000"/>
                </a:solidFill>
                <a:latin typeface="Corbel"/>
              </a:rPr>
              <a:t>AVEC</a:t>
            </a:r>
            <a:r>
              <a:rPr b="1" lang="fr-FR" sz="4000" spc="-16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1" lang="fr-FR" sz="4000" spc="-32" strike="noStrike">
                <a:solidFill>
                  <a:srgbClr val="000000"/>
                </a:solidFill>
                <a:latin typeface="Corbel"/>
              </a:rPr>
              <a:t>PYSPARK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2" name="object 3" descr=""/>
          <p:cNvPicPr/>
          <p:nvPr/>
        </p:nvPicPr>
        <p:blipFill>
          <a:blip r:embed="rId1"/>
          <a:stretch/>
        </p:blipFill>
        <p:spPr>
          <a:xfrm>
            <a:off x="510480" y="1071360"/>
            <a:ext cx="2699640" cy="1063080"/>
          </a:xfrm>
          <a:prstGeom prst="rect">
            <a:avLst/>
          </a:prstGeom>
          <a:ln w="0">
            <a:noFill/>
          </a:ln>
        </p:spPr>
      </p:pic>
      <p:sp>
        <p:nvSpPr>
          <p:cNvPr id="373" name="object 4"/>
          <p:cNvSpPr/>
          <p:nvPr/>
        </p:nvSpPr>
        <p:spPr>
          <a:xfrm>
            <a:off x="510480" y="1071360"/>
            <a:ext cx="2700000" cy="976680"/>
          </a:xfrm>
          <a:prstGeom prst="rect">
            <a:avLst/>
          </a:prstGeom>
          <a:noFill/>
          <a:ln w="9144">
            <a:solidFill>
              <a:srgbClr val="acd2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3360" bIns="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Liste</a:t>
            </a:r>
            <a:r>
              <a:rPr b="1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1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r>
              <a:rPr b="1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1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l’arborescence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480" algn="ctr">
              <a:lnSpc>
                <a:spcPct val="100000"/>
              </a:lnSpc>
              <a:spcBef>
                <a:spcPts val="1446"/>
              </a:spcBef>
            </a:pP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Création</a:t>
            </a:r>
            <a:r>
              <a:rPr b="0" i="1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d’un</a:t>
            </a:r>
            <a:r>
              <a:rPr b="0" i="1" lang="fr-FR" sz="1200" spc="-7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Spark</a:t>
            </a:r>
            <a:r>
              <a:rPr b="0" i="1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Dataframe</a:t>
            </a:r>
            <a:r>
              <a:rPr b="0" i="1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(RDD)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avec les</a:t>
            </a:r>
            <a:r>
              <a:rPr b="0" i="1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chemins</a:t>
            </a:r>
            <a:r>
              <a:rPr b="0" i="1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i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tous</a:t>
            </a:r>
            <a:r>
              <a:rPr b="0" i="1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i="1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fichiers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r>
              <a:rPr b="0" i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</a:t>
            </a:r>
            <a:r>
              <a:rPr b="0" i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traiter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4" name="object 5" descr=""/>
          <p:cNvPicPr/>
          <p:nvPr/>
        </p:nvPicPr>
        <p:blipFill>
          <a:blip r:embed="rId2"/>
          <a:stretch/>
        </p:blipFill>
        <p:spPr>
          <a:xfrm>
            <a:off x="3509640" y="1071360"/>
            <a:ext cx="2495520" cy="1063080"/>
          </a:xfrm>
          <a:prstGeom prst="rect">
            <a:avLst/>
          </a:prstGeom>
          <a:ln w="0">
            <a:noFill/>
          </a:ln>
        </p:spPr>
      </p:pic>
      <p:sp>
        <p:nvSpPr>
          <p:cNvPr id="375" name="object 6"/>
          <p:cNvSpPr/>
          <p:nvPr/>
        </p:nvSpPr>
        <p:spPr>
          <a:xfrm>
            <a:off x="3509640" y="1071360"/>
            <a:ext cx="2496240" cy="976680"/>
          </a:xfrm>
          <a:prstGeom prst="rect">
            <a:avLst/>
          </a:prstGeom>
          <a:noFill/>
          <a:ln w="9144">
            <a:solidFill>
              <a:srgbClr val="c0deb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3360" bIns="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Extraction</a:t>
            </a:r>
            <a:r>
              <a:rPr b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1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36160" algn="ctr">
              <a:lnSpc>
                <a:spcPct val="100000"/>
              </a:lnSpc>
              <a:spcBef>
                <a:spcPts val="1446"/>
              </a:spcBef>
            </a:pP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Création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d’une</a:t>
            </a:r>
            <a:r>
              <a:rPr b="0" i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nouvelle</a:t>
            </a:r>
            <a:r>
              <a:rPr b="0" i="1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colonne contenant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i="1" lang="fr-FR" sz="1200" spc="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catégorie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i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chaque </a:t>
            </a:r>
            <a:r>
              <a:rPr b="0" i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image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object 7" descr=""/>
          <p:cNvPicPr/>
          <p:nvPr/>
        </p:nvPicPr>
        <p:blipFill>
          <a:blip r:embed="rId3"/>
          <a:stretch/>
        </p:blipFill>
        <p:spPr>
          <a:xfrm>
            <a:off x="6304680" y="1065240"/>
            <a:ext cx="2498760" cy="1063080"/>
          </a:xfrm>
          <a:prstGeom prst="rect">
            <a:avLst/>
          </a:prstGeom>
          <a:ln w="0">
            <a:noFill/>
          </a:ln>
        </p:spPr>
      </p:pic>
      <p:sp>
        <p:nvSpPr>
          <p:cNvPr id="377" name="object 8"/>
          <p:cNvSpPr/>
          <p:nvPr/>
        </p:nvSpPr>
        <p:spPr>
          <a:xfrm>
            <a:off x="6304680" y="1065240"/>
            <a:ext cx="2498760" cy="976680"/>
          </a:xfrm>
          <a:prstGeom prst="rect">
            <a:avLst/>
          </a:prstGeom>
          <a:noFill/>
          <a:ln w="9144">
            <a:solidFill>
              <a:srgbClr val="edcc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4800" bIns="0" anchor="t">
            <a:spAutoFit/>
          </a:bodyPr>
          <a:p>
            <a:pPr algn="ctr">
              <a:lnSpc>
                <a:spcPct val="100000"/>
              </a:lnSpc>
              <a:spcBef>
                <a:spcPts val="510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Chargement</a:t>
            </a:r>
            <a:r>
              <a:rPr b="1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1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-720" algn="ctr">
              <a:lnSpc>
                <a:spcPct val="100000"/>
              </a:lnSpc>
              <a:spcBef>
                <a:spcPts val="1434"/>
              </a:spcBef>
              <a:tabLst>
                <a:tab algn="l" pos="0"/>
              </a:tabLst>
            </a:pP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Création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d’une</a:t>
            </a:r>
            <a:r>
              <a:rPr b="0" i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nouvelle</a:t>
            </a:r>
            <a:r>
              <a:rPr b="0" i="1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colonne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contenant</a:t>
            </a:r>
            <a:r>
              <a:rPr b="0" i="1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vecteur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initial</a:t>
            </a:r>
            <a:r>
              <a:rPr b="0" i="1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i="1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chaque image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8" name="object 9" descr=""/>
          <p:cNvPicPr/>
          <p:nvPr/>
        </p:nvPicPr>
        <p:blipFill>
          <a:blip r:embed="rId4"/>
          <a:stretch/>
        </p:blipFill>
        <p:spPr>
          <a:xfrm>
            <a:off x="9102960" y="1065240"/>
            <a:ext cx="2495520" cy="1063080"/>
          </a:xfrm>
          <a:prstGeom prst="rect">
            <a:avLst/>
          </a:prstGeom>
          <a:ln w="0">
            <a:noFill/>
          </a:ln>
        </p:spPr>
      </p:pic>
      <p:sp>
        <p:nvSpPr>
          <p:cNvPr id="379" name="object 10"/>
          <p:cNvSpPr/>
          <p:nvPr/>
        </p:nvSpPr>
        <p:spPr>
          <a:xfrm>
            <a:off x="9102960" y="1065240"/>
            <a:ext cx="2496240" cy="976680"/>
          </a:xfrm>
          <a:prstGeom prst="rect">
            <a:avLst/>
          </a:prstGeom>
          <a:noFill/>
          <a:ln w="9144">
            <a:solidFill>
              <a:srgbClr val="e8b0a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4800" bIns="0" anchor="t">
            <a:spAutoFit/>
          </a:bodyPr>
          <a:p>
            <a:pPr algn="ctr">
              <a:lnSpc>
                <a:spcPct val="100000"/>
              </a:lnSpc>
              <a:spcBef>
                <a:spcPts val="510"/>
              </a:spcBef>
            </a:pP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Réduction</a:t>
            </a:r>
            <a:r>
              <a:rPr b="1" lang="fr-FR" sz="1200" spc="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dimensionnelle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275040" algn="ctr">
              <a:lnSpc>
                <a:spcPct val="100000"/>
              </a:lnSpc>
              <a:spcBef>
                <a:spcPts val="1434"/>
              </a:spcBef>
            </a:pP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Création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d’une</a:t>
            </a:r>
            <a:r>
              <a:rPr b="0" i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nouvelle</a:t>
            </a:r>
            <a:r>
              <a:rPr b="0" i="1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colonne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contenant</a:t>
            </a:r>
            <a:r>
              <a:rPr b="0" i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l’extraction 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des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descripteurs</a:t>
            </a:r>
            <a:r>
              <a:rPr b="0" i="1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i="1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chaque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image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0" name="object 11"/>
          <p:cNvGrpSpPr/>
          <p:nvPr/>
        </p:nvGrpSpPr>
        <p:grpSpPr>
          <a:xfrm>
            <a:off x="42840" y="1464480"/>
            <a:ext cx="9059760" cy="2884320"/>
            <a:chOff x="42840" y="1464480"/>
            <a:chExt cx="9059760" cy="2884320"/>
          </a:xfrm>
        </p:grpSpPr>
        <p:sp>
          <p:nvSpPr>
            <p:cNvPr id="381" name="object 12"/>
            <p:cNvSpPr/>
            <p:nvPr/>
          </p:nvSpPr>
          <p:spPr>
            <a:xfrm>
              <a:off x="3211200" y="1464480"/>
              <a:ext cx="298440" cy="26460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64600"/>
                <a:gd name="textAreaBottom" fmla="*/ 265320 h 264600"/>
              </a:gdLst>
              <a:ahLst/>
              <a:rect l="textAreaLeft" t="textAreaTop" r="textAreaRight" b="textAreaBottom"/>
              <a:pathLst>
                <a:path w="299085" h="265430">
                  <a:moveTo>
                    <a:pt x="173608" y="0"/>
                  </a:moveTo>
                  <a:lnTo>
                    <a:pt x="173608" y="65150"/>
                  </a:lnTo>
                  <a:lnTo>
                    <a:pt x="0" y="65150"/>
                  </a:lnTo>
                  <a:lnTo>
                    <a:pt x="0" y="200025"/>
                  </a:lnTo>
                  <a:lnTo>
                    <a:pt x="173608" y="200025"/>
                  </a:lnTo>
                  <a:lnTo>
                    <a:pt x="173608" y="265175"/>
                  </a:lnTo>
                  <a:lnTo>
                    <a:pt x="298704" y="132587"/>
                  </a:lnTo>
                  <a:lnTo>
                    <a:pt x="173608" y="0"/>
                  </a:lnTo>
                  <a:close/>
                </a:path>
              </a:pathLst>
            </a:custGeom>
            <a:solidFill>
              <a:srgbClr val="a66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2" name="object 13"/>
            <p:cNvSpPr/>
            <p:nvPr/>
          </p:nvSpPr>
          <p:spPr>
            <a:xfrm>
              <a:off x="3211200" y="1464480"/>
              <a:ext cx="298440" cy="26460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64600"/>
                <a:gd name="textAreaBottom" fmla="*/ 265320 h 264600"/>
              </a:gdLst>
              <a:ahLst/>
              <a:rect l="textAreaLeft" t="textAreaTop" r="textAreaRight" b="textAreaBottom"/>
              <a:pathLst>
                <a:path w="299085" h="265430">
                  <a:moveTo>
                    <a:pt x="0" y="65150"/>
                  </a:moveTo>
                  <a:lnTo>
                    <a:pt x="173608" y="65150"/>
                  </a:lnTo>
                  <a:lnTo>
                    <a:pt x="173608" y="0"/>
                  </a:lnTo>
                  <a:lnTo>
                    <a:pt x="298704" y="132587"/>
                  </a:lnTo>
                  <a:lnTo>
                    <a:pt x="173608" y="265175"/>
                  </a:lnTo>
                  <a:lnTo>
                    <a:pt x="173608" y="200025"/>
                  </a:lnTo>
                  <a:lnTo>
                    <a:pt x="0" y="200025"/>
                  </a:lnTo>
                  <a:lnTo>
                    <a:pt x="0" y="65150"/>
                  </a:lnTo>
                  <a:close/>
                </a:path>
              </a:pathLst>
            </a:custGeom>
            <a:noFill/>
            <a:ln w="15240">
              <a:solidFill>
                <a:srgbClr val="7948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3" name="object 14"/>
            <p:cNvSpPr/>
            <p:nvPr/>
          </p:nvSpPr>
          <p:spPr>
            <a:xfrm>
              <a:off x="6006240" y="1464480"/>
              <a:ext cx="298440" cy="26460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64600"/>
                <a:gd name="textAreaBottom" fmla="*/ 265320 h 264600"/>
              </a:gdLst>
              <a:ahLst/>
              <a:rect l="textAreaLeft" t="textAreaTop" r="textAreaRight" b="textAreaBottom"/>
              <a:pathLst>
                <a:path w="299085" h="265430">
                  <a:moveTo>
                    <a:pt x="173608" y="0"/>
                  </a:moveTo>
                  <a:lnTo>
                    <a:pt x="173608" y="65150"/>
                  </a:lnTo>
                  <a:lnTo>
                    <a:pt x="0" y="65150"/>
                  </a:lnTo>
                  <a:lnTo>
                    <a:pt x="0" y="200025"/>
                  </a:lnTo>
                  <a:lnTo>
                    <a:pt x="173608" y="200025"/>
                  </a:lnTo>
                  <a:lnTo>
                    <a:pt x="173608" y="265175"/>
                  </a:lnTo>
                  <a:lnTo>
                    <a:pt x="298703" y="132587"/>
                  </a:lnTo>
                  <a:lnTo>
                    <a:pt x="173608" y="0"/>
                  </a:lnTo>
                  <a:close/>
                </a:path>
              </a:pathLst>
            </a:custGeom>
            <a:solidFill>
              <a:srgbClr val="a66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4" name="object 15"/>
            <p:cNvSpPr/>
            <p:nvPr/>
          </p:nvSpPr>
          <p:spPr>
            <a:xfrm>
              <a:off x="6006240" y="1464480"/>
              <a:ext cx="298440" cy="26460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64600"/>
                <a:gd name="textAreaBottom" fmla="*/ 265320 h 264600"/>
              </a:gdLst>
              <a:ahLst/>
              <a:rect l="textAreaLeft" t="textAreaTop" r="textAreaRight" b="textAreaBottom"/>
              <a:pathLst>
                <a:path w="299085" h="265430">
                  <a:moveTo>
                    <a:pt x="0" y="65150"/>
                  </a:moveTo>
                  <a:lnTo>
                    <a:pt x="173608" y="65150"/>
                  </a:lnTo>
                  <a:lnTo>
                    <a:pt x="173608" y="0"/>
                  </a:lnTo>
                  <a:lnTo>
                    <a:pt x="298703" y="132587"/>
                  </a:lnTo>
                  <a:lnTo>
                    <a:pt x="173608" y="265175"/>
                  </a:lnTo>
                  <a:lnTo>
                    <a:pt x="173608" y="200025"/>
                  </a:lnTo>
                  <a:lnTo>
                    <a:pt x="0" y="200025"/>
                  </a:lnTo>
                  <a:lnTo>
                    <a:pt x="0" y="65150"/>
                  </a:lnTo>
                  <a:close/>
                </a:path>
              </a:pathLst>
            </a:custGeom>
            <a:noFill/>
            <a:ln w="15240">
              <a:solidFill>
                <a:srgbClr val="7948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5" name="object 16"/>
            <p:cNvSpPr/>
            <p:nvPr/>
          </p:nvSpPr>
          <p:spPr>
            <a:xfrm>
              <a:off x="8804160" y="1464480"/>
              <a:ext cx="298440" cy="26460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64600"/>
                <a:gd name="textAreaBottom" fmla="*/ 265320 h 264600"/>
              </a:gdLst>
              <a:ahLst/>
              <a:rect l="textAreaLeft" t="textAreaTop" r="textAreaRight" b="textAreaBottom"/>
              <a:pathLst>
                <a:path w="299084" h="265430">
                  <a:moveTo>
                    <a:pt x="173608" y="0"/>
                  </a:moveTo>
                  <a:lnTo>
                    <a:pt x="173608" y="65150"/>
                  </a:lnTo>
                  <a:lnTo>
                    <a:pt x="0" y="65150"/>
                  </a:lnTo>
                  <a:lnTo>
                    <a:pt x="0" y="200025"/>
                  </a:lnTo>
                  <a:lnTo>
                    <a:pt x="173608" y="200025"/>
                  </a:lnTo>
                  <a:lnTo>
                    <a:pt x="173608" y="265175"/>
                  </a:lnTo>
                  <a:lnTo>
                    <a:pt x="298703" y="132587"/>
                  </a:lnTo>
                  <a:lnTo>
                    <a:pt x="173608" y="0"/>
                  </a:lnTo>
                  <a:close/>
                </a:path>
              </a:pathLst>
            </a:custGeom>
            <a:solidFill>
              <a:srgbClr val="a666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6" name="object 17"/>
            <p:cNvSpPr/>
            <p:nvPr/>
          </p:nvSpPr>
          <p:spPr>
            <a:xfrm>
              <a:off x="8804160" y="1464480"/>
              <a:ext cx="298440" cy="26460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64600"/>
                <a:gd name="textAreaBottom" fmla="*/ 265320 h 264600"/>
              </a:gdLst>
              <a:ahLst/>
              <a:rect l="textAreaLeft" t="textAreaTop" r="textAreaRight" b="textAreaBottom"/>
              <a:pathLst>
                <a:path w="299084" h="265430">
                  <a:moveTo>
                    <a:pt x="0" y="65150"/>
                  </a:moveTo>
                  <a:lnTo>
                    <a:pt x="173608" y="65150"/>
                  </a:lnTo>
                  <a:lnTo>
                    <a:pt x="173608" y="0"/>
                  </a:lnTo>
                  <a:lnTo>
                    <a:pt x="298703" y="132587"/>
                  </a:lnTo>
                  <a:lnTo>
                    <a:pt x="173608" y="265175"/>
                  </a:lnTo>
                  <a:lnTo>
                    <a:pt x="173608" y="200025"/>
                  </a:lnTo>
                  <a:lnTo>
                    <a:pt x="0" y="200025"/>
                  </a:lnTo>
                  <a:lnTo>
                    <a:pt x="0" y="65150"/>
                  </a:lnTo>
                  <a:close/>
                </a:path>
              </a:pathLst>
            </a:custGeom>
            <a:noFill/>
            <a:ln w="15240">
              <a:solidFill>
                <a:srgbClr val="7948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87" name="object 18" descr=""/>
            <p:cNvPicPr/>
            <p:nvPr/>
          </p:nvPicPr>
          <p:blipFill>
            <a:blip r:embed="rId5"/>
            <a:stretch/>
          </p:blipFill>
          <p:spPr>
            <a:xfrm>
              <a:off x="42840" y="2926080"/>
              <a:ext cx="3507480" cy="142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8" name="object 19" descr=""/>
            <p:cNvPicPr/>
            <p:nvPr/>
          </p:nvPicPr>
          <p:blipFill>
            <a:blip r:embed="rId6"/>
            <a:stretch/>
          </p:blipFill>
          <p:spPr>
            <a:xfrm>
              <a:off x="635400" y="2445840"/>
              <a:ext cx="2324880" cy="416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9" name="object 20"/>
            <p:cNvSpPr/>
            <p:nvPr/>
          </p:nvSpPr>
          <p:spPr>
            <a:xfrm>
              <a:off x="635400" y="2445840"/>
              <a:ext cx="2325240" cy="417240"/>
            </a:xfrm>
            <a:custGeom>
              <a:avLst/>
              <a:gdLst>
                <a:gd name="textAreaLeft" fmla="*/ 0 w 2325240"/>
                <a:gd name="textAreaRight" fmla="*/ 2325960 w 2325240"/>
                <a:gd name="textAreaTop" fmla="*/ 0 h 417240"/>
                <a:gd name="textAreaBottom" fmla="*/ 417960 h 417240"/>
              </a:gdLst>
              <a:ahLst/>
              <a:rect l="textAreaLeft" t="textAreaTop" r="textAreaRight" b="textAreaBottom"/>
              <a:pathLst>
                <a:path w="2326005" h="417830">
                  <a:moveTo>
                    <a:pt x="0" y="25780"/>
                  </a:moveTo>
                  <a:lnTo>
                    <a:pt x="2021" y="15751"/>
                  </a:lnTo>
                  <a:lnTo>
                    <a:pt x="7534" y="7556"/>
                  </a:lnTo>
                  <a:lnTo>
                    <a:pt x="15709" y="2028"/>
                  </a:lnTo>
                  <a:lnTo>
                    <a:pt x="25717" y="0"/>
                  </a:lnTo>
                  <a:lnTo>
                    <a:pt x="2299843" y="0"/>
                  </a:lnTo>
                  <a:lnTo>
                    <a:pt x="2309872" y="2028"/>
                  </a:lnTo>
                  <a:lnTo>
                    <a:pt x="2318067" y="7556"/>
                  </a:lnTo>
                  <a:lnTo>
                    <a:pt x="2323595" y="15751"/>
                  </a:lnTo>
                  <a:lnTo>
                    <a:pt x="2325624" y="25780"/>
                  </a:lnTo>
                  <a:lnTo>
                    <a:pt x="2325624" y="391794"/>
                  </a:lnTo>
                  <a:lnTo>
                    <a:pt x="2323595" y="401824"/>
                  </a:lnTo>
                  <a:lnTo>
                    <a:pt x="2318067" y="410019"/>
                  </a:lnTo>
                  <a:lnTo>
                    <a:pt x="2309872" y="415547"/>
                  </a:lnTo>
                  <a:lnTo>
                    <a:pt x="2299843" y="417575"/>
                  </a:lnTo>
                  <a:lnTo>
                    <a:pt x="25717" y="417575"/>
                  </a:lnTo>
                  <a:lnTo>
                    <a:pt x="15709" y="415547"/>
                  </a:lnTo>
                  <a:lnTo>
                    <a:pt x="7534" y="410019"/>
                  </a:lnTo>
                  <a:lnTo>
                    <a:pt x="2021" y="401824"/>
                  </a:lnTo>
                  <a:lnTo>
                    <a:pt x="0" y="391794"/>
                  </a:lnTo>
                  <a:lnTo>
                    <a:pt x="0" y="25780"/>
                  </a:lnTo>
                  <a:close/>
                </a:path>
              </a:pathLst>
            </a:custGeom>
            <a:noFill/>
            <a:ln w="9144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90" name="object 21"/>
          <p:cNvSpPr/>
          <p:nvPr/>
        </p:nvSpPr>
        <p:spPr>
          <a:xfrm>
            <a:off x="802800" y="2526840"/>
            <a:ext cx="198756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Création</a:t>
            </a:r>
            <a:r>
              <a:rPr b="1" lang="fr-FR" sz="14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du</a:t>
            </a:r>
            <a:r>
              <a:rPr b="1" lang="fr-FR" sz="1400" spc="-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moteur</a:t>
            </a:r>
            <a:r>
              <a:rPr b="1" lang="fr-FR" sz="1400" spc="-5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2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Spark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1" name="object 22"/>
          <p:cNvGrpSpPr/>
          <p:nvPr/>
        </p:nvGrpSpPr>
        <p:grpSpPr>
          <a:xfrm>
            <a:off x="4000680" y="2446200"/>
            <a:ext cx="417240" cy="4385880"/>
            <a:chOff x="4000680" y="2446200"/>
            <a:chExt cx="417240" cy="4385880"/>
          </a:xfrm>
        </p:grpSpPr>
        <p:pic>
          <p:nvPicPr>
            <p:cNvPr id="392" name="object 23" descr=""/>
            <p:cNvPicPr/>
            <p:nvPr/>
          </p:nvPicPr>
          <p:blipFill>
            <a:blip r:embed="rId7"/>
            <a:stretch/>
          </p:blipFill>
          <p:spPr>
            <a:xfrm>
              <a:off x="4000680" y="2446200"/>
              <a:ext cx="416880" cy="4385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3" name="object 24"/>
            <p:cNvSpPr/>
            <p:nvPr/>
          </p:nvSpPr>
          <p:spPr>
            <a:xfrm>
              <a:off x="4000680" y="2446200"/>
              <a:ext cx="417240" cy="4385880"/>
            </a:xfrm>
            <a:custGeom>
              <a:avLst/>
              <a:gdLst>
                <a:gd name="textAreaLeft" fmla="*/ 0 w 417240"/>
                <a:gd name="textAreaRight" fmla="*/ 417960 w 417240"/>
                <a:gd name="textAreaTop" fmla="*/ 0 h 4385880"/>
                <a:gd name="textAreaBottom" fmla="*/ 4386600 h 4385880"/>
              </a:gdLst>
              <a:ahLst/>
              <a:rect l="textAreaLeft" t="textAreaTop" r="textAreaRight" b="textAreaBottom"/>
              <a:pathLst>
                <a:path w="417829" h="4386580">
                  <a:moveTo>
                    <a:pt x="25780" y="4386071"/>
                  </a:moveTo>
                  <a:lnTo>
                    <a:pt x="15751" y="4384050"/>
                  </a:lnTo>
                  <a:lnTo>
                    <a:pt x="7556" y="4378537"/>
                  </a:lnTo>
                  <a:lnTo>
                    <a:pt x="2028" y="4370360"/>
                  </a:lnTo>
                  <a:lnTo>
                    <a:pt x="0" y="4360346"/>
                  </a:lnTo>
                  <a:lnTo>
                    <a:pt x="0" y="25780"/>
                  </a:lnTo>
                  <a:lnTo>
                    <a:pt x="2028" y="15751"/>
                  </a:lnTo>
                  <a:lnTo>
                    <a:pt x="7556" y="7556"/>
                  </a:lnTo>
                  <a:lnTo>
                    <a:pt x="15751" y="2028"/>
                  </a:lnTo>
                  <a:lnTo>
                    <a:pt x="25780" y="0"/>
                  </a:lnTo>
                  <a:lnTo>
                    <a:pt x="391795" y="0"/>
                  </a:lnTo>
                  <a:lnTo>
                    <a:pt x="401824" y="2028"/>
                  </a:lnTo>
                  <a:lnTo>
                    <a:pt x="410019" y="7556"/>
                  </a:lnTo>
                  <a:lnTo>
                    <a:pt x="415547" y="15751"/>
                  </a:lnTo>
                  <a:lnTo>
                    <a:pt x="417575" y="25780"/>
                  </a:lnTo>
                  <a:lnTo>
                    <a:pt x="417575" y="4360346"/>
                  </a:lnTo>
                  <a:lnTo>
                    <a:pt x="415547" y="4370360"/>
                  </a:lnTo>
                  <a:lnTo>
                    <a:pt x="410019" y="4378537"/>
                  </a:lnTo>
                  <a:lnTo>
                    <a:pt x="401824" y="4384050"/>
                  </a:lnTo>
                  <a:lnTo>
                    <a:pt x="391795" y="4386071"/>
                  </a:lnTo>
                  <a:lnTo>
                    <a:pt x="25780" y="4386071"/>
                  </a:lnTo>
                  <a:close/>
                </a:path>
              </a:pathLst>
            </a:custGeom>
            <a:noFill/>
            <a:ln w="9144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94" name="object 25"/>
          <p:cNvSpPr/>
          <p:nvPr/>
        </p:nvSpPr>
        <p:spPr>
          <a:xfrm>
            <a:off x="4124880" y="3320280"/>
            <a:ext cx="201960" cy="264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 vert="vert270">
            <a:noAutofit/>
          </a:bodyPr>
          <a:p>
            <a:pPr marL="12600">
              <a:lnSpc>
                <a:spcPts val="1414"/>
              </a:lnSpc>
            </a:pPr>
            <a:r>
              <a:rPr b="1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Exemple</a:t>
            </a:r>
            <a:r>
              <a:rPr b="1" lang="fr-FR" sz="14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1" lang="fr-FR" sz="1400" spc="-7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Chargement</a:t>
            </a:r>
            <a:r>
              <a:rPr b="1" lang="fr-FR" sz="14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1" lang="fr-FR" sz="14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400" spc="-12" strike="noStrike">
                <a:solidFill>
                  <a:srgbClr val="000000"/>
                </a:solidFill>
                <a:latin typeface="Corbel"/>
                <a:ea typeface="DejaVu Sans"/>
              </a:rPr>
              <a:t>images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5" name="object 26"/>
          <p:cNvGrpSpPr/>
          <p:nvPr/>
        </p:nvGrpSpPr>
        <p:grpSpPr>
          <a:xfrm>
            <a:off x="5210640" y="2764440"/>
            <a:ext cx="6937920" cy="3760560"/>
            <a:chOff x="5210640" y="2764440"/>
            <a:chExt cx="6937920" cy="3760560"/>
          </a:xfrm>
        </p:grpSpPr>
        <p:pic>
          <p:nvPicPr>
            <p:cNvPr id="396" name="object 27" descr=""/>
            <p:cNvPicPr/>
            <p:nvPr/>
          </p:nvPicPr>
          <p:blipFill>
            <a:blip r:embed="rId8"/>
            <a:stretch/>
          </p:blipFill>
          <p:spPr>
            <a:xfrm>
              <a:off x="8003880" y="4374000"/>
              <a:ext cx="4144680" cy="1325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7" name="object 28" descr=""/>
            <p:cNvPicPr/>
            <p:nvPr/>
          </p:nvPicPr>
          <p:blipFill>
            <a:blip r:embed="rId9"/>
            <a:stretch/>
          </p:blipFill>
          <p:spPr>
            <a:xfrm>
              <a:off x="8003880" y="5730120"/>
              <a:ext cx="3620160" cy="22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8" name="object 29" descr=""/>
            <p:cNvPicPr/>
            <p:nvPr/>
          </p:nvPicPr>
          <p:blipFill>
            <a:blip r:embed="rId10"/>
            <a:stretch/>
          </p:blipFill>
          <p:spPr>
            <a:xfrm>
              <a:off x="8003880" y="3740040"/>
              <a:ext cx="3638520" cy="21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9" name="object 30" descr=""/>
            <p:cNvPicPr/>
            <p:nvPr/>
          </p:nvPicPr>
          <p:blipFill>
            <a:blip r:embed="rId11"/>
            <a:stretch/>
          </p:blipFill>
          <p:spPr>
            <a:xfrm>
              <a:off x="8003880" y="2764440"/>
              <a:ext cx="3751200" cy="273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0" name="object 31" descr=""/>
            <p:cNvPicPr/>
            <p:nvPr/>
          </p:nvPicPr>
          <p:blipFill>
            <a:blip r:embed="rId12"/>
            <a:stretch/>
          </p:blipFill>
          <p:spPr>
            <a:xfrm>
              <a:off x="8007120" y="6220800"/>
              <a:ext cx="739800" cy="304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1" name="object 32" descr=""/>
            <p:cNvPicPr/>
            <p:nvPr/>
          </p:nvPicPr>
          <p:blipFill>
            <a:blip r:embed="rId13"/>
            <a:stretch/>
          </p:blipFill>
          <p:spPr>
            <a:xfrm>
              <a:off x="5210640" y="3503520"/>
              <a:ext cx="2675520" cy="913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02" name="object 33"/>
          <p:cNvSpPr/>
          <p:nvPr/>
        </p:nvSpPr>
        <p:spPr>
          <a:xfrm>
            <a:off x="5210640" y="3503520"/>
            <a:ext cx="2675880" cy="812520"/>
          </a:xfrm>
          <a:prstGeom prst="rect">
            <a:avLst/>
          </a:prstGeom>
          <a:noFill/>
          <a:ln w="9144">
            <a:solidFill>
              <a:srgbClr val="d0b8e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2440" bIns="0" anchor="t">
            <a:spAutoFit/>
          </a:bodyPr>
          <a:p>
            <a:pPr marL="720" algn="ctr">
              <a:lnSpc>
                <a:spcPct val="100000"/>
              </a:lnSpc>
              <a:spcBef>
                <a:spcPts val="649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UDF</a:t>
            </a:r>
            <a:r>
              <a:rPr b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(User</a:t>
            </a:r>
            <a:r>
              <a:rPr b="0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Defined</a:t>
            </a:r>
            <a:r>
              <a:rPr b="0" lang="fr-FR" sz="12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Function)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-1800" algn="ctr">
              <a:lnSpc>
                <a:spcPct val="100000"/>
              </a:lnSpc>
              <a:spcBef>
                <a:spcPts val="1440"/>
              </a:spcBef>
              <a:tabLst>
                <a:tab algn="l" pos="0"/>
              </a:tabLst>
            </a:pP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Permet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 de</a:t>
            </a:r>
            <a:r>
              <a:rPr b="0" i="1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distribuer</a:t>
            </a:r>
            <a:r>
              <a:rPr b="0" i="1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</a:t>
            </a:r>
            <a:r>
              <a:rPr b="0" i="1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traitement demandé</a:t>
            </a:r>
            <a:r>
              <a:rPr b="0" i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à chaque ligne</a:t>
            </a:r>
            <a:r>
              <a:rPr b="0" i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du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Dataframe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object 34" descr=""/>
          <p:cNvPicPr/>
          <p:nvPr/>
        </p:nvPicPr>
        <p:blipFill>
          <a:blip r:embed="rId14"/>
          <a:stretch/>
        </p:blipFill>
        <p:spPr>
          <a:xfrm>
            <a:off x="5210640" y="4521600"/>
            <a:ext cx="2675520" cy="1291680"/>
          </a:xfrm>
          <a:prstGeom prst="rect">
            <a:avLst/>
          </a:prstGeom>
          <a:ln w="0">
            <a:noFill/>
          </a:ln>
        </p:spPr>
      </p:pic>
      <p:sp>
        <p:nvSpPr>
          <p:cNvPr id="404" name="object 35"/>
          <p:cNvSpPr/>
          <p:nvPr/>
        </p:nvSpPr>
        <p:spPr>
          <a:xfrm>
            <a:off x="5210640" y="4521600"/>
            <a:ext cx="2675880" cy="1100160"/>
          </a:xfrm>
          <a:prstGeom prst="rect">
            <a:avLst/>
          </a:prstGeom>
          <a:noFill/>
          <a:ln w="9144">
            <a:solidFill>
              <a:srgbClr val="d0b8e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040" bIns="0" anchor="t">
            <a:spAutoFit/>
          </a:bodyPr>
          <a:p>
            <a:pPr>
              <a:lnSpc>
                <a:spcPct val="100000"/>
              </a:lnSpc>
              <a:spcBef>
                <a:spcPts val="40"/>
              </a:spcBef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Fonction</a:t>
            </a:r>
            <a:r>
              <a:rPr b="1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calcul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13560" algn="ctr">
              <a:lnSpc>
                <a:spcPct val="100000"/>
              </a:lnSpc>
              <a:spcBef>
                <a:spcPts val="1440"/>
              </a:spcBef>
            </a:pP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C’est</a:t>
            </a:r>
            <a:r>
              <a:rPr b="0" i="1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0" i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cette</a:t>
            </a:r>
            <a:r>
              <a:rPr b="0" i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fonction</a:t>
            </a:r>
            <a:r>
              <a:rPr b="0" i="1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que</a:t>
            </a:r>
            <a:r>
              <a:rPr b="0" i="1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sont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réalisés</a:t>
            </a:r>
            <a:r>
              <a:rPr b="0" i="1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i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calculs</a:t>
            </a:r>
            <a:r>
              <a:rPr b="0" i="1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voulus</a:t>
            </a:r>
            <a:r>
              <a:rPr b="0" i="1" lang="fr-FR" sz="1200" spc="-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i="1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le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développeur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5" name="object 36" descr=""/>
          <p:cNvPicPr/>
          <p:nvPr/>
        </p:nvPicPr>
        <p:blipFill>
          <a:blip r:embed="rId15"/>
          <a:stretch/>
        </p:blipFill>
        <p:spPr>
          <a:xfrm>
            <a:off x="5210640" y="2446200"/>
            <a:ext cx="2675520" cy="913680"/>
          </a:xfrm>
          <a:prstGeom prst="rect">
            <a:avLst/>
          </a:prstGeom>
          <a:ln w="0">
            <a:noFill/>
          </a:ln>
        </p:spPr>
      </p:pic>
      <p:sp>
        <p:nvSpPr>
          <p:cNvPr id="406" name="object 37"/>
          <p:cNvSpPr/>
          <p:nvPr/>
        </p:nvSpPr>
        <p:spPr>
          <a:xfrm>
            <a:off x="5210640" y="2446200"/>
            <a:ext cx="2675880" cy="812880"/>
          </a:xfrm>
          <a:prstGeom prst="rect">
            <a:avLst/>
          </a:prstGeom>
          <a:noFill/>
          <a:ln w="9144">
            <a:solidFill>
              <a:srgbClr val="d0b8e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2080" bIns="0" anchor="t">
            <a:spAutoFit/>
          </a:bodyPr>
          <a:p>
            <a:pPr algn="ctr">
              <a:lnSpc>
                <a:spcPct val="100000"/>
              </a:lnSpc>
              <a:spcBef>
                <a:spcPts val="646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Création</a:t>
            </a:r>
            <a:r>
              <a:rPr b="1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colonne</a:t>
            </a:r>
            <a:r>
              <a:rPr b="1" lang="fr-FR" sz="1200" spc="-6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Dataframe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Une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solution</a:t>
            </a:r>
            <a:r>
              <a:rPr b="0" i="1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pour créer une</a:t>
            </a:r>
            <a:r>
              <a:rPr b="0" i="1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colonne</a:t>
            </a:r>
            <a:r>
              <a:rPr b="0" i="1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en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pySpark</a:t>
            </a:r>
            <a:r>
              <a:rPr b="0" i="1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est</a:t>
            </a:r>
            <a:r>
              <a:rPr b="0" i="1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i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créer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i="1" lang="fr-FR" sz="1200" spc="-7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UDF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7" name="object 38" descr=""/>
          <p:cNvPicPr/>
          <p:nvPr/>
        </p:nvPicPr>
        <p:blipFill>
          <a:blip r:embed="rId16"/>
          <a:stretch/>
        </p:blipFill>
        <p:spPr>
          <a:xfrm>
            <a:off x="5210640" y="5917680"/>
            <a:ext cx="2675520" cy="913680"/>
          </a:xfrm>
          <a:prstGeom prst="rect">
            <a:avLst/>
          </a:prstGeom>
          <a:ln w="0">
            <a:noFill/>
          </a:ln>
        </p:spPr>
      </p:pic>
      <p:sp>
        <p:nvSpPr>
          <p:cNvPr id="408" name="object 39"/>
          <p:cNvSpPr/>
          <p:nvPr/>
        </p:nvSpPr>
        <p:spPr>
          <a:xfrm>
            <a:off x="5210640" y="5917680"/>
            <a:ext cx="2675880" cy="813960"/>
          </a:xfrm>
          <a:prstGeom prst="rect">
            <a:avLst/>
          </a:prstGeom>
          <a:noFill/>
          <a:ln w="9144">
            <a:solidFill>
              <a:srgbClr val="d0b8e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3160" bIns="0" anchor="t">
            <a:spAutoFit/>
          </a:bodyPr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Affichage</a:t>
            </a:r>
            <a:r>
              <a:rPr b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Dataframe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46"/>
              </a:spcBef>
            </a:pP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C’est</a:t>
            </a:r>
            <a:r>
              <a:rPr b="0" i="1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l’action</a:t>
            </a:r>
            <a:r>
              <a:rPr b="0" i="1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.show()</a:t>
            </a:r>
            <a:r>
              <a:rPr b="0" i="1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ici</a:t>
            </a:r>
            <a:r>
              <a:rPr b="0" i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qui</a:t>
            </a:r>
            <a:r>
              <a:rPr b="0" i="1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permet</a:t>
            </a:r>
            <a:r>
              <a:rPr b="0" i="1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lancer</a:t>
            </a:r>
            <a:r>
              <a:rPr b="0" i="1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toute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la</a:t>
            </a:r>
            <a:r>
              <a:rPr b="0" i="1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procédure</a:t>
            </a:r>
            <a:r>
              <a:rPr b="0" i="1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ci-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dessus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9" name="object 40" descr=""/>
          <p:cNvPicPr/>
          <p:nvPr/>
        </p:nvPicPr>
        <p:blipFill>
          <a:blip r:embed="rId17"/>
          <a:stretch/>
        </p:blipFill>
        <p:spPr>
          <a:xfrm>
            <a:off x="4539960" y="2446200"/>
            <a:ext cx="550800" cy="3342960"/>
          </a:xfrm>
          <a:prstGeom prst="rect">
            <a:avLst/>
          </a:prstGeom>
          <a:ln w="0">
            <a:noFill/>
          </a:ln>
        </p:spPr>
      </p:pic>
      <p:sp>
        <p:nvSpPr>
          <p:cNvPr id="410" name="object 41"/>
          <p:cNvSpPr/>
          <p:nvPr/>
        </p:nvSpPr>
        <p:spPr>
          <a:xfrm>
            <a:off x="4539960" y="2446200"/>
            <a:ext cx="551160" cy="3343320"/>
          </a:xfrm>
          <a:prstGeom prst="rect">
            <a:avLst/>
          </a:prstGeom>
          <a:noFill/>
          <a:ln w="9144">
            <a:solidFill>
              <a:srgbClr val="e8b0c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4600" bIns="0" anchor="t" vert="vert270">
            <a:noAutofit/>
          </a:bodyPr>
          <a:p>
            <a:pPr marL="1001880">
              <a:lnSpc>
                <a:spcPct val="100000"/>
              </a:lnSpc>
              <a:spcBef>
                <a:spcPts val="1375"/>
              </a:spcBef>
            </a:pP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TRANSFORMATION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1" name="object 42" descr=""/>
          <p:cNvPicPr/>
          <p:nvPr/>
        </p:nvPicPr>
        <p:blipFill>
          <a:blip r:embed="rId18"/>
          <a:stretch/>
        </p:blipFill>
        <p:spPr>
          <a:xfrm>
            <a:off x="4539960" y="5917680"/>
            <a:ext cx="550800" cy="913680"/>
          </a:xfrm>
          <a:prstGeom prst="rect">
            <a:avLst/>
          </a:prstGeom>
          <a:ln w="0">
            <a:noFill/>
          </a:ln>
        </p:spPr>
      </p:pic>
      <p:sp>
        <p:nvSpPr>
          <p:cNvPr id="412" name="object 43"/>
          <p:cNvSpPr/>
          <p:nvPr/>
        </p:nvSpPr>
        <p:spPr>
          <a:xfrm>
            <a:off x="4539960" y="5917680"/>
            <a:ext cx="551160" cy="913680"/>
          </a:xfrm>
          <a:prstGeom prst="rect">
            <a:avLst/>
          </a:prstGeom>
          <a:noFill/>
          <a:ln w="9144">
            <a:solidFill>
              <a:srgbClr val="e8b0c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4600" bIns="0" anchor="t" vert="vert270">
            <a:noAutofit/>
          </a:bodyPr>
          <a:p>
            <a:pPr marL="184320">
              <a:lnSpc>
                <a:spcPct val="100000"/>
              </a:lnSpc>
              <a:spcBef>
                <a:spcPts val="1375"/>
              </a:spcBef>
            </a:pPr>
            <a:r>
              <a:rPr b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ACTION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3" name="object 44"/>
          <p:cNvGrpSpPr/>
          <p:nvPr/>
        </p:nvGrpSpPr>
        <p:grpSpPr>
          <a:xfrm>
            <a:off x="44280" y="4561200"/>
            <a:ext cx="3507480" cy="2059920"/>
            <a:chOff x="44280" y="4561200"/>
            <a:chExt cx="3507480" cy="2059920"/>
          </a:xfrm>
        </p:grpSpPr>
        <p:sp>
          <p:nvSpPr>
            <p:cNvPr id="414" name="object 45"/>
            <p:cNvSpPr/>
            <p:nvPr/>
          </p:nvSpPr>
          <p:spPr>
            <a:xfrm>
              <a:off x="44280" y="4561200"/>
              <a:ext cx="3507480" cy="2059920"/>
            </a:xfrm>
            <a:custGeom>
              <a:avLst/>
              <a:gdLst>
                <a:gd name="textAreaLeft" fmla="*/ 0 w 3507480"/>
                <a:gd name="textAreaRight" fmla="*/ 3508200 w 3507480"/>
                <a:gd name="textAreaTop" fmla="*/ 0 h 2059920"/>
                <a:gd name="textAreaBottom" fmla="*/ 2060640 h 2059920"/>
              </a:gdLst>
              <a:ahLst/>
              <a:rect l="textAreaLeft" t="textAreaTop" r="textAreaRight" b="textAreaBottom"/>
              <a:pathLst>
                <a:path w="3508375" h="2060575">
                  <a:moveTo>
                    <a:pt x="3381375" y="0"/>
                  </a:moveTo>
                  <a:lnTo>
                    <a:pt x="126923" y="0"/>
                  </a:lnTo>
                  <a:lnTo>
                    <a:pt x="77519" y="9965"/>
                  </a:lnTo>
                  <a:lnTo>
                    <a:pt x="37175" y="37147"/>
                  </a:lnTo>
                  <a:lnTo>
                    <a:pt x="9974" y="77473"/>
                  </a:lnTo>
                  <a:lnTo>
                    <a:pt x="0" y="126873"/>
                  </a:lnTo>
                  <a:lnTo>
                    <a:pt x="0" y="1933524"/>
                  </a:lnTo>
                  <a:lnTo>
                    <a:pt x="9974" y="1982925"/>
                  </a:lnTo>
                  <a:lnTo>
                    <a:pt x="37175" y="2023270"/>
                  </a:lnTo>
                  <a:lnTo>
                    <a:pt x="77519" y="2050472"/>
                  </a:lnTo>
                  <a:lnTo>
                    <a:pt x="126923" y="2060448"/>
                  </a:lnTo>
                  <a:lnTo>
                    <a:pt x="3381375" y="2060448"/>
                  </a:lnTo>
                  <a:lnTo>
                    <a:pt x="3430774" y="2050472"/>
                  </a:lnTo>
                  <a:lnTo>
                    <a:pt x="3471100" y="2023270"/>
                  </a:lnTo>
                  <a:lnTo>
                    <a:pt x="3498282" y="1982925"/>
                  </a:lnTo>
                  <a:lnTo>
                    <a:pt x="3508248" y="1933524"/>
                  </a:lnTo>
                  <a:lnTo>
                    <a:pt x="3508248" y="126873"/>
                  </a:lnTo>
                  <a:lnTo>
                    <a:pt x="3498282" y="77473"/>
                  </a:lnTo>
                  <a:lnTo>
                    <a:pt x="3471100" y="37147"/>
                  </a:lnTo>
                  <a:lnTo>
                    <a:pt x="3430774" y="9965"/>
                  </a:lnTo>
                  <a:lnTo>
                    <a:pt x="3381375" y="0"/>
                  </a:lnTo>
                  <a:close/>
                </a:path>
              </a:pathLst>
            </a:custGeom>
            <a:solidFill>
              <a:srgbClr val="f1f1f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5" name="object 46"/>
            <p:cNvSpPr/>
            <p:nvPr/>
          </p:nvSpPr>
          <p:spPr>
            <a:xfrm>
              <a:off x="44280" y="4561200"/>
              <a:ext cx="3507480" cy="2059920"/>
            </a:xfrm>
            <a:custGeom>
              <a:avLst/>
              <a:gdLst>
                <a:gd name="textAreaLeft" fmla="*/ 0 w 3507480"/>
                <a:gd name="textAreaRight" fmla="*/ 3508200 w 3507480"/>
                <a:gd name="textAreaTop" fmla="*/ 0 h 2059920"/>
                <a:gd name="textAreaBottom" fmla="*/ 2060640 h 2059920"/>
              </a:gdLst>
              <a:ahLst/>
              <a:rect l="textAreaLeft" t="textAreaTop" r="textAreaRight" b="textAreaBottom"/>
              <a:pathLst>
                <a:path w="3508375" h="2060575">
                  <a:moveTo>
                    <a:pt x="0" y="126873"/>
                  </a:moveTo>
                  <a:lnTo>
                    <a:pt x="9974" y="77473"/>
                  </a:lnTo>
                  <a:lnTo>
                    <a:pt x="37175" y="37147"/>
                  </a:lnTo>
                  <a:lnTo>
                    <a:pt x="77519" y="9965"/>
                  </a:lnTo>
                  <a:lnTo>
                    <a:pt x="126923" y="0"/>
                  </a:lnTo>
                  <a:lnTo>
                    <a:pt x="3381375" y="0"/>
                  </a:lnTo>
                  <a:lnTo>
                    <a:pt x="3430774" y="9965"/>
                  </a:lnTo>
                  <a:lnTo>
                    <a:pt x="3471100" y="37147"/>
                  </a:lnTo>
                  <a:lnTo>
                    <a:pt x="3498282" y="77473"/>
                  </a:lnTo>
                  <a:lnTo>
                    <a:pt x="3508248" y="126873"/>
                  </a:lnTo>
                  <a:lnTo>
                    <a:pt x="3508248" y="1933524"/>
                  </a:lnTo>
                  <a:lnTo>
                    <a:pt x="3498282" y="1982925"/>
                  </a:lnTo>
                  <a:lnTo>
                    <a:pt x="3471100" y="2023270"/>
                  </a:lnTo>
                  <a:lnTo>
                    <a:pt x="3430774" y="2050472"/>
                  </a:lnTo>
                  <a:lnTo>
                    <a:pt x="3381375" y="2060448"/>
                  </a:lnTo>
                  <a:lnTo>
                    <a:pt x="126923" y="2060448"/>
                  </a:lnTo>
                  <a:lnTo>
                    <a:pt x="77519" y="2050472"/>
                  </a:lnTo>
                  <a:lnTo>
                    <a:pt x="37175" y="2023270"/>
                  </a:lnTo>
                  <a:lnTo>
                    <a:pt x="9974" y="1982925"/>
                  </a:lnTo>
                  <a:lnTo>
                    <a:pt x="0" y="1933524"/>
                  </a:lnTo>
                  <a:lnTo>
                    <a:pt x="0" y="126873"/>
                  </a:lnTo>
                  <a:close/>
                </a:path>
              </a:pathLst>
            </a:custGeom>
            <a:noFill/>
            <a:ln w="9143">
              <a:solidFill>
                <a:srgbClr val="aaaaa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16" name="object 47"/>
          <p:cNvSpPr/>
          <p:nvPr/>
        </p:nvSpPr>
        <p:spPr>
          <a:xfrm>
            <a:off x="1205640" y="4717080"/>
            <a:ext cx="118296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fr-FR" sz="14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Définition</a:t>
            </a:r>
            <a:r>
              <a:rPr b="1" lang="fr-FR" sz="1400" spc="-5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 </a:t>
            </a:r>
            <a:r>
              <a:rPr b="1" lang="fr-FR" sz="14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rbel"/>
                <a:ea typeface="DejaVu Sans"/>
              </a:rPr>
              <a:t>RDD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object 48"/>
          <p:cNvSpPr/>
          <p:nvPr/>
        </p:nvSpPr>
        <p:spPr>
          <a:xfrm>
            <a:off x="159840" y="5143320"/>
            <a:ext cx="3115080" cy="12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Resilient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Distributed</a:t>
            </a:r>
            <a:r>
              <a:rPr b="0" i="1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Datasets</a:t>
            </a:r>
            <a:r>
              <a:rPr b="0" i="1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(RDDs)</a:t>
            </a:r>
            <a:r>
              <a:rPr b="0" i="1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r>
              <a:rPr b="0" i="1" lang="fr-FR" sz="1200" spc="-8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</a:t>
            </a:r>
            <a:r>
              <a:rPr b="0" i="1" lang="fr-FR" sz="1200" spc="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RDD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permet</a:t>
            </a:r>
            <a:r>
              <a:rPr b="0" i="1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réutiliser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efficacement</a:t>
            </a:r>
            <a:r>
              <a:rPr b="0" i="1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les</a:t>
            </a:r>
            <a:r>
              <a:rPr b="0" i="1" lang="fr-FR" sz="1200" spc="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données.</a:t>
            </a:r>
            <a:r>
              <a:rPr b="0" i="1" lang="fr-FR" sz="1200" spc="-9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C’est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une</a:t>
            </a:r>
            <a:r>
              <a:rPr b="0" i="1" lang="fr-FR" sz="1200" spc="4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collection</a:t>
            </a:r>
            <a:r>
              <a:rPr b="0" i="1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partitionnée</a:t>
            </a:r>
            <a:r>
              <a:rPr b="0" i="1" lang="fr-FR" sz="12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d’enregistrements.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184320"/>
              </a:tabLst>
            </a:pP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Ils</a:t>
            </a:r>
            <a:r>
              <a:rPr b="0" i="1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sont</a:t>
            </a:r>
            <a:r>
              <a:rPr b="0" i="1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créés</a:t>
            </a:r>
            <a:r>
              <a:rPr b="0" i="1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par</a:t>
            </a:r>
            <a:r>
              <a:rPr b="0" i="1" lang="fr-FR" sz="1200" spc="9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i="1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opérations</a:t>
            </a:r>
            <a:r>
              <a:rPr b="0" i="1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appelés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2880">
              <a:lnSpc>
                <a:spcPct val="100000"/>
              </a:lnSpc>
              <a:tabLst>
                <a:tab algn="l" pos="184320"/>
              </a:tabLst>
            </a:pP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«Transformations</a:t>
            </a:r>
            <a:r>
              <a:rPr b="0" i="1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»</a:t>
            </a:r>
            <a:r>
              <a:rPr b="0" i="1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(Map,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filter,</a:t>
            </a:r>
            <a:r>
              <a:rPr b="0" i="1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join,</a:t>
            </a:r>
            <a:r>
              <a:rPr b="0" i="1" lang="fr-FR" sz="1200" spc="-5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…).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8288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182880"/>
              </a:tabLst>
            </a:pP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Ils</a:t>
            </a:r>
            <a:r>
              <a:rPr b="0" i="1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sont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utilisés</a:t>
            </a:r>
            <a:r>
              <a:rPr b="0" i="1" lang="fr-FR" sz="1200" spc="-5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dans</a:t>
            </a:r>
            <a:r>
              <a:rPr b="0" i="1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des</a:t>
            </a:r>
            <a:r>
              <a:rPr b="0" i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opérations</a:t>
            </a:r>
            <a:r>
              <a:rPr b="0" i="1" lang="fr-FR" sz="1200" spc="-32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de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calculs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appelées</a:t>
            </a:r>
            <a:r>
              <a:rPr b="0" i="1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«</a:t>
            </a:r>
            <a:r>
              <a:rPr b="0" i="1" lang="fr-FR" sz="1200" spc="-60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Actions</a:t>
            </a:r>
            <a:r>
              <a:rPr b="0" i="1" lang="fr-FR" sz="1200" spc="-2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»</a:t>
            </a:r>
            <a:r>
              <a:rPr b="0" i="1" lang="fr-FR" sz="1200" spc="-7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(count,</a:t>
            </a:r>
            <a:r>
              <a:rPr b="0" i="1" lang="fr-FR" sz="1200" spc="-4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000000"/>
                </a:solidFill>
                <a:latin typeface="Corbel"/>
                <a:ea typeface="DejaVu Sans"/>
              </a:rPr>
              <a:t>collect,</a:t>
            </a:r>
            <a:r>
              <a:rPr b="0" i="1" lang="fr-FR" sz="1200" spc="-1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000000"/>
                </a:solidFill>
                <a:latin typeface="Corbel"/>
                <a:ea typeface="DejaVu Sans"/>
              </a:rPr>
              <a:t>show,</a:t>
            </a:r>
            <a:r>
              <a:rPr b="0" i="1" lang="fr-FR" sz="1200" spc="-35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fr-FR" sz="1200" spc="-26" strike="noStrike">
                <a:solidFill>
                  <a:srgbClr val="000000"/>
                </a:solidFill>
                <a:latin typeface="Corbel"/>
                <a:ea typeface="DejaVu Sans"/>
              </a:rPr>
              <a:t>…).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8" name="object 49" descr=""/>
          <p:cNvPicPr/>
          <p:nvPr/>
        </p:nvPicPr>
        <p:blipFill>
          <a:blip r:embed="rId19"/>
          <a:stretch/>
        </p:blipFill>
        <p:spPr>
          <a:xfrm>
            <a:off x="384120" y="4638960"/>
            <a:ext cx="633240" cy="52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object 2"/>
          <p:cNvGrpSpPr/>
          <p:nvPr/>
        </p:nvGrpSpPr>
        <p:grpSpPr>
          <a:xfrm>
            <a:off x="1956960" y="2740320"/>
            <a:ext cx="8275320" cy="1374840"/>
            <a:chOff x="1956960" y="2740320"/>
            <a:chExt cx="8275320" cy="1374840"/>
          </a:xfrm>
        </p:grpSpPr>
        <p:pic>
          <p:nvPicPr>
            <p:cNvPr id="420" name="object 3" descr=""/>
            <p:cNvPicPr/>
            <p:nvPr/>
          </p:nvPicPr>
          <p:blipFill>
            <a:blip r:embed="rId1"/>
            <a:stretch/>
          </p:blipFill>
          <p:spPr>
            <a:xfrm>
              <a:off x="1956960" y="2740320"/>
              <a:ext cx="8275320" cy="137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1" name="object 4" descr=""/>
            <p:cNvPicPr/>
            <p:nvPr/>
          </p:nvPicPr>
          <p:blipFill>
            <a:blip r:embed="rId2"/>
            <a:stretch/>
          </p:blipFill>
          <p:spPr>
            <a:xfrm>
              <a:off x="3057120" y="3645360"/>
              <a:ext cx="1188720" cy="31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2" name="object 5" descr=""/>
            <p:cNvPicPr/>
            <p:nvPr/>
          </p:nvPicPr>
          <p:blipFill>
            <a:blip r:embed="rId3"/>
            <a:stretch/>
          </p:blipFill>
          <p:spPr>
            <a:xfrm>
              <a:off x="3535560" y="3645360"/>
              <a:ext cx="960120" cy="31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3" name="object 6" descr=""/>
            <p:cNvPicPr/>
            <p:nvPr/>
          </p:nvPicPr>
          <p:blipFill>
            <a:blip r:embed="rId4"/>
            <a:stretch/>
          </p:blipFill>
          <p:spPr>
            <a:xfrm>
              <a:off x="3861720" y="3645360"/>
              <a:ext cx="5272920" cy="313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3400920" y="3079080"/>
            <a:ext cx="5392800" cy="123300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III</a:t>
            </a:r>
            <a:r>
              <a:rPr b="0" lang="fr-FR" sz="4000" spc="7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orbel"/>
              </a:rPr>
              <a:t>–</a:t>
            </a:r>
            <a:r>
              <a:rPr b="0" lang="fr-FR" sz="4000" spc="-19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12" strike="noStrike">
                <a:solidFill>
                  <a:srgbClr val="000000"/>
                </a:solidFill>
                <a:latin typeface="Corbel"/>
              </a:rPr>
              <a:t>ARCHITECTURE</a:t>
            </a:r>
            <a:r>
              <a:rPr b="0" lang="fr-FR" sz="4000" spc="-205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fr-FR" sz="4000" spc="-26" strike="noStrike">
                <a:solidFill>
                  <a:srgbClr val="000000"/>
                </a:solidFill>
                <a:latin typeface="Corbel"/>
              </a:rPr>
              <a:t>AWS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2023-12-19T01:11:33Z</dcterms:created>
  <dc:creator/>
  <dc:description/>
  <dc:language>fr-FR</dc:language>
  <cp:lastModifiedBy/>
  <dcterms:modified xsi:type="dcterms:W3CDTF">2023-12-19T01:12:48Z</dcterms:modified>
  <cp:revision>4</cp:revision>
  <dc:subject/>
  <dc:title>Déployez un modèle dans le Cloud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2020-02-28T00:00:00Z</vt:filetime>
  </property>
  <property fmtid="{D5CDD505-2E9C-101B-9397-08002B2CF9AE}" pid="3" name="Creator">
    <vt:lpwstr>Microsoft® PowerPoint® pour Office 365</vt:lpwstr>
  </property>
  <property fmtid="{D5CDD505-2E9C-101B-9397-08002B2CF9AE}" pid="4" name="LastSaved">
    <vt:filetime>2023-12-19T00:00:00Z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pour Office 365</vt:lpwstr>
  </property>
</Properties>
</file>