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57.png" ContentType="image/png"/>
  <Override PartName="/ppt/media/image35.png" ContentType="image/png"/>
  <Override PartName="/ppt/media/image129.png" ContentType="image/png"/>
  <Override PartName="/ppt/media/image13.png" ContentType="image/png"/>
  <Override PartName="/ppt/media/image107.png" ContentType="image/png"/>
  <Override PartName="/ppt/media/image8.png" ContentType="image/png"/>
  <Override PartName="/ppt/media/image2.png" ContentType="image/png"/>
  <Override PartName="/ppt/media/image145.png" ContentType="image/png"/>
  <Override PartName="/ppt/media/image51.png" ContentType="image/png"/>
  <Override PartName="/ppt/media/image3.png" ContentType="image/png"/>
  <Override PartName="/ppt/media/image30.png" ContentType="image/png"/>
  <Override PartName="/ppt/media/image146.png" ContentType="image/png"/>
  <Override PartName="/ppt/media/image5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05.png" ContentType="image/png"/>
  <Override PartName="/ppt/media/image11.png" ContentType="image/png"/>
  <Override PartName="/ppt/media/image127.png" ContentType="image/png"/>
  <Override PartName="/ppt/media/image33.png" ContentType="image/png"/>
  <Override PartName="/ppt/media/image149.png" ContentType="image/png"/>
  <Override PartName="/ppt/media/image55.png" ContentType="image/png"/>
  <Override PartName="/ppt/media/image7.png" ContentType="image/png"/>
  <Override PartName="/ppt/media/image106.png" ContentType="image/png"/>
  <Override PartName="/ppt/media/image12.png" ContentType="image/png"/>
  <Override PartName="/ppt/media/image128.png" ContentType="image/png"/>
  <Override PartName="/ppt/media/image34.png" ContentType="image/png"/>
  <Override PartName="/ppt/media/image56.png" ContentType="image/png"/>
  <Override PartName="/ppt/media/image9.png" ContentType="image/png"/>
  <Override PartName="/ppt/media/image108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09.png" ContentType="image/png"/>
  <Override PartName="/ppt/media/image15.png" ContentType="image/png"/>
  <Override PartName="/ppt/media/image37.png" ContentType="image/png"/>
  <Override PartName="/ppt/media/image45.jpeg" ContentType="image/jpe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31.jpeg" ContentType="image/jpeg"/>
  <Override PartName="/ppt/media/image53.jpeg" ContentType="image/jpeg"/>
  <Override PartName="/ppt/media/image19.png" ContentType="image/png"/>
  <Override PartName="/ppt/media/image20.png" ContentType="image/png"/>
  <Override PartName="/ppt/media/image136.png" ContentType="image/png"/>
  <Override PartName="/ppt/media/image42.png" ContentType="image/png"/>
  <Override PartName="/ppt/media/image64.png" ContentType="image/png"/>
  <Override PartName="/ppt/media/image21.png" ContentType="image/png"/>
  <Override PartName="/ppt/media/image137.png" ContentType="image/png"/>
  <Override PartName="/ppt/media/image43.png" ContentType="image/png"/>
  <Override PartName="/ppt/media/image22.png" ContentType="image/png"/>
  <Override PartName="/ppt/media/image138.png" ContentType="image/png"/>
  <Override PartName="/ppt/media/image44.png" ContentType="image/png"/>
  <Override PartName="/ppt/media/image23.png" ContentType="image/png"/>
  <Override PartName="/ppt/media/image48.jpeg" ContentType="image/jpeg"/>
  <Override PartName="/ppt/media/image118.png" ContentType="image/png"/>
  <Override PartName="/ppt/media/image24.png" ContentType="image/png"/>
  <Override PartName="/ppt/media/image46.png" ContentType="image/png"/>
  <Override PartName="/ppt/media/image47.png" ContentType="image/png"/>
  <Override PartName="/ppt/media/image25.png" ContentType="image/png"/>
  <Override PartName="/ppt/media/image119.png" ContentType="image/png"/>
  <Override PartName="/ppt/media/image26.png" ContentType="image/png"/>
  <Override PartName="/ppt/media/image49.png" ContentType="image/png"/>
  <Override PartName="/ppt/media/image27.png" ContentType="image/png"/>
  <Override PartName="/ppt/media/image54.jpeg" ContentType="image/jpeg"/>
  <Override PartName="/ppt/media/image32.jpeg" ContentType="image/jpeg"/>
  <Override PartName="/ppt/media/image28.png" ContentType="image/png"/>
  <Override PartName="/ppt/media/image29.png" ContentType="image/png"/>
  <Override PartName="/ppt/media/image62.png" ContentType="image/png"/>
  <Override PartName="/ppt/media/image156.png" ContentType="image/png"/>
  <Override PartName="/ppt/media/image40.png" ContentType="image/png"/>
  <Override PartName="/ppt/media/image134.png" ContentType="image/png"/>
  <Override PartName="/ppt/media/image63.png" ContentType="image/png"/>
  <Override PartName="/ppt/media/image157.png" ContentType="image/png"/>
  <Override PartName="/ppt/media/image41.png" ContentType="image/png"/>
  <Override PartName="/ppt/media/image135.png" ContentType="image/png"/>
  <Override PartName="/ppt/media/image50.png" ContentType="image/png"/>
  <Override PartName="/ppt/media/image144.png" ContentType="image/png"/>
  <Override PartName="/ppt/media/image60.png" ContentType="image/png"/>
  <Override PartName="/ppt/media/image154.png" ContentType="image/png"/>
  <Override PartName="/ppt/media/image61.png" ContentType="image/png"/>
  <Override PartName="/ppt/media/image155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jpeg" ContentType="image/jpeg"/>
  <Override PartName="/ppt/media/image71.png" ContentType="image/png"/>
  <Override PartName="/ppt/media/image165.png" ContentType="image/png"/>
  <Override PartName="/ppt/media/image72.png" ContentType="image/png"/>
  <Override PartName="/ppt/media/image166.png" ContentType="image/png"/>
  <Override PartName="/ppt/media/image73.png" ContentType="image/png"/>
  <Override PartName="/ppt/media/image167.png" ContentType="image/png"/>
  <Override PartName="/ppt/media/image74.png" ContentType="image/png"/>
  <Override PartName="/ppt/media/image168.png" ContentType="image/png"/>
  <Override PartName="/ppt/media/image75.png" ContentType="image/png"/>
  <Override PartName="/ppt/media/image169.png" ContentType="image/png"/>
  <Override PartName="/ppt/media/image76.jpeg" ContentType="image/jpeg"/>
  <Override PartName="/ppt/media/image77.png" ContentType="image/png"/>
  <Override PartName="/ppt/media/image78.jpeg" ContentType="image/jpe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jpeg" ContentType="image/jpeg"/>
  <Override PartName="/ppt/media/image85.png" ContentType="image/png"/>
  <Override PartName="/ppt/media/image86.png" ContentType="image/png"/>
  <Override PartName="/ppt/media/image87.jpeg" ContentType="image/jpeg"/>
  <Override PartName="/ppt/media/image88.png" ContentType="image/png"/>
  <Override PartName="/ppt/media/image89.png" ContentType="image/png"/>
  <Override PartName="/ppt/media/image90.jpeg" ContentType="image/jpe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0.png" ContentType="image/png"/>
  <Override PartName="/ppt/media/image101.jpeg" ContentType="image/jpeg"/>
  <Override PartName="/ppt/media/image102.png" ContentType="image/png"/>
  <Override PartName="/ppt/media/image103.jpeg" ContentType="image/jpeg"/>
  <Override PartName="/ppt/media/image104.jpeg" ContentType="image/jpeg"/>
  <Override PartName="/ppt/media/image110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jpeg" ContentType="image/jpeg"/>
  <Override PartName="/ppt/media/image115.jpeg" ContentType="image/jpeg"/>
  <Override PartName="/ppt/media/image116.jpeg" ContentType="image/jpeg"/>
  <Override PartName="/ppt/media/image117.jpeg" ContentType="image/jpeg"/>
  <Override PartName="/ppt/media/image120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24.jpeg" ContentType="image/jpeg"/>
  <Override PartName="/ppt/media/image125.png" ContentType="image/png"/>
  <Override PartName="/ppt/media/image126.png" ContentType="image/png"/>
  <Override PartName="/ppt/media/image130.png" ContentType="image/png"/>
  <Override PartName="/ppt/media/image131.png" ContentType="image/png"/>
  <Override PartName="/ppt/media/image132.jpeg" ContentType="image/jpeg"/>
  <Override PartName="/ppt/media/image133.png" ContentType="image/png"/>
  <Override PartName="/ppt/media/image139.png" ContentType="image/png"/>
  <Override PartName="/ppt/media/image140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7.png" ContentType="image/png"/>
  <Override PartName="/ppt/media/image148.png" ContentType="image/png"/>
  <Override PartName="/ppt/media/image150.png" ContentType="image/png"/>
  <Override PartName="/ppt/media/image151.jpeg" ContentType="image/jpeg"/>
  <Override PartName="/ppt/media/image152.png" ContentType="image/png"/>
  <Override PartName="/ppt/media/image153.png" ContentType="image/png"/>
  <Override PartName="/ppt/media/image158.jpeg" ContentType="image/jpeg"/>
  <Override PartName="/ppt/media/image159.jpeg" ContentType="image/jpe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70.png" ContentType="image/png"/>
  <Override PartName="/ppt/media/image171.png" ContentType="image/png"/>
  <Override PartName="/ppt/media/image172.png" ContentType="image/png"/>
  <Override PartName="/ppt/media/image17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BF078-FE31-42D4-BB90-24FB4ED647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F778AA-8101-45E7-B577-534169431E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0CA8A3-F2A5-4A01-AC1D-0593C1C891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67B93-B86E-4209-83CD-06D6EAD1F5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0966C5-D85B-4018-9A35-B727F65128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4954C7-92B9-4B60-BD57-C3E122FB91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42A1FA-6674-444D-91C7-60BC7654DC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1AC752-BC8B-4251-B3FB-8AFD18247B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0CC09-4754-4609-90D1-1D4F27E11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F52931-6450-4D12-A16F-478E2A0FFE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8F7246-B903-481B-993A-BA0143ED5F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DE4E0A-2F3C-484D-9D82-15B06E4EA7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137B28-4342-4BDE-9A4A-75D155C99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684945-57BB-41A2-8C60-C2CD10292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B13632-6E1E-4AC0-A44A-D2DF147FBC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57C69F-659E-4644-8B22-B5B349A228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709E1A-0A95-4F9C-802B-1FDABEB98D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244E81-0AED-410A-BC1C-6AB8663144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688710-14C3-43FD-A72B-ED50D177E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4E80D4-E5BD-4F6A-A1F3-C660CE1B94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AB07A5-B413-4BC9-B0BF-E25A1BC3C1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99267C-8DF2-400C-9122-7A7D75F98A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2FEA14-16E5-4481-ABA3-169606A73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759417-9C49-46DE-9CC3-C2B78344D0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B75076-2BD9-4A3B-8F8B-DFFEE8B5F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F7A515-68EF-4807-BE99-1D794E49E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BA05E4-FADD-4170-9140-ADF37ECA9C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0BE652-BCAB-47F2-A17B-94F8B0A827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F19970-19A8-4305-8B45-B4225888CD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690D2A-3E7E-452C-B57E-9BB06B85A2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18ABA4-5B9E-42C7-ABC6-013AAE937C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7F48B5-24A4-4BC8-98F9-EDC41E5A50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1ADC7D-DB8F-45C6-83A5-DB0C0F2F9D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FAFC81-964C-4D8A-8D51-8DF60BE0EE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67F50-CC14-4408-B7FD-A89C68E9ED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3069C-829D-4E79-B18A-D81E7681D5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/>
          <p:cNvSpPr/>
          <p:nvPr/>
        </p:nvSpPr>
        <p:spPr>
          <a:xfrm>
            <a:off x="457200" y="0"/>
            <a:ext cx="1120680" cy="5328000"/>
          </a:xfrm>
          <a:custGeom>
            <a:avLst/>
            <a:gdLst>
              <a:gd name="textAreaLeft" fmla="*/ 0 w 1120680"/>
              <a:gd name="textAreaRight" fmla="*/ 1122120 w 1120680"/>
              <a:gd name="textAreaTop" fmla="*/ 0 h 5328000"/>
              <a:gd name="textAreaBottom" fmla="*/ 5329440 h 5328000"/>
            </a:gdLst>
            <a:ahLst/>
            <a:rect l="textAreaLeft" t="textAreaTop" r="textAreaRight" b="textAreaBottom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150840" y="0"/>
            <a:ext cx="1116000" cy="5276520"/>
          </a:xfrm>
          <a:custGeom>
            <a:avLst/>
            <a:gdLst>
              <a:gd name="textAreaLeft" fmla="*/ 0 w 1116000"/>
              <a:gd name="textAreaRight" fmla="*/ 1117440 w 1116000"/>
              <a:gd name="textAreaTop" fmla="*/ 0 h 5276520"/>
              <a:gd name="textAreaBottom" fmla="*/ 5277960 h 5276520"/>
            </a:gdLst>
            <a:ahLst/>
            <a:rect l="textAreaLeft" t="textAreaTop" r="textAreaRight" b="textAreaBottom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150840" y="5239440"/>
            <a:ext cx="1227240" cy="1617120"/>
          </a:xfrm>
          <a:custGeom>
            <a:avLst/>
            <a:gdLst>
              <a:gd name="textAreaLeft" fmla="*/ 0 w 1227240"/>
              <a:gd name="textAreaRight" fmla="*/ 1228680 w 1227240"/>
              <a:gd name="textAreaTop" fmla="*/ 0 h 1617120"/>
              <a:gd name="textAreaBottom" fmla="*/ 1618560 h 1617120"/>
            </a:gdLst>
            <a:ahLst/>
            <a:rect l="textAreaLeft" t="textAreaTop" r="textAreaRight" b="textAreaBottom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457200" y="5291280"/>
            <a:ext cx="1494000" cy="1565640"/>
          </a:xfrm>
          <a:custGeom>
            <a:avLst/>
            <a:gdLst>
              <a:gd name="textAreaLeft" fmla="*/ 0 w 1494000"/>
              <a:gd name="textAreaRight" fmla="*/ 1495440 w 1494000"/>
              <a:gd name="textAreaTop" fmla="*/ 0 h 1565640"/>
              <a:gd name="textAreaBottom" fmla="*/ 1567080 h 1565640"/>
            </a:gdLst>
            <a:ahLst/>
            <a:rect l="textAreaLeft" t="textAreaTop" r="textAreaRight" b="textAreaBottom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457200" y="5286600"/>
            <a:ext cx="2129760" cy="1570320"/>
          </a:xfrm>
          <a:custGeom>
            <a:avLst/>
            <a:gdLst>
              <a:gd name="textAreaLeft" fmla="*/ 0 w 2129760"/>
              <a:gd name="textAreaRight" fmla="*/ 2131200 w 2129760"/>
              <a:gd name="textAreaTop" fmla="*/ 0 h 1570320"/>
              <a:gd name="textAreaBottom" fmla="*/ 1571760 h 1570320"/>
            </a:gdLst>
            <a:ahLst/>
            <a:rect l="textAreaLeft" t="textAreaTop" r="textAreaRight" b="textAreaBottom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50840" y="5239440"/>
            <a:ext cx="1693440" cy="1617120"/>
          </a:xfrm>
          <a:custGeom>
            <a:avLst/>
            <a:gdLst>
              <a:gd name="textAreaLeft" fmla="*/ 0 w 1693440"/>
              <a:gd name="textAreaRight" fmla="*/ 1694880 w 1693440"/>
              <a:gd name="textAreaTop" fmla="*/ 0 h 1617120"/>
              <a:gd name="textAreaBottom" fmla="*/ 1618560 h 1617120"/>
            </a:gdLst>
            <a:ahLst/>
            <a:rect l="textAreaLeft" t="textAreaTop" r="textAreaRight" b="textAreaBottom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8C89A5-B09A-4335-87D5-1CE7718CF7FB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11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49" name="bg object 17"/>
          <p:cNvSpPr/>
          <p:nvPr/>
        </p:nvSpPr>
        <p:spPr>
          <a:xfrm>
            <a:off x="457200" y="0"/>
            <a:ext cx="1120680" cy="5328000"/>
          </a:xfrm>
          <a:custGeom>
            <a:avLst/>
            <a:gdLst>
              <a:gd name="textAreaLeft" fmla="*/ 0 w 1120680"/>
              <a:gd name="textAreaRight" fmla="*/ 1122120 w 1120680"/>
              <a:gd name="textAreaTop" fmla="*/ 0 h 5328000"/>
              <a:gd name="textAreaBottom" fmla="*/ 5329440 h 5328000"/>
            </a:gdLst>
            <a:ahLst/>
            <a:rect l="textAreaLeft" t="textAreaTop" r="textAreaRight" b="textAreaBottom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bg object 18"/>
          <p:cNvSpPr/>
          <p:nvPr/>
        </p:nvSpPr>
        <p:spPr>
          <a:xfrm>
            <a:off x="150840" y="0"/>
            <a:ext cx="1116000" cy="5276520"/>
          </a:xfrm>
          <a:custGeom>
            <a:avLst/>
            <a:gdLst>
              <a:gd name="textAreaLeft" fmla="*/ 0 w 1116000"/>
              <a:gd name="textAreaRight" fmla="*/ 1117440 w 1116000"/>
              <a:gd name="textAreaTop" fmla="*/ 0 h 5276520"/>
              <a:gd name="textAreaBottom" fmla="*/ 5277960 h 5276520"/>
            </a:gdLst>
            <a:ahLst/>
            <a:rect l="textAreaLeft" t="textAreaTop" r="textAreaRight" b="textAreaBottom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bg object 19"/>
          <p:cNvSpPr/>
          <p:nvPr/>
        </p:nvSpPr>
        <p:spPr>
          <a:xfrm>
            <a:off x="150840" y="5239440"/>
            <a:ext cx="1227240" cy="1617120"/>
          </a:xfrm>
          <a:custGeom>
            <a:avLst/>
            <a:gdLst>
              <a:gd name="textAreaLeft" fmla="*/ 0 w 1227240"/>
              <a:gd name="textAreaRight" fmla="*/ 1228680 w 1227240"/>
              <a:gd name="textAreaTop" fmla="*/ 0 h 1617120"/>
              <a:gd name="textAreaBottom" fmla="*/ 1618560 h 1617120"/>
            </a:gdLst>
            <a:ahLst/>
            <a:rect l="textAreaLeft" t="textAreaTop" r="textAreaRight" b="textAreaBottom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bg object 20"/>
          <p:cNvSpPr/>
          <p:nvPr/>
        </p:nvSpPr>
        <p:spPr>
          <a:xfrm>
            <a:off x="457200" y="5291280"/>
            <a:ext cx="1494000" cy="1565640"/>
          </a:xfrm>
          <a:custGeom>
            <a:avLst/>
            <a:gdLst>
              <a:gd name="textAreaLeft" fmla="*/ 0 w 1494000"/>
              <a:gd name="textAreaRight" fmla="*/ 1495440 w 1494000"/>
              <a:gd name="textAreaTop" fmla="*/ 0 h 1565640"/>
              <a:gd name="textAreaBottom" fmla="*/ 1567080 h 1565640"/>
            </a:gdLst>
            <a:ahLst/>
            <a:rect l="textAreaLeft" t="textAreaTop" r="textAreaRight" b="textAreaBottom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bg object 21"/>
          <p:cNvSpPr/>
          <p:nvPr/>
        </p:nvSpPr>
        <p:spPr>
          <a:xfrm>
            <a:off x="457200" y="5286600"/>
            <a:ext cx="2129760" cy="1570320"/>
          </a:xfrm>
          <a:custGeom>
            <a:avLst/>
            <a:gdLst>
              <a:gd name="textAreaLeft" fmla="*/ 0 w 2129760"/>
              <a:gd name="textAreaRight" fmla="*/ 2131200 w 2129760"/>
              <a:gd name="textAreaTop" fmla="*/ 0 h 1570320"/>
              <a:gd name="textAreaBottom" fmla="*/ 1571760 h 1570320"/>
            </a:gdLst>
            <a:ahLst/>
            <a:rect l="textAreaLeft" t="textAreaTop" r="textAreaRight" b="textAreaBottom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bg object 22"/>
          <p:cNvSpPr/>
          <p:nvPr/>
        </p:nvSpPr>
        <p:spPr>
          <a:xfrm>
            <a:off x="150840" y="5239440"/>
            <a:ext cx="1693440" cy="1617120"/>
          </a:xfrm>
          <a:custGeom>
            <a:avLst/>
            <a:gdLst>
              <a:gd name="textAreaLeft" fmla="*/ 0 w 1693440"/>
              <a:gd name="textAreaRight" fmla="*/ 1694880 w 1693440"/>
              <a:gd name="textAreaTop" fmla="*/ 0 h 1617120"/>
              <a:gd name="textAreaBottom" fmla="*/ 1618560 h 1617120"/>
            </a:gdLst>
            <a:ahLst/>
            <a:rect l="textAreaLeft" t="textAreaTop" r="textAreaRight" b="textAreaBottom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57861-FA12-4F5F-8795-547443F775A0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97" name="bg object 17"/>
          <p:cNvSpPr/>
          <p:nvPr/>
        </p:nvSpPr>
        <p:spPr>
          <a:xfrm>
            <a:off x="457200" y="0"/>
            <a:ext cx="1120680" cy="5328000"/>
          </a:xfrm>
          <a:custGeom>
            <a:avLst/>
            <a:gdLst>
              <a:gd name="textAreaLeft" fmla="*/ 0 w 1120680"/>
              <a:gd name="textAreaRight" fmla="*/ 1122120 w 1120680"/>
              <a:gd name="textAreaTop" fmla="*/ 0 h 5328000"/>
              <a:gd name="textAreaBottom" fmla="*/ 5329440 h 5328000"/>
            </a:gdLst>
            <a:ahLst/>
            <a:rect l="textAreaLeft" t="textAreaTop" r="textAreaRight" b="textAreaBottom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bg object 18"/>
          <p:cNvSpPr/>
          <p:nvPr/>
        </p:nvSpPr>
        <p:spPr>
          <a:xfrm>
            <a:off x="150840" y="0"/>
            <a:ext cx="1116000" cy="5276520"/>
          </a:xfrm>
          <a:custGeom>
            <a:avLst/>
            <a:gdLst>
              <a:gd name="textAreaLeft" fmla="*/ 0 w 1116000"/>
              <a:gd name="textAreaRight" fmla="*/ 1117440 w 1116000"/>
              <a:gd name="textAreaTop" fmla="*/ 0 h 5276520"/>
              <a:gd name="textAreaBottom" fmla="*/ 5277960 h 5276520"/>
            </a:gdLst>
            <a:ahLst/>
            <a:rect l="textAreaLeft" t="textAreaTop" r="textAreaRight" b="textAreaBottom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bg object 19"/>
          <p:cNvSpPr/>
          <p:nvPr/>
        </p:nvSpPr>
        <p:spPr>
          <a:xfrm>
            <a:off x="150840" y="5239440"/>
            <a:ext cx="1227240" cy="1617120"/>
          </a:xfrm>
          <a:custGeom>
            <a:avLst/>
            <a:gdLst>
              <a:gd name="textAreaLeft" fmla="*/ 0 w 1227240"/>
              <a:gd name="textAreaRight" fmla="*/ 1228680 w 1227240"/>
              <a:gd name="textAreaTop" fmla="*/ 0 h 1617120"/>
              <a:gd name="textAreaBottom" fmla="*/ 1618560 h 1617120"/>
            </a:gdLst>
            <a:ahLst/>
            <a:rect l="textAreaLeft" t="textAreaTop" r="textAreaRight" b="textAreaBottom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bg object 20"/>
          <p:cNvSpPr/>
          <p:nvPr/>
        </p:nvSpPr>
        <p:spPr>
          <a:xfrm>
            <a:off x="457200" y="5291280"/>
            <a:ext cx="1494000" cy="1565640"/>
          </a:xfrm>
          <a:custGeom>
            <a:avLst/>
            <a:gdLst>
              <a:gd name="textAreaLeft" fmla="*/ 0 w 1494000"/>
              <a:gd name="textAreaRight" fmla="*/ 1495440 w 1494000"/>
              <a:gd name="textAreaTop" fmla="*/ 0 h 1565640"/>
              <a:gd name="textAreaBottom" fmla="*/ 1567080 h 1565640"/>
            </a:gdLst>
            <a:ahLst/>
            <a:rect l="textAreaLeft" t="textAreaTop" r="textAreaRight" b="textAreaBottom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bg object 21"/>
          <p:cNvSpPr/>
          <p:nvPr/>
        </p:nvSpPr>
        <p:spPr>
          <a:xfrm>
            <a:off x="457200" y="5286600"/>
            <a:ext cx="2129760" cy="1570320"/>
          </a:xfrm>
          <a:custGeom>
            <a:avLst/>
            <a:gdLst>
              <a:gd name="textAreaLeft" fmla="*/ 0 w 2129760"/>
              <a:gd name="textAreaRight" fmla="*/ 2131200 w 2129760"/>
              <a:gd name="textAreaTop" fmla="*/ 0 h 1570320"/>
              <a:gd name="textAreaBottom" fmla="*/ 1571760 h 1570320"/>
            </a:gdLst>
            <a:ahLst/>
            <a:rect l="textAreaLeft" t="textAreaTop" r="textAreaRight" b="textAreaBottom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bg object 22"/>
          <p:cNvSpPr/>
          <p:nvPr/>
        </p:nvSpPr>
        <p:spPr>
          <a:xfrm>
            <a:off x="150840" y="5239440"/>
            <a:ext cx="1693440" cy="1617120"/>
          </a:xfrm>
          <a:custGeom>
            <a:avLst/>
            <a:gdLst>
              <a:gd name="textAreaLeft" fmla="*/ 0 w 1693440"/>
              <a:gd name="textAreaRight" fmla="*/ 1694880 w 1693440"/>
              <a:gd name="textAreaTop" fmla="*/ 0 h 1617120"/>
              <a:gd name="textAreaBottom" fmla="*/ 1618560 h 1617120"/>
            </a:gdLst>
            <a:ahLst/>
            <a:rect l="textAreaLeft" t="textAreaTop" r="textAreaRight" b="textAreaBottom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C85D25-D6B2-4927-93CF-F4DCAC045E3A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hyperlink" Target="https://fr.wikipedia.org/wiki/Intelligence_artificielle" TargetMode="External"/><Relationship Id="rId3" Type="http://schemas.openxmlformats.org/officeDocument/2006/relationships/hyperlink" Target="https://fr.wikipedia.org/wiki/Intelligence_artificielle" TargetMode="External"/><Relationship Id="rId4" Type="http://schemas.openxmlformats.org/officeDocument/2006/relationships/hyperlink" Target="https://fr.wikipedia.org/wiki/Intelligence_artificielle" TargetMode="External"/><Relationship Id="rId5" Type="http://schemas.openxmlformats.org/officeDocument/2006/relationships/hyperlink" Target="https://fr.wikipedia.org/wiki/R&#233;seau_de_neurones_artificiels" TargetMode="External"/><Relationship Id="rId6" Type="http://schemas.openxmlformats.org/officeDocument/2006/relationships/hyperlink" Target="https://fr.wikipedia.org/wiki/R&#233;seau_de_neurones_artificiels" TargetMode="External"/><Relationship Id="rId7" Type="http://schemas.openxmlformats.org/officeDocument/2006/relationships/hyperlink" Target="https://fr.wikipedia.org/wiki/R&#233;seau_de_neurones_artificiels" TargetMode="External"/><Relationship Id="rId8" Type="http://schemas.openxmlformats.org/officeDocument/2006/relationships/hyperlink" Target="https://fr.wikipedia.org/wiki/R&#233;seau_de_neurones_artificiels" TargetMode="External"/><Relationship Id="rId9" Type="http://schemas.openxmlformats.org/officeDocument/2006/relationships/hyperlink" Target="https://fr.wikipedia.org/wiki/R&#233;seau_de_neurones_artificiels" TargetMode="External"/><Relationship Id="rId10" Type="http://schemas.openxmlformats.org/officeDocument/2006/relationships/hyperlink" Target="https://fr.wikipedia.org/wiki/R&#233;seau_de_neurones_artificiels" TargetMode="External"/><Relationship Id="rId11" Type="http://schemas.openxmlformats.org/officeDocument/2006/relationships/hyperlink" Target="https://fr.wikipedia.org/wiki/R&#233;seau_de_neurones_artificiels" TargetMode="External"/><Relationship Id="rId12" Type="http://schemas.openxmlformats.org/officeDocument/2006/relationships/hyperlink" Target="https://fr.wikipedia.org/wiki/Nombre_r&#233;el" TargetMode="External"/><Relationship Id="rId13" Type="http://schemas.openxmlformats.org/officeDocument/2006/relationships/hyperlink" Target="https://fr.wikipedia.org/wiki/Nombre_r&#233;el" TargetMode="External"/><Relationship Id="rId14" Type="http://schemas.openxmlformats.org/officeDocument/2006/relationships/hyperlink" Target="https://fr.wikipedia.org/wiki/Nombre_r&#233;el" TargetMode="External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hyperlink" Target="https://openclassrooms.com/fr/courses/4470541-analysez-vos-donnees-textuelles/4855006-effectuez-des-plongements-de-mots-word-embeddings" TargetMode="External"/><Relationship Id="rId18" Type="http://schemas.openxmlformats.org/officeDocument/2006/relationships/hyperlink" Target="https://openclassrooms.com/fr/courses/4470541-analysez-vos-donnees-textuelles/4855006-effectuez-des-plongements-de-mots-word-embeddings" TargetMode="External"/><Relationship Id="rId19" Type="http://schemas.openxmlformats.org/officeDocument/2006/relationships/hyperlink" Target="https://openclassrooms.com/fr/courses/4470541-analysez-vos-donnees-textuelles/4855006-effectuez-des-plongements-de-mots-word-embeddings" TargetMode="External"/><Relationship Id="rId20" Type="http://schemas.openxmlformats.org/officeDocument/2006/relationships/hyperlink" Target="https://openclassrooms.com/fr/courses/4470541-analysez-vos-donnees-textuelles/4855006-effectuez-des-plongements-de-mots-word-embeddings" TargetMode="External"/><Relationship Id="rId21" Type="http://schemas.openxmlformats.org/officeDocument/2006/relationships/hyperlink" Target="https://openclassrooms.com/fr/courses/4470541-analysez-vos-donnees-textuelles/4855006-effectuez-des-plongements-de-mots-word-embeddings" TargetMode="External"/><Relationship Id="rId2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jpe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jpeg"/><Relationship Id="rId13" Type="http://schemas.openxmlformats.org/officeDocument/2006/relationships/image" Target="../media/image77.png"/><Relationship Id="rId14" Type="http://schemas.openxmlformats.org/officeDocument/2006/relationships/image" Target="../media/image78.jpe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jpe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jpe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jpeg"/><Relationship Id="rId1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jpeg"/><Relationship Id="rId12" Type="http://schemas.openxmlformats.org/officeDocument/2006/relationships/image" Target="../media/image102.png"/><Relationship Id="rId13" Type="http://schemas.openxmlformats.org/officeDocument/2006/relationships/image" Target="../media/image103.jpeg"/><Relationship Id="rId14" Type="http://schemas.openxmlformats.org/officeDocument/2006/relationships/image" Target="../media/image104.jpe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hyperlink" Target="https://medium.com/%40deepanshut041/introduction-to-orb-oriented-fast-and-rotated-brief-4220e8ec40cf" TargetMode="External"/><Relationship Id="rId3" Type="http://schemas.openxmlformats.org/officeDocument/2006/relationships/hyperlink" Target="https://medium.com/%40deepanshut041/introduction-to-orb-oriented-fast-and-rotated-brief-4220e8ec40cf" TargetMode="External"/><Relationship Id="rId4" Type="http://schemas.openxmlformats.org/officeDocument/2006/relationships/hyperlink" Target="https://medium.com/%40deepanshut041/introduction-to-orb-oriented-fast-and-rotated-brief-4220e8ec40cf" TargetMode="External"/><Relationship Id="rId5" Type="http://schemas.openxmlformats.org/officeDocument/2006/relationships/hyperlink" Target="https://medium.com/%40deepanshut041/introduction-to-orb-oriented-fast-and-rotated-brief-4220e8ec40cf" TargetMode="External"/><Relationship Id="rId6" Type="http://schemas.openxmlformats.org/officeDocument/2006/relationships/hyperlink" Target="https://medium.com/%40deepanshut041/introduction-to-orb-oriented-fast-and-rotated-brief-4220e8ec40cf" TargetMode="External"/><Relationship Id="rId7" Type="http://schemas.openxmlformats.org/officeDocument/2006/relationships/hyperlink" Target="https://medium.com/%40deepanshut041/introduction-to-orb-oriented-fast-and-rotated-brief-4220e8ec40cf" TargetMode="External"/><Relationship Id="rId8" Type="http://schemas.openxmlformats.org/officeDocument/2006/relationships/hyperlink" Target="https://medium.com/%40deepanshut041/introduction-to-orb-oriented-fast-and-rotated-brief-4220e8ec40cf" TargetMode="External"/><Relationship Id="rId9" Type="http://schemas.openxmlformats.org/officeDocument/2006/relationships/hyperlink" Target="https://medium.com/%40deepanshut041/introduction-to-orb-oriented-fast-and-rotated-brief-4220e8ec40cf" TargetMode="External"/><Relationship Id="rId10" Type="http://schemas.openxmlformats.org/officeDocument/2006/relationships/hyperlink" Target="https://medium.com/%40deepanshut041/introduction-to-orb-oriented-fast-and-rotated-brief-4220e8ec40cf" TargetMode="External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jpeg"/><Relationship Id="rId17" Type="http://schemas.openxmlformats.org/officeDocument/2006/relationships/image" Target="../media/image115.jpeg"/><Relationship Id="rId18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6.jpeg"/><Relationship Id="rId2" Type="http://schemas.openxmlformats.org/officeDocument/2006/relationships/image" Target="../media/image117.jpeg"/><Relationship Id="rId3" Type="http://schemas.openxmlformats.org/officeDocument/2006/relationships/image" Target="../media/image118.png"/><Relationship Id="rId4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5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6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7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8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9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10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11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12" Type="http://schemas.openxmlformats.org/officeDocument/2006/relationships/hyperlink" Target="https://openclassrooms.com/fr/courses/4470531-classez-et-segmentez-des-donnees-visuelles/5097666-tp-implementez-votre-premier-reseau-de-neurones-avec-keras" TargetMode="External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hyperlink" Target="https://www.pyimagesearch.com/2017/03/20/imagenet-vggnet-resnet-inception-xception-keras/" TargetMode="External"/><Relationship Id="rId3" Type="http://schemas.openxmlformats.org/officeDocument/2006/relationships/image" Target="../media/image124.jpeg"/><Relationship Id="rId4" Type="http://schemas.openxmlformats.org/officeDocument/2006/relationships/image" Target="../media/image125.png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6.png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2.jpe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4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1.jpeg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8.jpeg"/><Relationship Id="rId2" Type="http://schemas.openxmlformats.org/officeDocument/2006/relationships/image" Target="../media/image154.png"/><Relationship Id="rId3" Type="http://schemas.openxmlformats.org/officeDocument/2006/relationships/image" Target="../media/image156.png"/><Relationship Id="rId4" Type="http://schemas.openxmlformats.org/officeDocument/2006/relationships/image" Target="../media/image159.jpeg"/><Relationship Id="rId5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0.png"/><Relationship Id="rId2" Type="http://schemas.openxmlformats.org/officeDocument/2006/relationships/image" Target="../media/image161.png"/><Relationship Id="rId3" Type="http://schemas.openxmlformats.org/officeDocument/2006/relationships/image" Target="../media/image25.png"/><Relationship Id="rId4" Type="http://schemas.openxmlformats.org/officeDocument/2006/relationships/image" Target="../media/image162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3.png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69.png"/><Relationship Id="rId10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2.png"/><Relationship Id="rId2" Type="http://schemas.openxmlformats.org/officeDocument/2006/relationships/image" Target="../media/image17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3-eu-west-1.amazonaws.com/static.oc-static.com/prod/courses/files/Parcours_data_scientist/Projet%2B-%2BTextimage%2BDAS%2BV2/Dataset%2Bprojet%2Bpre&#769;traitement%2Btextes%2Bimages.zip" TargetMode="External"/><Relationship Id="rId2" Type="http://schemas.openxmlformats.org/officeDocument/2006/relationships/hyperlink" Target="https://s3-eu-west-1.amazonaws.com/static.oc-static.com/prod/courses/files/Parcours_data_scientist/Projet%2B-%2BTextimage%2BDAS%2BV2/Dataset%2Bprojet%2Bpre&#769;traitement%2Btextes%2Bimages.zip" TargetMode="External"/><Relationship Id="rId3" Type="http://schemas.openxmlformats.org/officeDocument/2006/relationships/hyperlink" Target="https://s3-eu-west-1.amazonaws.com/static.oc-static.com/prod/courses/files/Parcours_data_scientist/Projet%2B-%2BTextimage%2BDAS%2BV2/Dataset%2Bprojet%2Bpre&#769;traitement%2Btextes%2Bimages.zip" TargetMode="External"/><Relationship Id="rId4" Type="http://schemas.openxmlformats.org/officeDocument/2006/relationships/hyperlink" Target="https://s3-eu-west-1.amazonaws.com/static.oc-static.com/prod/courses/files/Parcours_data_scientist/Projet%2B-%2BTextimage%2BDAS%2BV2/Dataset%2Bprojet%2Bpre&#769;traitement%2Btextes%2Bimages.zip" TargetMode="External"/><Relationship Id="rId5" Type="http://schemas.openxmlformats.org/officeDocument/2006/relationships/hyperlink" Target="https://s3-eu-west-1.amazonaws.com/static.oc-static.com/prod/courses/files/Parcours_data_scientist/Projet%2B-%2BTextimage%2BDAS%2BV2/Dataset%2Bprojet%2Bpre&#769;traitement%2Btextes%2Bimages.zip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25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jpe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45" name="object 3"/>
          <p:cNvGrpSpPr/>
          <p:nvPr/>
        </p:nvGrpSpPr>
        <p:grpSpPr>
          <a:xfrm>
            <a:off x="545760" y="0"/>
            <a:ext cx="11539080" cy="6857280"/>
            <a:chOff x="545760" y="0"/>
            <a:chExt cx="11539080" cy="6857280"/>
          </a:xfrm>
        </p:grpSpPr>
        <p:sp>
          <p:nvSpPr>
            <p:cNvPr id="146" name="object 4"/>
            <p:cNvSpPr/>
            <p:nvPr/>
          </p:nvSpPr>
          <p:spPr>
            <a:xfrm>
              <a:off x="984600" y="0"/>
              <a:ext cx="1061640" cy="2777400"/>
            </a:xfrm>
            <a:custGeom>
              <a:avLst/>
              <a:gdLst>
                <a:gd name="textAreaLeft" fmla="*/ 0 w 1061640"/>
                <a:gd name="textAreaRight" fmla="*/ 1063080 w 1061640"/>
                <a:gd name="textAreaTop" fmla="*/ 0 h 2777400"/>
                <a:gd name="textAreaBottom" fmla="*/ 2778840 h 2777400"/>
              </a:gdLst>
              <a:ahLst/>
              <a:rect l="textAreaLeft" t="textAreaTop" r="textAreaRight" b="textAreaBottom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2fac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object 5"/>
            <p:cNvSpPr/>
            <p:nvPr/>
          </p:nvSpPr>
          <p:spPr>
            <a:xfrm>
              <a:off x="545760" y="0"/>
              <a:ext cx="1034280" cy="2667600"/>
            </a:xfrm>
            <a:custGeom>
              <a:avLst/>
              <a:gdLst>
                <a:gd name="textAreaLeft" fmla="*/ 0 w 1034280"/>
                <a:gd name="textAreaRight" fmla="*/ 1035720 w 1034280"/>
                <a:gd name="textAreaTop" fmla="*/ 0 h 2667600"/>
                <a:gd name="textAreaBottom" fmla="*/ 2669040 h 2667600"/>
              </a:gdLst>
              <a:ahLst/>
              <a:rect l="textAreaLeft" t="textAreaTop" r="textAreaRight" b="textAreaBottom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object 6"/>
            <p:cNvSpPr/>
            <p:nvPr/>
          </p:nvSpPr>
          <p:spPr>
            <a:xfrm>
              <a:off x="545760" y="2583000"/>
              <a:ext cx="2693520" cy="4273560"/>
            </a:xfrm>
            <a:custGeom>
              <a:avLst/>
              <a:gdLst>
                <a:gd name="textAreaLeft" fmla="*/ 0 w 2693520"/>
                <a:gd name="textAreaRight" fmla="*/ 2694960 w 2693520"/>
                <a:gd name="textAreaTop" fmla="*/ 0 h 4273560"/>
                <a:gd name="textAreaBottom" fmla="*/ 4275000 h 4273560"/>
              </a:gdLst>
              <a:ahLst/>
              <a:rect l="textAreaLeft" t="textAreaTop" r="textAreaRight" b="textAreaBottom"/>
              <a:pathLst>
                <a:path w="2694940" h="4274820">
                  <a:moveTo>
                    <a:pt x="0" y="0"/>
                  </a:moveTo>
                  <a:lnTo>
                    <a:pt x="2575306" y="4274819"/>
                  </a:lnTo>
                  <a:lnTo>
                    <a:pt x="2694432" y="42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object 7"/>
            <p:cNvSpPr/>
            <p:nvPr/>
          </p:nvSpPr>
          <p:spPr>
            <a:xfrm>
              <a:off x="988920" y="2692800"/>
              <a:ext cx="3330360" cy="4164120"/>
            </a:xfrm>
            <a:custGeom>
              <a:avLst/>
              <a:gdLst>
                <a:gd name="textAreaLeft" fmla="*/ 0 w 3330360"/>
                <a:gd name="textAreaRight" fmla="*/ 3331800 w 3330360"/>
                <a:gd name="textAreaTop" fmla="*/ 0 h 4164120"/>
                <a:gd name="textAreaBottom" fmla="*/ 4165560 h 4164120"/>
              </a:gdLst>
              <a:ahLst/>
              <a:rect l="textAreaLeft" t="textAreaTop" r="textAreaRight" b="textAreaBottom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object 8"/>
            <p:cNvSpPr/>
            <p:nvPr/>
          </p:nvSpPr>
          <p:spPr>
            <a:xfrm>
              <a:off x="984600" y="2688480"/>
              <a:ext cx="4575600" cy="4168440"/>
            </a:xfrm>
            <a:custGeom>
              <a:avLst/>
              <a:gdLst>
                <a:gd name="textAreaLeft" fmla="*/ 0 w 4575600"/>
                <a:gd name="textAreaRight" fmla="*/ 4577040 w 4575600"/>
                <a:gd name="textAreaTop" fmla="*/ 0 h 4168440"/>
                <a:gd name="textAreaBottom" fmla="*/ 4169880 h 4168440"/>
              </a:gdLst>
              <a:ahLst/>
              <a:rect l="textAreaLeft" t="textAreaTop" r="textAreaRight" b="textAreaBottom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3"/>
                  </a:lnTo>
                  <a:lnTo>
                    <a:pt x="4576572" y="4169663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object 9"/>
            <p:cNvSpPr/>
            <p:nvPr/>
          </p:nvSpPr>
          <p:spPr>
            <a:xfrm>
              <a:off x="545760" y="2578680"/>
              <a:ext cx="3583080" cy="4278600"/>
            </a:xfrm>
            <a:custGeom>
              <a:avLst/>
              <a:gdLst>
                <a:gd name="textAreaLeft" fmla="*/ 0 w 3583080"/>
                <a:gd name="textAreaRight" fmla="*/ 3584520 w 3583080"/>
                <a:gd name="textAreaTop" fmla="*/ 0 h 4278600"/>
                <a:gd name="textAreaBottom" fmla="*/ 4280040 h 4278600"/>
              </a:gdLst>
              <a:ahLst/>
              <a:rect l="textAreaLeft" t="textAreaTop" r="textAreaRight" b="textAreaBottom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52" name="object 10" descr=""/>
            <p:cNvPicPr/>
            <p:nvPr/>
          </p:nvPicPr>
          <p:blipFill>
            <a:blip r:embed="rId2"/>
            <a:stretch/>
          </p:blipFill>
          <p:spPr>
            <a:xfrm>
              <a:off x="5224320" y="3005280"/>
              <a:ext cx="5171760" cy="3349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object 11" descr=""/>
            <p:cNvPicPr/>
            <p:nvPr/>
          </p:nvPicPr>
          <p:blipFill>
            <a:blip r:embed="rId3"/>
            <a:stretch/>
          </p:blipFill>
          <p:spPr>
            <a:xfrm>
              <a:off x="9299520" y="431280"/>
              <a:ext cx="2785320" cy="250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875320" y="355320"/>
            <a:ext cx="617004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8568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Classifiez</a:t>
            </a:r>
            <a:r>
              <a:rPr b="1" lang="fr-FR" sz="4000" spc="-14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automatiquement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1" lang="fr-FR" sz="4000" spc="-5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biens</a:t>
            </a:r>
            <a:r>
              <a:rPr b="1" lang="fr-FR" sz="4000" spc="-4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1" lang="fr-FR" sz="40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consommation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object 13"/>
          <p:cNvSpPr/>
          <p:nvPr/>
        </p:nvSpPr>
        <p:spPr>
          <a:xfrm>
            <a:off x="7214400" y="2305080"/>
            <a:ext cx="18316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algn="r">
              <a:lnSpc>
                <a:spcPct val="100000"/>
              </a:lnSpc>
              <a:spcBef>
                <a:spcPts val="890"/>
              </a:spcBef>
            </a:pPr>
            <a:r>
              <a:rPr b="0" i="1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i="1" lang="fr-FR" sz="16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i="1" lang="fr-FR" sz="16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01/10/2023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94"/>
              </a:spcBef>
            </a:pPr>
            <a:r>
              <a:rPr b="0" i="1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DAVID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55" strike="noStrike">
                <a:solidFill>
                  <a:srgbClr val="000000"/>
                </a:solidFill>
                <a:latin typeface="Corbel"/>
              </a:rPr>
              <a:t>OPERATIONS</a:t>
            </a:r>
            <a:r>
              <a:rPr b="1" lang="fr-FR" sz="4000" spc="-16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TEXTUELLES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11966400" y="6580440"/>
            <a:ext cx="1450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2" name="object 4"/>
          <p:cNvGraphicFramePr/>
          <p:nvPr/>
        </p:nvGraphicFramePr>
        <p:xfrm>
          <a:off x="230760" y="1057320"/>
          <a:ext cx="11717280" cy="5137560"/>
        </p:xfrm>
        <a:graphic>
          <a:graphicData uri="http://schemas.openxmlformats.org/drawingml/2006/table">
            <a:tbl>
              <a:tblPr/>
              <a:tblGrid>
                <a:gridCol w="3200400"/>
                <a:gridCol w="3953880"/>
                <a:gridCol w="1295280"/>
                <a:gridCol w="3268080"/>
              </a:tblGrid>
              <a:tr h="807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41"/>
                        </a:spcBef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Opération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Analyse</a:t>
                      </a:r>
                      <a:r>
                        <a:rPr b="1" lang="fr-FR" sz="1400" spc="-4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4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performance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Utilisation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la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régression</a:t>
                      </a:r>
                      <a:r>
                        <a:rPr b="0" i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logistique</a:t>
                      </a:r>
                      <a:r>
                        <a:rPr b="0" i="1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pour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quantifier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les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performances</a:t>
                      </a:r>
                      <a:r>
                        <a:rPr b="0" i="1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 l’opération</a:t>
                      </a:r>
                      <a:r>
                        <a:rPr b="0" i="1" lang="fr-FR" sz="1100" spc="4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sur le</a:t>
                      </a:r>
                      <a:r>
                        <a:rPr b="0" i="1" lang="fr-FR" sz="11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corpus.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Optimisation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du modèle par un</a:t>
                      </a:r>
                      <a:r>
                        <a:rPr b="0" i="1" lang="fr-FR" sz="11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RandomizeSearchCV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38600" indent="82080">
                        <a:lnSpc>
                          <a:spcPct val="100000"/>
                        </a:lnSpc>
                        <a:spcBef>
                          <a:spcPts val="1409"/>
                        </a:spcBef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Nombre</a:t>
                      </a:r>
                      <a:r>
                        <a:rPr b="1" lang="fr-FR" sz="14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4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de 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mots</a:t>
                      </a:r>
                      <a:r>
                        <a:rPr b="1" lang="fr-FR" sz="14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4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extraits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41"/>
                        </a:spcBef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960" algn="ctr">
                        <a:lnSpc>
                          <a:spcPct val="100000"/>
                        </a:lnSpc>
                      </a:pPr>
                      <a:r>
                        <a:rPr b="1" lang="fr-FR" sz="14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Commentaire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9"/>
                        </a:spcBef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Bag</a:t>
                      </a:r>
                      <a:r>
                        <a:rPr b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of</a:t>
                      </a:r>
                      <a:r>
                        <a:rPr b="1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words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Extraction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simple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mots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chaque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description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79%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3777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4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Bag</a:t>
                      </a:r>
                      <a:r>
                        <a:rPr b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of</a:t>
                      </a:r>
                      <a:r>
                        <a:rPr b="1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words</a:t>
                      </a:r>
                      <a:r>
                        <a:rPr b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amélioré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4040" algn="ctr">
                        <a:lnSpc>
                          <a:spcPct val="100000"/>
                        </a:lnSpc>
                      </a:pP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Suppression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i="1" lang="fr-FR" sz="1100" spc="4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mots qui</a:t>
                      </a:r>
                      <a:r>
                        <a:rPr b="0" i="1" lang="fr-FR" sz="1100" spc="9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apparaissent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dans au</a:t>
                      </a:r>
                      <a:r>
                        <a:rPr b="0" i="1" lang="fr-FR" sz="1100" spc="4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moins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3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documents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79%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800" algn="ctr">
                        <a:lnSpc>
                          <a:spcPct val="100000"/>
                        </a:lnSpc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1029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28600" indent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Pas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d’amélioration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 performances,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mais 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nous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avons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éliminé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lang="fr-FR" sz="1100" spc="4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caractéristiques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inutiles,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ce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qui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peut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rendre</a:t>
                      </a: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modèle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plus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interprétable.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Stopwords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Suppression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 mots les plus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courants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79%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939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Pas</a:t>
                      </a:r>
                      <a:r>
                        <a:rPr b="0" lang="fr-FR" sz="11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d’amélioration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lang="fr-FR" sz="1100" spc="9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performances.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Cela</a:t>
                      </a:r>
                      <a:r>
                        <a:rPr b="0" lang="fr-FR" sz="11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est</a:t>
                      </a:r>
                      <a:r>
                        <a:rPr b="0" lang="fr-FR" sz="1100" spc="9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dû</a:t>
                      </a:r>
                      <a:r>
                        <a:rPr b="0" lang="fr-FR" sz="1100" spc="9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à</a:t>
                      </a:r>
                      <a:r>
                        <a:rPr b="0" lang="fr-FR" sz="1100" spc="9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la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taille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réduite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notre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jeu de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données.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9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009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91600" algn="ctr">
                        <a:lnSpc>
                          <a:spcPct val="100000"/>
                        </a:lnSpc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Application</a:t>
                      </a:r>
                      <a:r>
                        <a:rPr b="0" i="1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d’une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tf-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en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tenant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compte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3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premières</a:t>
                      </a:r>
                      <a:r>
                        <a:rPr b="0" i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opérations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6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87%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6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939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908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Nous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pouvons</a:t>
                      </a:r>
                      <a:r>
                        <a:rPr b="0" lang="fr-FR" sz="1100" spc="-4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aussi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inspecter</a:t>
                      </a:r>
                      <a:r>
                        <a:rPr b="0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quels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mots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cette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méthode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déterminé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comme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étant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les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plus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importants.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880" indent="252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pour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but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 trouver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 mots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qui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permettent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distinguer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documents.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Il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s'agit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d'une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technique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purement</a:t>
                      </a:r>
                      <a:r>
                        <a:rPr b="0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r>
                        <a:rPr b="0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supervisée.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4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N-</a:t>
                      </a: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grammes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Recherche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i="1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la</a:t>
                      </a:r>
                      <a:r>
                        <a:rPr b="0" i="1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meilleure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valeur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possible</a:t>
                      </a:r>
                      <a:r>
                        <a:rPr b="0" i="1" lang="fr-FR" sz="1100" spc="-4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pour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la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plage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n-grammes</a:t>
                      </a:r>
                      <a:r>
                        <a:rPr b="0" i="1" lang="fr-FR" sz="1100" spc="-4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à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partir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i="1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notre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précédent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88%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939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862200" indent="-703080">
                        <a:lnSpc>
                          <a:spcPct val="100000"/>
                        </a:lnSpc>
                        <a:spcBef>
                          <a:spcPts val="961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Les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performances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sont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équivalentes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en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ajoutant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les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bigrammes</a:t>
                      </a:r>
                      <a:r>
                        <a:rPr b="0" lang="fr-FR" sz="1100" spc="-4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et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trigrammes.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Racinisation</a:t>
                      </a:r>
                      <a:r>
                        <a:rPr b="1" lang="fr-FR" sz="1100" spc="-4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(Stemming)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Représentation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des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mots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suivant</a:t>
                      </a:r>
                      <a:r>
                        <a:rPr b="0" i="1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leurs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racines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61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87%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61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2342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714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Ces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deux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techniques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n’apportent</a:t>
                      </a:r>
                      <a:r>
                        <a:rPr b="0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pas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d’amélioration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800"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avec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notre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jeu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données.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41480" algn="ctr">
                        <a:lnSpc>
                          <a:spcPct val="100000"/>
                        </a:lnSpc>
                      </a:pP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Essai</a:t>
                      </a:r>
                      <a:r>
                        <a:rPr b="1" lang="fr-FR" sz="1100" spc="-2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des</a:t>
                      </a:r>
                      <a:r>
                        <a:rPr b="1" lang="fr-FR" sz="1100" spc="-2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dictionnaires</a:t>
                      </a:r>
                      <a:r>
                        <a:rPr b="1" lang="fr-FR" sz="1100" spc="-32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contenus</a:t>
                      </a:r>
                      <a:r>
                        <a:rPr b="1" lang="fr-FR" sz="1100" spc="-32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dans</a:t>
                      </a:r>
                      <a:r>
                        <a:rPr b="1" lang="fr-FR" sz="1100" spc="-7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les</a:t>
                      </a:r>
                      <a:r>
                        <a:rPr b="1" lang="fr-FR" sz="1100" spc="-2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2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librairies</a:t>
                      </a: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spacy</a:t>
                      </a:r>
                      <a:r>
                        <a:rPr b="1" lang="fr-FR" sz="1100" spc="-26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</a:t>
                      </a:r>
                      <a:r>
                        <a:rPr b="1" lang="fr-FR" sz="11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et</a:t>
                      </a:r>
                      <a:r>
                        <a:rPr b="1" lang="fr-FR" sz="1100" spc="-12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rbel"/>
                        </a:rPr>
                        <a:t> nltk.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1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Lemmatisation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36880" indent="-180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Utilisation d’un</a:t>
                      </a:r>
                      <a:r>
                        <a:rPr b="0" i="1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dictionnaire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de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formes 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pour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représenter</a:t>
                      </a:r>
                      <a:r>
                        <a:rPr b="0" i="1" lang="fr-FR" sz="1100" spc="-3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les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mots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sous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leur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forme</a:t>
                      </a:r>
                      <a:r>
                        <a:rPr b="0" i="1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simplifiée</a:t>
                      </a:r>
                      <a:r>
                        <a:rPr b="0" i="1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i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</a:t>
                      </a:r>
                      <a:r>
                        <a:rPr b="0" i="1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verbale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Accuracy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=</a:t>
                      </a:r>
                      <a:r>
                        <a:rPr b="0" lang="fr-FR" sz="11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87%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80000" y="182160"/>
            <a:ext cx="11880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orbel"/>
              </a:rPr>
              <a:t>Comparaison des performances des techniques d’augmentation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object 101"/>
          <p:cNvSpPr/>
          <p:nvPr/>
        </p:nvSpPr>
        <p:spPr>
          <a:xfrm>
            <a:off x="11966400" y="6580440"/>
            <a:ext cx="1450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148760" y="1080000"/>
            <a:ext cx="9972360" cy="577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2"/>
          <p:cNvSpPr/>
          <p:nvPr/>
        </p:nvSpPr>
        <p:spPr>
          <a:xfrm>
            <a:off x="11947320" y="6647760"/>
            <a:ext cx="11160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41"/>
              </a:lnSpc>
            </a:pP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11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Allocation</a:t>
            </a:r>
            <a:r>
              <a:rPr b="1" lang="fr-FR" sz="4000" spc="-10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1" lang="fr-FR" sz="4000" spc="-1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Dirichlet</a:t>
            </a:r>
            <a:r>
              <a:rPr b="1" lang="fr-FR" sz="4000" spc="-1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Latente</a:t>
            </a:r>
            <a:r>
              <a:rPr b="1" lang="fr-FR" sz="4000" spc="-10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(LDA)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8" name="object 4"/>
          <p:cNvGrpSpPr/>
          <p:nvPr/>
        </p:nvGrpSpPr>
        <p:grpSpPr>
          <a:xfrm>
            <a:off x="1484280" y="848880"/>
            <a:ext cx="10017720" cy="759240"/>
            <a:chOff x="1484280" y="848880"/>
            <a:chExt cx="10017720" cy="759240"/>
          </a:xfrm>
        </p:grpSpPr>
        <p:sp>
          <p:nvSpPr>
            <p:cNvPr id="329" name="object 5"/>
            <p:cNvSpPr/>
            <p:nvPr/>
          </p:nvSpPr>
          <p:spPr>
            <a:xfrm>
              <a:off x="1484280" y="848880"/>
              <a:ext cx="10017720" cy="759240"/>
            </a:xfrm>
            <a:custGeom>
              <a:avLst/>
              <a:gdLst>
                <a:gd name="textAreaLeft" fmla="*/ 0 w 10017720"/>
                <a:gd name="textAreaRight" fmla="*/ 10019160 w 10017720"/>
                <a:gd name="textAreaTop" fmla="*/ 0 h 759240"/>
                <a:gd name="textAreaBottom" fmla="*/ 760680 h 759240"/>
              </a:gdLst>
              <a:ahLst/>
              <a:rect l="textAreaLeft" t="textAreaTop" r="textAreaRight" b="textAreaBottom"/>
              <a:pathLst>
                <a:path w="10019030" h="760730">
                  <a:moveTo>
                    <a:pt x="9892030" y="0"/>
                  </a:moveTo>
                  <a:lnTo>
                    <a:pt x="126746" y="0"/>
                  </a:lnTo>
                  <a:lnTo>
                    <a:pt x="77420" y="9963"/>
                  </a:lnTo>
                  <a:lnTo>
                    <a:pt x="37131" y="37131"/>
                  </a:lnTo>
                  <a:lnTo>
                    <a:pt x="9963" y="77420"/>
                  </a:lnTo>
                  <a:lnTo>
                    <a:pt x="0" y="126746"/>
                  </a:lnTo>
                  <a:lnTo>
                    <a:pt x="0" y="633730"/>
                  </a:lnTo>
                  <a:lnTo>
                    <a:pt x="9963" y="683055"/>
                  </a:lnTo>
                  <a:lnTo>
                    <a:pt x="37131" y="723344"/>
                  </a:lnTo>
                  <a:lnTo>
                    <a:pt x="77420" y="750512"/>
                  </a:lnTo>
                  <a:lnTo>
                    <a:pt x="126746" y="760476"/>
                  </a:lnTo>
                  <a:lnTo>
                    <a:pt x="9892030" y="760476"/>
                  </a:lnTo>
                  <a:lnTo>
                    <a:pt x="9941355" y="750512"/>
                  </a:lnTo>
                  <a:lnTo>
                    <a:pt x="9981644" y="723344"/>
                  </a:lnTo>
                  <a:lnTo>
                    <a:pt x="10008812" y="683055"/>
                  </a:lnTo>
                  <a:lnTo>
                    <a:pt x="10018776" y="633730"/>
                  </a:lnTo>
                  <a:lnTo>
                    <a:pt x="10018776" y="126746"/>
                  </a:lnTo>
                  <a:lnTo>
                    <a:pt x="10008812" y="77420"/>
                  </a:lnTo>
                  <a:lnTo>
                    <a:pt x="9981644" y="37131"/>
                  </a:lnTo>
                  <a:lnTo>
                    <a:pt x="9941355" y="9963"/>
                  </a:lnTo>
                  <a:lnTo>
                    <a:pt x="9892030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object 6"/>
            <p:cNvSpPr/>
            <p:nvPr/>
          </p:nvSpPr>
          <p:spPr>
            <a:xfrm>
              <a:off x="1484280" y="848880"/>
              <a:ext cx="10017720" cy="759240"/>
            </a:xfrm>
            <a:custGeom>
              <a:avLst/>
              <a:gdLst>
                <a:gd name="textAreaLeft" fmla="*/ 0 w 10017720"/>
                <a:gd name="textAreaRight" fmla="*/ 10019160 w 10017720"/>
                <a:gd name="textAreaTop" fmla="*/ 0 h 759240"/>
                <a:gd name="textAreaBottom" fmla="*/ 760680 h 759240"/>
              </a:gdLst>
              <a:ahLst/>
              <a:rect l="textAreaLeft" t="textAreaTop" r="textAreaRight" b="textAreaBottom"/>
              <a:pathLst>
                <a:path w="10019030" h="760730">
                  <a:moveTo>
                    <a:pt x="0" y="126746"/>
                  </a:moveTo>
                  <a:lnTo>
                    <a:pt x="9963" y="77420"/>
                  </a:lnTo>
                  <a:lnTo>
                    <a:pt x="37131" y="37131"/>
                  </a:lnTo>
                  <a:lnTo>
                    <a:pt x="77420" y="9963"/>
                  </a:lnTo>
                  <a:lnTo>
                    <a:pt x="126746" y="0"/>
                  </a:lnTo>
                  <a:lnTo>
                    <a:pt x="9892030" y="0"/>
                  </a:lnTo>
                  <a:lnTo>
                    <a:pt x="9941355" y="9963"/>
                  </a:lnTo>
                  <a:lnTo>
                    <a:pt x="9981644" y="37131"/>
                  </a:lnTo>
                  <a:lnTo>
                    <a:pt x="10008812" y="77420"/>
                  </a:lnTo>
                  <a:lnTo>
                    <a:pt x="10018776" y="126746"/>
                  </a:lnTo>
                  <a:lnTo>
                    <a:pt x="10018776" y="633730"/>
                  </a:lnTo>
                  <a:lnTo>
                    <a:pt x="10008812" y="683055"/>
                  </a:lnTo>
                  <a:lnTo>
                    <a:pt x="9981644" y="723344"/>
                  </a:lnTo>
                  <a:lnTo>
                    <a:pt x="9941355" y="750512"/>
                  </a:lnTo>
                  <a:lnTo>
                    <a:pt x="9892030" y="760476"/>
                  </a:lnTo>
                  <a:lnTo>
                    <a:pt x="126746" y="760476"/>
                  </a:lnTo>
                  <a:lnTo>
                    <a:pt x="77420" y="750512"/>
                  </a:lnTo>
                  <a:lnTo>
                    <a:pt x="37131" y="723344"/>
                  </a:lnTo>
                  <a:lnTo>
                    <a:pt x="9963" y="683055"/>
                  </a:lnTo>
                  <a:lnTo>
                    <a:pt x="0" y="633730"/>
                  </a:lnTo>
                  <a:lnTo>
                    <a:pt x="0" y="126746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1" name="object 7"/>
          <p:cNvSpPr/>
          <p:nvPr/>
        </p:nvSpPr>
        <p:spPr>
          <a:xfrm>
            <a:off x="1600200" y="933120"/>
            <a:ext cx="955008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Définition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LDA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algorithme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d’apprentissage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supervisée.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essaie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trouver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groupes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(sujets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topics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anglais)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qui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apparaissent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fréquemment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ensemble.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sujet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regroupe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composants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extraits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corpus,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peu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comme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méthodes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PCA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NMF.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composants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peuvent,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non,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avoir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signification sémantique.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2" name="object 8"/>
          <p:cNvGrpSpPr/>
          <p:nvPr/>
        </p:nvGrpSpPr>
        <p:grpSpPr>
          <a:xfrm>
            <a:off x="132480" y="1731240"/>
            <a:ext cx="4566240" cy="2385360"/>
            <a:chOff x="132480" y="1731240"/>
            <a:chExt cx="4566240" cy="2385360"/>
          </a:xfrm>
        </p:grpSpPr>
        <p:pic>
          <p:nvPicPr>
            <p:cNvPr id="333" name="object 9" descr=""/>
            <p:cNvPicPr/>
            <p:nvPr/>
          </p:nvPicPr>
          <p:blipFill>
            <a:blip r:embed="rId1"/>
            <a:stretch/>
          </p:blipFill>
          <p:spPr>
            <a:xfrm>
              <a:off x="132480" y="2740320"/>
              <a:ext cx="4565880" cy="1376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object 10" descr=""/>
            <p:cNvPicPr/>
            <p:nvPr/>
          </p:nvPicPr>
          <p:blipFill>
            <a:blip r:embed="rId2"/>
            <a:stretch/>
          </p:blipFill>
          <p:spPr>
            <a:xfrm>
              <a:off x="132480" y="1731240"/>
              <a:ext cx="4565880" cy="905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5" name="object 11"/>
            <p:cNvSpPr/>
            <p:nvPr/>
          </p:nvSpPr>
          <p:spPr>
            <a:xfrm>
              <a:off x="132480" y="1731240"/>
              <a:ext cx="4566240" cy="905400"/>
            </a:xfrm>
            <a:custGeom>
              <a:avLst/>
              <a:gdLst>
                <a:gd name="textAreaLeft" fmla="*/ 0 w 4566240"/>
                <a:gd name="textAreaRight" fmla="*/ 4567680 w 4566240"/>
                <a:gd name="textAreaTop" fmla="*/ 0 h 905400"/>
                <a:gd name="textAreaBottom" fmla="*/ 906840 h 905400"/>
              </a:gdLst>
              <a:ahLst/>
              <a:rect l="textAreaLeft" t="textAreaTop" r="textAreaRight" b="textAreaBottom"/>
              <a:pathLst>
                <a:path w="4567555" h="906780">
                  <a:moveTo>
                    <a:pt x="0" y="151130"/>
                  </a:moveTo>
                  <a:lnTo>
                    <a:pt x="7704" y="103371"/>
                  </a:lnTo>
                  <a:lnTo>
                    <a:pt x="29160" y="61886"/>
                  </a:lnTo>
                  <a:lnTo>
                    <a:pt x="61875" y="29167"/>
                  </a:lnTo>
                  <a:lnTo>
                    <a:pt x="103362" y="7707"/>
                  </a:lnTo>
                  <a:lnTo>
                    <a:pt x="151130" y="0"/>
                  </a:lnTo>
                  <a:lnTo>
                    <a:pt x="4416298" y="0"/>
                  </a:lnTo>
                  <a:lnTo>
                    <a:pt x="4464056" y="7707"/>
                  </a:lnTo>
                  <a:lnTo>
                    <a:pt x="4505541" y="29167"/>
                  </a:lnTo>
                  <a:lnTo>
                    <a:pt x="4538260" y="61886"/>
                  </a:lnTo>
                  <a:lnTo>
                    <a:pt x="4559720" y="103371"/>
                  </a:lnTo>
                  <a:lnTo>
                    <a:pt x="4567428" y="151130"/>
                  </a:lnTo>
                  <a:lnTo>
                    <a:pt x="4567428" y="755650"/>
                  </a:lnTo>
                  <a:lnTo>
                    <a:pt x="4559720" y="803408"/>
                  </a:lnTo>
                  <a:lnTo>
                    <a:pt x="4538260" y="844893"/>
                  </a:lnTo>
                  <a:lnTo>
                    <a:pt x="4505541" y="877612"/>
                  </a:lnTo>
                  <a:lnTo>
                    <a:pt x="4464056" y="899072"/>
                  </a:lnTo>
                  <a:lnTo>
                    <a:pt x="4416298" y="906780"/>
                  </a:lnTo>
                  <a:lnTo>
                    <a:pt x="151130" y="906780"/>
                  </a:lnTo>
                  <a:lnTo>
                    <a:pt x="103362" y="899072"/>
                  </a:lnTo>
                  <a:lnTo>
                    <a:pt x="61875" y="877612"/>
                  </a:lnTo>
                  <a:lnTo>
                    <a:pt x="29160" y="844893"/>
                  </a:lnTo>
                  <a:lnTo>
                    <a:pt x="7704" y="803408"/>
                  </a:lnTo>
                  <a:lnTo>
                    <a:pt x="0" y="755650"/>
                  </a:lnTo>
                  <a:lnTo>
                    <a:pt x="0" y="151130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6" name="object 12"/>
          <p:cNvSpPr/>
          <p:nvPr/>
        </p:nvSpPr>
        <p:spPr>
          <a:xfrm>
            <a:off x="1390680" y="1779120"/>
            <a:ext cx="20509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LDA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4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7 sujets</a:t>
            </a:r>
            <a:r>
              <a:rPr b="1" lang="fr-FR" sz="14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(sous_cat_1)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13"/>
          <p:cNvSpPr/>
          <p:nvPr/>
        </p:nvSpPr>
        <p:spPr>
          <a:xfrm>
            <a:off x="254880" y="2178720"/>
            <a:ext cx="31215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612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Définitions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sujets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difficiles.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sujet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représente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champs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trop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large.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8" name="object 14"/>
          <p:cNvGrpSpPr/>
          <p:nvPr/>
        </p:nvGrpSpPr>
        <p:grpSpPr>
          <a:xfrm>
            <a:off x="4795920" y="1755720"/>
            <a:ext cx="7262280" cy="2923200"/>
            <a:chOff x="4795920" y="1755720"/>
            <a:chExt cx="7262280" cy="2923200"/>
          </a:xfrm>
        </p:grpSpPr>
        <p:pic>
          <p:nvPicPr>
            <p:cNvPr id="339" name="object 15" descr=""/>
            <p:cNvPicPr/>
            <p:nvPr/>
          </p:nvPicPr>
          <p:blipFill>
            <a:blip r:embed="rId3"/>
            <a:stretch/>
          </p:blipFill>
          <p:spPr>
            <a:xfrm>
              <a:off x="4795920" y="2740320"/>
              <a:ext cx="7261920" cy="193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0" name="object 16" descr=""/>
            <p:cNvPicPr/>
            <p:nvPr/>
          </p:nvPicPr>
          <p:blipFill>
            <a:blip r:embed="rId4"/>
            <a:stretch/>
          </p:blipFill>
          <p:spPr>
            <a:xfrm>
              <a:off x="4795920" y="1755720"/>
              <a:ext cx="7261920" cy="90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1" name="object 17"/>
            <p:cNvSpPr/>
            <p:nvPr/>
          </p:nvSpPr>
          <p:spPr>
            <a:xfrm>
              <a:off x="4795920" y="1755720"/>
              <a:ext cx="7262280" cy="903960"/>
            </a:xfrm>
            <a:custGeom>
              <a:avLst/>
              <a:gdLst>
                <a:gd name="textAreaLeft" fmla="*/ 0 w 7262280"/>
                <a:gd name="textAreaRight" fmla="*/ 7263720 w 7262280"/>
                <a:gd name="textAreaTop" fmla="*/ 0 h 903960"/>
                <a:gd name="textAreaBottom" fmla="*/ 905400 h 903960"/>
              </a:gdLst>
              <a:ahLst/>
              <a:rect l="textAreaLeft" t="textAreaTop" r="textAreaRight" b="textAreaBottom"/>
              <a:pathLst>
                <a:path w="7263765" h="905510">
                  <a:moveTo>
                    <a:pt x="0" y="150875"/>
                  </a:moveTo>
                  <a:lnTo>
                    <a:pt x="7693" y="103193"/>
                  </a:lnTo>
                  <a:lnTo>
                    <a:pt x="29114" y="61776"/>
                  </a:lnTo>
                  <a:lnTo>
                    <a:pt x="61776" y="29114"/>
                  </a:lnTo>
                  <a:lnTo>
                    <a:pt x="103193" y="7693"/>
                  </a:lnTo>
                  <a:lnTo>
                    <a:pt x="150875" y="0"/>
                  </a:lnTo>
                  <a:lnTo>
                    <a:pt x="7112508" y="0"/>
                  </a:lnTo>
                  <a:lnTo>
                    <a:pt x="7160190" y="7693"/>
                  </a:lnTo>
                  <a:lnTo>
                    <a:pt x="7201607" y="29114"/>
                  </a:lnTo>
                  <a:lnTo>
                    <a:pt x="7234269" y="61776"/>
                  </a:lnTo>
                  <a:lnTo>
                    <a:pt x="7255690" y="103193"/>
                  </a:lnTo>
                  <a:lnTo>
                    <a:pt x="7263383" y="150875"/>
                  </a:lnTo>
                  <a:lnTo>
                    <a:pt x="7263383" y="754379"/>
                  </a:lnTo>
                  <a:lnTo>
                    <a:pt x="7255690" y="802062"/>
                  </a:lnTo>
                  <a:lnTo>
                    <a:pt x="7234269" y="843479"/>
                  </a:lnTo>
                  <a:lnTo>
                    <a:pt x="7201607" y="876141"/>
                  </a:lnTo>
                  <a:lnTo>
                    <a:pt x="7160190" y="897562"/>
                  </a:lnTo>
                  <a:lnTo>
                    <a:pt x="7112508" y="905255"/>
                  </a:lnTo>
                  <a:lnTo>
                    <a:pt x="150875" y="905255"/>
                  </a:lnTo>
                  <a:lnTo>
                    <a:pt x="103193" y="897562"/>
                  </a:lnTo>
                  <a:lnTo>
                    <a:pt x="61776" y="876141"/>
                  </a:lnTo>
                  <a:lnTo>
                    <a:pt x="29114" y="843479"/>
                  </a:lnTo>
                  <a:lnTo>
                    <a:pt x="7693" y="802062"/>
                  </a:lnTo>
                  <a:lnTo>
                    <a:pt x="0" y="754379"/>
                  </a:lnTo>
                  <a:lnTo>
                    <a:pt x="0" y="150875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42" name="object 18"/>
          <p:cNvSpPr/>
          <p:nvPr/>
        </p:nvSpPr>
        <p:spPr>
          <a:xfrm>
            <a:off x="4919040" y="1803240"/>
            <a:ext cx="64774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44656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LDA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4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63 sujets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(sous_cat_2)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Définitions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sujets plus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compréhensibles.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table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indiquant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sujets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dominants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trouvés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LDA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rapport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descriptions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initiales.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bject 2"/>
          <p:cNvSpPr/>
          <p:nvPr/>
        </p:nvSpPr>
        <p:spPr>
          <a:xfrm>
            <a:off x="11278800" y="5954760"/>
            <a:ext cx="1450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Word</a:t>
            </a:r>
            <a:r>
              <a:rPr b="1" lang="fr-FR" sz="4000" spc="-21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embedding</a:t>
            </a:r>
            <a:r>
              <a:rPr b="1" lang="fr-FR" sz="4000" spc="-14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1" lang="fr-FR" sz="4000" spc="-21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Word2Vec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5" name="object 4"/>
          <p:cNvGrpSpPr/>
          <p:nvPr/>
        </p:nvGrpSpPr>
        <p:grpSpPr>
          <a:xfrm>
            <a:off x="1908000" y="841320"/>
            <a:ext cx="10017720" cy="1290960"/>
            <a:chOff x="1908000" y="841320"/>
            <a:chExt cx="10017720" cy="1290960"/>
          </a:xfrm>
        </p:grpSpPr>
        <p:sp>
          <p:nvSpPr>
            <p:cNvPr id="346" name="object 5"/>
            <p:cNvSpPr/>
            <p:nvPr/>
          </p:nvSpPr>
          <p:spPr>
            <a:xfrm>
              <a:off x="1908000" y="841320"/>
              <a:ext cx="10017720" cy="758160"/>
            </a:xfrm>
            <a:custGeom>
              <a:avLst/>
              <a:gdLst>
                <a:gd name="textAreaLeft" fmla="*/ 0 w 10017720"/>
                <a:gd name="textAreaRight" fmla="*/ 10019160 w 10017720"/>
                <a:gd name="textAreaTop" fmla="*/ 0 h 758160"/>
                <a:gd name="textAreaBottom" fmla="*/ 759600 h 758160"/>
              </a:gdLst>
              <a:ahLst/>
              <a:rect l="textAreaLeft" t="textAreaTop" r="textAreaRight" b="textAreaBottom"/>
              <a:pathLst>
                <a:path w="10019030" h="759460">
                  <a:moveTo>
                    <a:pt x="9892284" y="0"/>
                  </a:moveTo>
                  <a:lnTo>
                    <a:pt x="126491" y="0"/>
                  </a:lnTo>
                  <a:lnTo>
                    <a:pt x="77259" y="9941"/>
                  </a:lnTo>
                  <a:lnTo>
                    <a:pt x="37052" y="37052"/>
                  </a:lnTo>
                  <a:lnTo>
                    <a:pt x="9941" y="77259"/>
                  </a:lnTo>
                  <a:lnTo>
                    <a:pt x="0" y="126491"/>
                  </a:lnTo>
                  <a:lnTo>
                    <a:pt x="0" y="632460"/>
                  </a:lnTo>
                  <a:lnTo>
                    <a:pt x="9941" y="681692"/>
                  </a:lnTo>
                  <a:lnTo>
                    <a:pt x="37052" y="721899"/>
                  </a:lnTo>
                  <a:lnTo>
                    <a:pt x="77259" y="749010"/>
                  </a:lnTo>
                  <a:lnTo>
                    <a:pt x="126491" y="758951"/>
                  </a:lnTo>
                  <a:lnTo>
                    <a:pt x="9892284" y="758951"/>
                  </a:lnTo>
                  <a:lnTo>
                    <a:pt x="9941516" y="749010"/>
                  </a:lnTo>
                  <a:lnTo>
                    <a:pt x="9981723" y="721899"/>
                  </a:lnTo>
                  <a:lnTo>
                    <a:pt x="10008834" y="681692"/>
                  </a:lnTo>
                  <a:lnTo>
                    <a:pt x="10018776" y="632460"/>
                  </a:lnTo>
                  <a:lnTo>
                    <a:pt x="10018776" y="126491"/>
                  </a:lnTo>
                  <a:lnTo>
                    <a:pt x="10008834" y="77259"/>
                  </a:lnTo>
                  <a:lnTo>
                    <a:pt x="9981723" y="37052"/>
                  </a:lnTo>
                  <a:lnTo>
                    <a:pt x="9941516" y="9941"/>
                  </a:lnTo>
                  <a:lnTo>
                    <a:pt x="9892284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object 6"/>
            <p:cNvSpPr/>
            <p:nvPr/>
          </p:nvSpPr>
          <p:spPr>
            <a:xfrm>
              <a:off x="1908000" y="841320"/>
              <a:ext cx="10017720" cy="758160"/>
            </a:xfrm>
            <a:custGeom>
              <a:avLst/>
              <a:gdLst>
                <a:gd name="textAreaLeft" fmla="*/ 0 w 10017720"/>
                <a:gd name="textAreaRight" fmla="*/ 10019160 w 10017720"/>
                <a:gd name="textAreaTop" fmla="*/ 0 h 758160"/>
                <a:gd name="textAreaBottom" fmla="*/ 759600 h 758160"/>
              </a:gdLst>
              <a:ahLst/>
              <a:rect l="textAreaLeft" t="textAreaTop" r="textAreaRight" b="textAreaBottom"/>
              <a:pathLst>
                <a:path w="10019030" h="759460">
                  <a:moveTo>
                    <a:pt x="0" y="126491"/>
                  </a:moveTo>
                  <a:lnTo>
                    <a:pt x="9941" y="77259"/>
                  </a:lnTo>
                  <a:lnTo>
                    <a:pt x="37052" y="37052"/>
                  </a:lnTo>
                  <a:lnTo>
                    <a:pt x="77259" y="9941"/>
                  </a:lnTo>
                  <a:lnTo>
                    <a:pt x="126491" y="0"/>
                  </a:lnTo>
                  <a:lnTo>
                    <a:pt x="9892284" y="0"/>
                  </a:lnTo>
                  <a:lnTo>
                    <a:pt x="9941516" y="9941"/>
                  </a:lnTo>
                  <a:lnTo>
                    <a:pt x="9981723" y="37052"/>
                  </a:lnTo>
                  <a:lnTo>
                    <a:pt x="10008834" y="77259"/>
                  </a:lnTo>
                  <a:lnTo>
                    <a:pt x="10018776" y="126491"/>
                  </a:lnTo>
                  <a:lnTo>
                    <a:pt x="10018776" y="632460"/>
                  </a:lnTo>
                  <a:lnTo>
                    <a:pt x="10008834" y="681692"/>
                  </a:lnTo>
                  <a:lnTo>
                    <a:pt x="9981723" y="721899"/>
                  </a:lnTo>
                  <a:lnTo>
                    <a:pt x="9941516" y="749010"/>
                  </a:lnTo>
                  <a:lnTo>
                    <a:pt x="9892284" y="758951"/>
                  </a:lnTo>
                  <a:lnTo>
                    <a:pt x="126491" y="758951"/>
                  </a:lnTo>
                  <a:lnTo>
                    <a:pt x="77259" y="749010"/>
                  </a:lnTo>
                  <a:lnTo>
                    <a:pt x="37052" y="721899"/>
                  </a:lnTo>
                  <a:lnTo>
                    <a:pt x="9941" y="681692"/>
                  </a:lnTo>
                  <a:lnTo>
                    <a:pt x="0" y="632460"/>
                  </a:lnTo>
                  <a:lnTo>
                    <a:pt x="0" y="126491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48" name="object 7" descr=""/>
            <p:cNvPicPr/>
            <p:nvPr/>
          </p:nvPicPr>
          <p:blipFill>
            <a:blip r:embed="rId1"/>
            <a:stretch/>
          </p:blipFill>
          <p:spPr>
            <a:xfrm>
              <a:off x="1908000" y="1757160"/>
              <a:ext cx="6100560" cy="37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9" name="object 8"/>
            <p:cNvSpPr/>
            <p:nvPr/>
          </p:nvSpPr>
          <p:spPr>
            <a:xfrm>
              <a:off x="1908000" y="1757160"/>
              <a:ext cx="6100920" cy="375120"/>
            </a:xfrm>
            <a:custGeom>
              <a:avLst/>
              <a:gdLst>
                <a:gd name="textAreaLeft" fmla="*/ 0 w 6100920"/>
                <a:gd name="textAreaRight" fmla="*/ 6102360 w 6100920"/>
                <a:gd name="textAreaTop" fmla="*/ 0 h 375120"/>
                <a:gd name="textAreaBottom" fmla="*/ 376560 h 375120"/>
              </a:gdLst>
              <a:ahLst/>
              <a:rect l="textAreaLeft" t="textAreaTop" r="textAreaRight" b="textAreaBottom"/>
              <a:pathLst>
                <a:path w="6102350" h="376555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6039358" y="0"/>
                  </a:lnTo>
                  <a:lnTo>
                    <a:pt x="6063787" y="4927"/>
                  </a:lnTo>
                  <a:lnTo>
                    <a:pt x="6083728" y="18367"/>
                  </a:lnTo>
                  <a:lnTo>
                    <a:pt x="6097168" y="38308"/>
                  </a:lnTo>
                  <a:lnTo>
                    <a:pt x="6102096" y="62737"/>
                  </a:lnTo>
                  <a:lnTo>
                    <a:pt x="6102096" y="313689"/>
                  </a:lnTo>
                  <a:lnTo>
                    <a:pt x="6097168" y="338119"/>
                  </a:lnTo>
                  <a:lnTo>
                    <a:pt x="6083728" y="358060"/>
                  </a:lnTo>
                  <a:lnTo>
                    <a:pt x="6063787" y="371500"/>
                  </a:lnTo>
                  <a:lnTo>
                    <a:pt x="6039358" y="376427"/>
                  </a:lnTo>
                  <a:lnTo>
                    <a:pt x="62737" y="376427"/>
                  </a:lnTo>
                  <a:lnTo>
                    <a:pt x="38308" y="371500"/>
                  </a:lnTo>
                  <a:lnTo>
                    <a:pt x="18367" y="358060"/>
                  </a:lnTo>
                  <a:lnTo>
                    <a:pt x="4927" y="338119"/>
                  </a:lnTo>
                  <a:lnTo>
                    <a:pt x="0" y="313689"/>
                  </a:lnTo>
                  <a:lnTo>
                    <a:pt x="0" y="62737"/>
                  </a:lnTo>
                  <a:close/>
                </a:path>
              </a:pathLst>
            </a:custGeom>
            <a:noFill/>
            <a:ln w="952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50" name="object 9"/>
          <p:cNvSpPr/>
          <p:nvPr/>
        </p:nvSpPr>
        <p:spPr>
          <a:xfrm>
            <a:off x="2005200" y="947520"/>
            <a:ext cx="9529200" cy="11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0960">
              <a:lnSpc>
                <a:spcPct val="100000"/>
              </a:lnSpc>
              <a:spcBef>
                <a:spcPts val="105"/>
              </a:spcBef>
            </a:pP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Définition</a:t>
            </a:r>
            <a:r>
              <a:rPr b="1" lang="fr-FR" sz="11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2"/>
              </a:rPr>
              <a:t>intelligence</a:t>
            </a:r>
            <a:r>
              <a:rPr b="0" lang="fr-FR" sz="1100" spc="-35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3"/>
              </a:rPr>
              <a:t>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4"/>
              </a:rPr>
              <a:t>artificielle</a:t>
            </a:r>
            <a:r>
              <a:rPr b="0" lang="fr-FR" sz="1100" spc="-7" strike="noStrike">
                <a:solidFill>
                  <a:srgbClr val="2f85ec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et en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apprentissage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machine,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Word2vec</a:t>
            </a:r>
            <a:r>
              <a:rPr b="1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est un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groupe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 modèles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utilisé pour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plongement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lexical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(</a:t>
            </a:r>
            <a:r>
              <a:rPr b="0" i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word</a:t>
            </a:r>
            <a:r>
              <a:rPr b="0" i="1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embedding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).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0960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5"/>
              </a:rPr>
              <a:t>réseaux</a:t>
            </a:r>
            <a:r>
              <a:rPr b="0" lang="fr-FR" sz="1100" spc="-26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6"/>
              </a:rPr>
              <a:t>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7"/>
              </a:rPr>
              <a:t>de</a:t>
            </a:r>
            <a:r>
              <a:rPr b="0" lang="fr-FR" sz="1100" spc="-2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8"/>
              </a:rPr>
              <a:t>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9"/>
              </a:rPr>
              <a:t>neurones</a:t>
            </a:r>
            <a:r>
              <a:rPr b="0" lang="fr-FR" sz="1100" spc="-5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0"/>
              </a:rPr>
              <a:t>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1"/>
              </a:rPr>
              <a:t>artificiels</a:t>
            </a:r>
            <a:r>
              <a:rPr b="0" lang="fr-FR" sz="1100" spc="-21" strike="noStrike">
                <a:solidFill>
                  <a:srgbClr val="2f85ec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deux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couches entraînés</a:t>
            </a:r>
            <a:r>
              <a:rPr b="0" lang="fr-FR" sz="11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reconstruire</a:t>
            </a:r>
            <a:r>
              <a:rPr b="0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contexte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linguistique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mots.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0960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Cette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technique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 représenter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mot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d'un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dictionnaire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1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vecteur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2"/>
              </a:rPr>
              <a:t>nombres</a:t>
            </a:r>
            <a:r>
              <a:rPr b="0" lang="fr-FR" sz="1100" spc="-26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3"/>
              </a:rPr>
              <a:t> </a:t>
            </a:r>
            <a:r>
              <a:rPr b="0" lang="fr-FR" sz="11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4"/>
              </a:rPr>
              <a:t>réels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0960">
              <a:lnSpc>
                <a:spcPct val="100000"/>
              </a:lnSpc>
              <a:spcBef>
                <a:spcPts val="941"/>
              </a:spcBef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Principe</a:t>
            </a:r>
            <a:r>
              <a:rPr b="1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description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deviendra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tableau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unidimensionnel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1000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float32.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1" name="object 10"/>
          <p:cNvGrpSpPr/>
          <p:nvPr/>
        </p:nvGrpSpPr>
        <p:grpSpPr>
          <a:xfrm>
            <a:off x="1908000" y="2372760"/>
            <a:ext cx="6100920" cy="2671560"/>
            <a:chOff x="1908000" y="2372760"/>
            <a:chExt cx="6100920" cy="2671560"/>
          </a:xfrm>
        </p:grpSpPr>
        <p:pic>
          <p:nvPicPr>
            <p:cNvPr id="352" name="object 11" descr=""/>
            <p:cNvPicPr/>
            <p:nvPr/>
          </p:nvPicPr>
          <p:blipFill>
            <a:blip r:embed="rId15"/>
            <a:stretch/>
          </p:blipFill>
          <p:spPr>
            <a:xfrm>
              <a:off x="1908000" y="2372760"/>
              <a:ext cx="5113080" cy="1645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3" name="object 12" descr=""/>
            <p:cNvPicPr/>
            <p:nvPr/>
          </p:nvPicPr>
          <p:blipFill>
            <a:blip r:embed="rId16"/>
            <a:stretch/>
          </p:blipFill>
          <p:spPr>
            <a:xfrm>
              <a:off x="1908000" y="4260960"/>
              <a:ext cx="6100560" cy="78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4" name="object 13"/>
            <p:cNvSpPr/>
            <p:nvPr/>
          </p:nvSpPr>
          <p:spPr>
            <a:xfrm>
              <a:off x="1908000" y="4260960"/>
              <a:ext cx="6100920" cy="783360"/>
            </a:xfrm>
            <a:custGeom>
              <a:avLst/>
              <a:gdLst>
                <a:gd name="textAreaLeft" fmla="*/ 0 w 6100920"/>
                <a:gd name="textAreaRight" fmla="*/ 6102360 w 6100920"/>
                <a:gd name="textAreaTop" fmla="*/ 0 h 783360"/>
                <a:gd name="textAreaBottom" fmla="*/ 784800 h 783360"/>
              </a:gdLst>
              <a:ahLst/>
              <a:rect l="textAreaLeft" t="textAreaTop" r="textAreaRight" b="textAreaBottom"/>
              <a:pathLst>
                <a:path w="6102350" h="784860">
                  <a:moveTo>
                    <a:pt x="0" y="130810"/>
                  </a:moveTo>
                  <a:lnTo>
                    <a:pt x="10277" y="79884"/>
                  </a:lnTo>
                  <a:lnTo>
                    <a:pt x="38306" y="38306"/>
                  </a:lnTo>
                  <a:lnTo>
                    <a:pt x="79884" y="10277"/>
                  </a:lnTo>
                  <a:lnTo>
                    <a:pt x="130809" y="0"/>
                  </a:lnTo>
                  <a:lnTo>
                    <a:pt x="5971285" y="0"/>
                  </a:lnTo>
                  <a:lnTo>
                    <a:pt x="6022211" y="10277"/>
                  </a:lnTo>
                  <a:lnTo>
                    <a:pt x="6063789" y="38306"/>
                  </a:lnTo>
                  <a:lnTo>
                    <a:pt x="6091818" y="79884"/>
                  </a:lnTo>
                  <a:lnTo>
                    <a:pt x="6102096" y="130810"/>
                  </a:lnTo>
                  <a:lnTo>
                    <a:pt x="6102096" y="654050"/>
                  </a:lnTo>
                  <a:lnTo>
                    <a:pt x="6091818" y="704975"/>
                  </a:lnTo>
                  <a:lnTo>
                    <a:pt x="6063789" y="746553"/>
                  </a:lnTo>
                  <a:lnTo>
                    <a:pt x="6022211" y="774582"/>
                  </a:lnTo>
                  <a:lnTo>
                    <a:pt x="5971285" y="784860"/>
                  </a:lnTo>
                  <a:lnTo>
                    <a:pt x="130809" y="784860"/>
                  </a:lnTo>
                  <a:lnTo>
                    <a:pt x="79884" y="774582"/>
                  </a:lnTo>
                  <a:lnTo>
                    <a:pt x="38306" y="746553"/>
                  </a:lnTo>
                  <a:lnTo>
                    <a:pt x="10277" y="704975"/>
                  </a:lnTo>
                  <a:lnTo>
                    <a:pt x="0" y="654050"/>
                  </a:lnTo>
                  <a:lnTo>
                    <a:pt x="0" y="130810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55" name="object 14"/>
          <p:cNvSpPr/>
          <p:nvPr/>
        </p:nvSpPr>
        <p:spPr>
          <a:xfrm>
            <a:off x="2025000" y="4358160"/>
            <a:ext cx="5768280" cy="5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Explications</a:t>
            </a:r>
            <a:r>
              <a:rPr b="1" lang="fr-FR" sz="1200" spc="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7"/>
              </a:rPr>
              <a:t>https://openclassrooms.com/fr/courses/4470541-analysez-vos-donnees-textuelles/4855006-</a:t>
            </a:r>
            <a:r>
              <a:rPr b="0" lang="fr-FR" sz="1200" spc="-12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18"/>
              </a:rPr>
              <a:t> 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9"/>
              </a:rPr>
              <a:t>effectuez-des-plongements-de-</a:t>
            </a:r>
            <a:r>
              <a:rPr b="0" lang="fr-FR" sz="1200" spc="-2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20"/>
              </a:rPr>
              <a:t>mots-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21"/>
              </a:rPr>
              <a:t>word-embeddings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object 2"/>
          <p:cNvGrpSpPr/>
          <p:nvPr/>
        </p:nvGrpSpPr>
        <p:grpSpPr>
          <a:xfrm>
            <a:off x="1961280" y="2744640"/>
            <a:ext cx="8265600" cy="1364760"/>
            <a:chOff x="1961280" y="2744640"/>
            <a:chExt cx="8265600" cy="1364760"/>
          </a:xfrm>
        </p:grpSpPr>
        <p:pic>
          <p:nvPicPr>
            <p:cNvPr id="357" name="object 3" descr=""/>
            <p:cNvPicPr/>
            <p:nvPr/>
          </p:nvPicPr>
          <p:blipFill>
            <a:blip r:embed="rId1"/>
            <a:stretch/>
          </p:blipFill>
          <p:spPr>
            <a:xfrm>
              <a:off x="1961280" y="2744640"/>
              <a:ext cx="8265600" cy="136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8" name="object 4" descr=""/>
            <p:cNvPicPr/>
            <p:nvPr/>
          </p:nvPicPr>
          <p:blipFill>
            <a:blip r:embed="rId2"/>
            <a:stretch/>
          </p:blipFill>
          <p:spPr>
            <a:xfrm>
              <a:off x="3235320" y="3624120"/>
              <a:ext cx="1120320" cy="280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9" name="object 5" descr=""/>
            <p:cNvPicPr/>
            <p:nvPr/>
          </p:nvPicPr>
          <p:blipFill>
            <a:blip r:embed="rId3"/>
            <a:stretch/>
          </p:blipFill>
          <p:spPr>
            <a:xfrm>
              <a:off x="3718440" y="3624120"/>
              <a:ext cx="859680" cy="280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0" name="object 6" descr=""/>
            <p:cNvPicPr/>
            <p:nvPr/>
          </p:nvPicPr>
          <p:blipFill>
            <a:blip r:embed="rId4"/>
            <a:stretch/>
          </p:blipFill>
          <p:spPr>
            <a:xfrm>
              <a:off x="4034160" y="3624120"/>
              <a:ext cx="4913640" cy="280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545640" y="3114000"/>
            <a:ext cx="509832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orbel"/>
              </a:rPr>
              <a:t>IV</a:t>
            </a:r>
            <a:r>
              <a:rPr b="0" lang="fr-FR" sz="3600" spc="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3600" spc="-1" strike="noStrike">
                <a:solidFill>
                  <a:srgbClr val="000000"/>
                </a:solidFill>
                <a:latin typeface="Corbel"/>
              </a:rPr>
              <a:t>– </a:t>
            </a:r>
            <a:r>
              <a:rPr b="0" lang="fr-FR" sz="3600" spc="-32" strike="noStrike">
                <a:solidFill>
                  <a:srgbClr val="000000"/>
                </a:solidFill>
                <a:latin typeface="Corbel"/>
              </a:rPr>
              <a:t>DONNEES</a:t>
            </a:r>
            <a:r>
              <a:rPr b="0" lang="fr-FR" sz="3600" spc="-23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3600" spc="-12" strike="noStrike">
                <a:solidFill>
                  <a:srgbClr val="000000"/>
                </a:solidFill>
                <a:latin typeface="Corbel"/>
              </a:rPr>
              <a:t>VISUELLES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bject 8"/>
          <p:cNvSpPr/>
          <p:nvPr/>
        </p:nvSpPr>
        <p:spPr>
          <a:xfrm>
            <a:off x="11974320" y="6580440"/>
            <a:ext cx="1375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13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object 2"/>
          <p:cNvGrpSpPr/>
          <p:nvPr/>
        </p:nvGrpSpPr>
        <p:grpSpPr>
          <a:xfrm>
            <a:off x="208800" y="909720"/>
            <a:ext cx="3805920" cy="1829160"/>
            <a:chOff x="208800" y="909720"/>
            <a:chExt cx="3805920" cy="1829160"/>
          </a:xfrm>
        </p:grpSpPr>
        <p:pic>
          <p:nvPicPr>
            <p:cNvPr id="364" name="object 3" descr=""/>
            <p:cNvPicPr/>
            <p:nvPr/>
          </p:nvPicPr>
          <p:blipFill>
            <a:blip r:embed="rId1"/>
            <a:stretch/>
          </p:blipFill>
          <p:spPr>
            <a:xfrm>
              <a:off x="208800" y="90972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5" name="object 4"/>
            <p:cNvSpPr/>
            <p:nvPr/>
          </p:nvSpPr>
          <p:spPr>
            <a:xfrm>
              <a:off x="208800" y="90972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60" h="1830705">
                  <a:moveTo>
                    <a:pt x="0" y="97409"/>
                  </a:moveTo>
                  <a:lnTo>
                    <a:pt x="7657" y="59525"/>
                  </a:lnTo>
                  <a:lnTo>
                    <a:pt x="28540" y="28559"/>
                  </a:lnTo>
                  <a:lnTo>
                    <a:pt x="59514" y="7665"/>
                  </a:lnTo>
                  <a:lnTo>
                    <a:pt x="97447" y="0"/>
                  </a:lnTo>
                  <a:lnTo>
                    <a:pt x="3709542" y="0"/>
                  </a:lnTo>
                  <a:lnTo>
                    <a:pt x="3747426" y="7665"/>
                  </a:lnTo>
                  <a:lnTo>
                    <a:pt x="3778392" y="28559"/>
                  </a:lnTo>
                  <a:lnTo>
                    <a:pt x="3799286" y="59525"/>
                  </a:lnTo>
                  <a:lnTo>
                    <a:pt x="3806952" y="97409"/>
                  </a:lnTo>
                  <a:lnTo>
                    <a:pt x="3806952" y="1732914"/>
                  </a:lnTo>
                  <a:lnTo>
                    <a:pt x="3799286" y="1770798"/>
                  </a:lnTo>
                  <a:lnTo>
                    <a:pt x="3778392" y="1801764"/>
                  </a:lnTo>
                  <a:lnTo>
                    <a:pt x="3747426" y="1822658"/>
                  </a:lnTo>
                  <a:lnTo>
                    <a:pt x="3709542" y="1830324"/>
                  </a:lnTo>
                  <a:lnTo>
                    <a:pt x="97447" y="1830324"/>
                  </a:lnTo>
                  <a:lnTo>
                    <a:pt x="59514" y="1822658"/>
                  </a:lnTo>
                  <a:lnTo>
                    <a:pt x="28540" y="1801764"/>
                  </a:lnTo>
                  <a:lnTo>
                    <a:pt x="7657" y="1770798"/>
                  </a:lnTo>
                  <a:lnTo>
                    <a:pt x="0" y="1732914"/>
                  </a:lnTo>
                  <a:lnTo>
                    <a:pt x="0" y="97409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6" name="object 5"/>
          <p:cNvSpPr/>
          <p:nvPr/>
        </p:nvSpPr>
        <p:spPr>
          <a:xfrm>
            <a:off x="11336400" y="6166080"/>
            <a:ext cx="1458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14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bject 6"/>
          <p:cNvSpPr/>
          <p:nvPr/>
        </p:nvSpPr>
        <p:spPr>
          <a:xfrm>
            <a:off x="1461240" y="947520"/>
            <a:ext cx="1301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Home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furnishing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8" name="object 7"/>
          <p:cNvGrpSpPr/>
          <p:nvPr/>
        </p:nvGrpSpPr>
        <p:grpSpPr>
          <a:xfrm>
            <a:off x="4136040" y="909720"/>
            <a:ext cx="3805920" cy="1829160"/>
            <a:chOff x="4136040" y="909720"/>
            <a:chExt cx="3805920" cy="1829160"/>
          </a:xfrm>
        </p:grpSpPr>
        <p:pic>
          <p:nvPicPr>
            <p:cNvPr id="369" name="object 8" descr=""/>
            <p:cNvPicPr/>
            <p:nvPr/>
          </p:nvPicPr>
          <p:blipFill>
            <a:blip r:embed="rId2"/>
            <a:stretch/>
          </p:blipFill>
          <p:spPr>
            <a:xfrm>
              <a:off x="4136040" y="90972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0" name="object 9"/>
            <p:cNvSpPr/>
            <p:nvPr/>
          </p:nvSpPr>
          <p:spPr>
            <a:xfrm>
              <a:off x="4136040" y="90972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59" h="1830705">
                  <a:moveTo>
                    <a:pt x="0" y="97409"/>
                  </a:moveTo>
                  <a:lnTo>
                    <a:pt x="7665" y="59525"/>
                  </a:lnTo>
                  <a:lnTo>
                    <a:pt x="28559" y="28559"/>
                  </a:lnTo>
                  <a:lnTo>
                    <a:pt x="59525" y="7665"/>
                  </a:lnTo>
                  <a:lnTo>
                    <a:pt x="97409" y="0"/>
                  </a:lnTo>
                  <a:lnTo>
                    <a:pt x="3709542" y="0"/>
                  </a:lnTo>
                  <a:lnTo>
                    <a:pt x="3747426" y="7665"/>
                  </a:lnTo>
                  <a:lnTo>
                    <a:pt x="3778392" y="28559"/>
                  </a:lnTo>
                  <a:lnTo>
                    <a:pt x="3799286" y="59525"/>
                  </a:lnTo>
                  <a:lnTo>
                    <a:pt x="3806952" y="97409"/>
                  </a:lnTo>
                  <a:lnTo>
                    <a:pt x="3806952" y="1732914"/>
                  </a:lnTo>
                  <a:lnTo>
                    <a:pt x="3799286" y="1770798"/>
                  </a:lnTo>
                  <a:lnTo>
                    <a:pt x="3778392" y="1801764"/>
                  </a:lnTo>
                  <a:lnTo>
                    <a:pt x="3747426" y="1822658"/>
                  </a:lnTo>
                  <a:lnTo>
                    <a:pt x="3709542" y="1830324"/>
                  </a:lnTo>
                  <a:lnTo>
                    <a:pt x="97409" y="1830324"/>
                  </a:lnTo>
                  <a:lnTo>
                    <a:pt x="59525" y="1822658"/>
                  </a:lnTo>
                  <a:lnTo>
                    <a:pt x="28559" y="1801764"/>
                  </a:lnTo>
                  <a:lnTo>
                    <a:pt x="7665" y="1770798"/>
                  </a:lnTo>
                  <a:lnTo>
                    <a:pt x="0" y="1732914"/>
                  </a:lnTo>
                  <a:lnTo>
                    <a:pt x="0" y="97409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71" name="object 10"/>
          <p:cNvGrpSpPr/>
          <p:nvPr/>
        </p:nvGrpSpPr>
        <p:grpSpPr>
          <a:xfrm>
            <a:off x="216360" y="1324080"/>
            <a:ext cx="3805920" cy="3384000"/>
            <a:chOff x="216360" y="1324080"/>
            <a:chExt cx="3805920" cy="3384000"/>
          </a:xfrm>
        </p:grpSpPr>
        <p:pic>
          <p:nvPicPr>
            <p:cNvPr id="372" name="object 11" descr=""/>
            <p:cNvPicPr/>
            <p:nvPr/>
          </p:nvPicPr>
          <p:blipFill>
            <a:blip r:embed="rId3"/>
            <a:stretch/>
          </p:blipFill>
          <p:spPr>
            <a:xfrm>
              <a:off x="294120" y="1328760"/>
              <a:ext cx="3650040" cy="124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3" name="object 12"/>
            <p:cNvSpPr/>
            <p:nvPr/>
          </p:nvSpPr>
          <p:spPr>
            <a:xfrm>
              <a:off x="289440" y="1324080"/>
              <a:ext cx="3660120" cy="1257840"/>
            </a:xfrm>
            <a:custGeom>
              <a:avLst/>
              <a:gdLst>
                <a:gd name="textAreaLeft" fmla="*/ 0 w 3660120"/>
                <a:gd name="textAreaRight" fmla="*/ 3661560 w 3660120"/>
                <a:gd name="textAreaTop" fmla="*/ 0 h 1257840"/>
                <a:gd name="textAreaBottom" fmla="*/ 1259280 h 1257840"/>
              </a:gdLst>
              <a:ahLst/>
              <a:rect l="textAreaLeft" t="textAreaTop" r="textAreaRight" b="textAreaBottom"/>
              <a:pathLst>
                <a:path w="3661410" h="1259205">
                  <a:moveTo>
                    <a:pt x="0" y="1259205"/>
                  </a:moveTo>
                  <a:lnTo>
                    <a:pt x="3661029" y="1259205"/>
                  </a:lnTo>
                  <a:lnTo>
                    <a:pt x="3661029" y="0"/>
                  </a:lnTo>
                  <a:lnTo>
                    <a:pt x="0" y="0"/>
                  </a:lnTo>
                  <a:lnTo>
                    <a:pt x="0" y="1259205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4" name="object 13" descr=""/>
            <p:cNvPicPr/>
            <p:nvPr/>
          </p:nvPicPr>
          <p:blipFill>
            <a:blip r:embed="rId4"/>
            <a:stretch/>
          </p:blipFill>
          <p:spPr>
            <a:xfrm>
              <a:off x="216360" y="287892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5" name="object 14"/>
            <p:cNvSpPr/>
            <p:nvPr/>
          </p:nvSpPr>
          <p:spPr>
            <a:xfrm>
              <a:off x="216360" y="287892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60" h="1830704">
                  <a:moveTo>
                    <a:pt x="0" y="97409"/>
                  </a:moveTo>
                  <a:lnTo>
                    <a:pt x="7657" y="59525"/>
                  </a:lnTo>
                  <a:lnTo>
                    <a:pt x="28540" y="28559"/>
                  </a:lnTo>
                  <a:lnTo>
                    <a:pt x="59514" y="7665"/>
                  </a:lnTo>
                  <a:lnTo>
                    <a:pt x="97447" y="0"/>
                  </a:lnTo>
                  <a:lnTo>
                    <a:pt x="3709542" y="0"/>
                  </a:lnTo>
                  <a:lnTo>
                    <a:pt x="3747426" y="7665"/>
                  </a:lnTo>
                  <a:lnTo>
                    <a:pt x="3778392" y="28559"/>
                  </a:lnTo>
                  <a:lnTo>
                    <a:pt x="3799286" y="59525"/>
                  </a:lnTo>
                  <a:lnTo>
                    <a:pt x="3806952" y="97409"/>
                  </a:lnTo>
                  <a:lnTo>
                    <a:pt x="3806952" y="1732914"/>
                  </a:lnTo>
                  <a:lnTo>
                    <a:pt x="3799286" y="1770798"/>
                  </a:lnTo>
                  <a:lnTo>
                    <a:pt x="3778392" y="1801764"/>
                  </a:lnTo>
                  <a:lnTo>
                    <a:pt x="3747426" y="1822658"/>
                  </a:lnTo>
                  <a:lnTo>
                    <a:pt x="3709542" y="1830324"/>
                  </a:lnTo>
                  <a:lnTo>
                    <a:pt x="97447" y="1830324"/>
                  </a:lnTo>
                  <a:lnTo>
                    <a:pt x="59514" y="1822658"/>
                  </a:lnTo>
                  <a:lnTo>
                    <a:pt x="28540" y="1801764"/>
                  </a:lnTo>
                  <a:lnTo>
                    <a:pt x="7657" y="1770798"/>
                  </a:lnTo>
                  <a:lnTo>
                    <a:pt x="0" y="1732914"/>
                  </a:lnTo>
                  <a:lnTo>
                    <a:pt x="0" y="97409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76" name="object 15"/>
          <p:cNvSpPr/>
          <p:nvPr/>
        </p:nvSpPr>
        <p:spPr>
          <a:xfrm>
            <a:off x="5650560" y="947520"/>
            <a:ext cx="77904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Baby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care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7" name="object 16"/>
          <p:cNvGrpSpPr/>
          <p:nvPr/>
        </p:nvGrpSpPr>
        <p:grpSpPr>
          <a:xfrm>
            <a:off x="8112240" y="921960"/>
            <a:ext cx="3805920" cy="1827360"/>
            <a:chOff x="8112240" y="921960"/>
            <a:chExt cx="3805920" cy="1827360"/>
          </a:xfrm>
        </p:grpSpPr>
        <p:pic>
          <p:nvPicPr>
            <p:cNvPr id="378" name="object 17" descr=""/>
            <p:cNvPicPr/>
            <p:nvPr/>
          </p:nvPicPr>
          <p:blipFill>
            <a:blip r:embed="rId5"/>
            <a:stretch/>
          </p:blipFill>
          <p:spPr>
            <a:xfrm>
              <a:off x="8112240" y="921960"/>
              <a:ext cx="3805560" cy="182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9" name="object 18"/>
            <p:cNvSpPr/>
            <p:nvPr/>
          </p:nvSpPr>
          <p:spPr>
            <a:xfrm>
              <a:off x="8112240" y="921960"/>
              <a:ext cx="3805920" cy="18273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7360"/>
                <a:gd name="textAreaBottom" fmla="*/ 1828800 h 1827360"/>
              </a:gdLst>
              <a:ahLst/>
              <a:rect l="textAreaLeft" t="textAreaTop" r="textAreaRight" b="textAreaBottom"/>
              <a:pathLst>
                <a:path w="3807459" h="1828800">
                  <a:moveTo>
                    <a:pt x="0" y="97408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8" y="0"/>
                  </a:lnTo>
                  <a:lnTo>
                    <a:pt x="3709543" y="0"/>
                  </a:lnTo>
                  <a:lnTo>
                    <a:pt x="3747480" y="7647"/>
                  </a:lnTo>
                  <a:lnTo>
                    <a:pt x="3778440" y="28511"/>
                  </a:lnTo>
                  <a:lnTo>
                    <a:pt x="3799304" y="59471"/>
                  </a:lnTo>
                  <a:lnTo>
                    <a:pt x="3806952" y="97408"/>
                  </a:lnTo>
                  <a:lnTo>
                    <a:pt x="3806952" y="1731390"/>
                  </a:lnTo>
                  <a:lnTo>
                    <a:pt x="3799304" y="1769328"/>
                  </a:lnTo>
                  <a:lnTo>
                    <a:pt x="3778440" y="1800288"/>
                  </a:lnTo>
                  <a:lnTo>
                    <a:pt x="3747480" y="1821152"/>
                  </a:lnTo>
                  <a:lnTo>
                    <a:pt x="3709543" y="1828800"/>
                  </a:lnTo>
                  <a:lnTo>
                    <a:pt x="97408" y="1828800"/>
                  </a:lnTo>
                  <a:lnTo>
                    <a:pt x="59471" y="1821152"/>
                  </a:lnTo>
                  <a:lnTo>
                    <a:pt x="28511" y="1800288"/>
                  </a:lnTo>
                  <a:lnTo>
                    <a:pt x="7647" y="1769328"/>
                  </a:lnTo>
                  <a:lnTo>
                    <a:pt x="0" y="1731390"/>
                  </a:lnTo>
                  <a:lnTo>
                    <a:pt x="0" y="97408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80" name="object 19"/>
          <p:cNvGrpSpPr/>
          <p:nvPr/>
        </p:nvGrpSpPr>
        <p:grpSpPr>
          <a:xfrm>
            <a:off x="4305240" y="1306800"/>
            <a:ext cx="3573000" cy="1315440"/>
            <a:chOff x="4305240" y="1306800"/>
            <a:chExt cx="3573000" cy="1315440"/>
          </a:xfrm>
        </p:grpSpPr>
        <p:pic>
          <p:nvPicPr>
            <p:cNvPr id="381" name="object 20" descr=""/>
            <p:cNvPicPr/>
            <p:nvPr/>
          </p:nvPicPr>
          <p:blipFill>
            <a:blip r:embed="rId6"/>
            <a:stretch/>
          </p:blipFill>
          <p:spPr>
            <a:xfrm>
              <a:off x="4305240" y="1310760"/>
              <a:ext cx="3516120" cy="1266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object 21"/>
            <p:cNvSpPr/>
            <p:nvPr/>
          </p:nvSpPr>
          <p:spPr>
            <a:xfrm>
              <a:off x="4313520" y="1306800"/>
              <a:ext cx="3564720" cy="1315440"/>
            </a:xfrm>
            <a:custGeom>
              <a:avLst/>
              <a:gdLst>
                <a:gd name="textAreaLeft" fmla="*/ 0 w 3564720"/>
                <a:gd name="textAreaRight" fmla="*/ 3566160 w 3564720"/>
                <a:gd name="textAreaTop" fmla="*/ 0 h 1315440"/>
                <a:gd name="textAreaBottom" fmla="*/ 1316880 h 1315440"/>
              </a:gdLst>
              <a:ahLst/>
              <a:rect l="textAreaLeft" t="textAreaTop" r="textAreaRight" b="textAreaBottom"/>
              <a:pathLst>
                <a:path w="3566159" h="1316989">
                  <a:moveTo>
                    <a:pt x="3566160" y="0"/>
                  </a:moveTo>
                  <a:lnTo>
                    <a:pt x="0" y="0"/>
                  </a:lnTo>
                  <a:lnTo>
                    <a:pt x="0" y="1316736"/>
                  </a:lnTo>
                  <a:lnTo>
                    <a:pt x="3566160" y="1316736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object 22"/>
            <p:cNvSpPr/>
            <p:nvPr/>
          </p:nvSpPr>
          <p:spPr>
            <a:xfrm>
              <a:off x="4313520" y="1306800"/>
              <a:ext cx="3564720" cy="1315440"/>
            </a:xfrm>
            <a:custGeom>
              <a:avLst/>
              <a:gdLst>
                <a:gd name="textAreaLeft" fmla="*/ 0 w 3564720"/>
                <a:gd name="textAreaRight" fmla="*/ 3566160 w 3564720"/>
                <a:gd name="textAreaTop" fmla="*/ 0 h 1315440"/>
                <a:gd name="textAreaBottom" fmla="*/ 1316880 h 1315440"/>
              </a:gdLst>
              <a:ahLst/>
              <a:rect l="textAreaLeft" t="textAreaTop" r="textAreaRight" b="textAreaBottom"/>
              <a:pathLst>
                <a:path w="3566159" h="1316989">
                  <a:moveTo>
                    <a:pt x="0" y="1316736"/>
                  </a:moveTo>
                  <a:lnTo>
                    <a:pt x="3566160" y="1316736"/>
                  </a:lnTo>
                  <a:lnTo>
                    <a:pt x="3566160" y="0"/>
                  </a:lnTo>
                  <a:lnTo>
                    <a:pt x="0" y="0"/>
                  </a:lnTo>
                  <a:lnTo>
                    <a:pt x="0" y="1316736"/>
                  </a:lnTo>
                  <a:close/>
                </a:path>
              </a:pathLst>
            </a:custGeom>
            <a:noFill/>
            <a:ln w="222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84" name="object 23"/>
          <p:cNvSpPr/>
          <p:nvPr/>
        </p:nvSpPr>
        <p:spPr>
          <a:xfrm>
            <a:off x="9670680" y="958320"/>
            <a:ext cx="689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Watches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5" name="object 24"/>
          <p:cNvGrpSpPr/>
          <p:nvPr/>
        </p:nvGrpSpPr>
        <p:grpSpPr>
          <a:xfrm>
            <a:off x="8232480" y="1301400"/>
            <a:ext cx="3574080" cy="1325160"/>
            <a:chOff x="8232480" y="1301400"/>
            <a:chExt cx="3574080" cy="1325160"/>
          </a:xfrm>
        </p:grpSpPr>
        <p:pic>
          <p:nvPicPr>
            <p:cNvPr id="386" name="object 25" descr=""/>
            <p:cNvPicPr/>
            <p:nvPr/>
          </p:nvPicPr>
          <p:blipFill>
            <a:blip r:embed="rId7"/>
            <a:stretch/>
          </p:blipFill>
          <p:spPr>
            <a:xfrm>
              <a:off x="8237160" y="1306080"/>
              <a:ext cx="3564720" cy="131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7" name="object 26"/>
            <p:cNvSpPr/>
            <p:nvPr/>
          </p:nvSpPr>
          <p:spPr>
            <a:xfrm>
              <a:off x="8232480" y="1301400"/>
              <a:ext cx="3574080" cy="1325160"/>
            </a:xfrm>
            <a:custGeom>
              <a:avLst/>
              <a:gdLst>
                <a:gd name="textAreaLeft" fmla="*/ 0 w 3574080"/>
                <a:gd name="textAreaRight" fmla="*/ 3575520 w 3574080"/>
                <a:gd name="textAreaTop" fmla="*/ 0 h 1325160"/>
                <a:gd name="textAreaBottom" fmla="*/ 1326600 h 1325160"/>
              </a:gdLst>
              <a:ahLst/>
              <a:rect l="textAreaLeft" t="textAreaTop" r="textAreaRight" b="textAreaBottom"/>
              <a:pathLst>
                <a:path w="3575684" h="1326514">
                  <a:moveTo>
                    <a:pt x="0" y="1326261"/>
                  </a:moveTo>
                  <a:lnTo>
                    <a:pt x="3575684" y="1326261"/>
                  </a:lnTo>
                  <a:lnTo>
                    <a:pt x="3575684" y="0"/>
                  </a:lnTo>
                  <a:lnTo>
                    <a:pt x="0" y="0"/>
                  </a:lnTo>
                  <a:lnTo>
                    <a:pt x="0" y="1326261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object 27"/>
            <p:cNvSpPr/>
            <p:nvPr/>
          </p:nvSpPr>
          <p:spPr>
            <a:xfrm>
              <a:off x="8237880" y="1306800"/>
              <a:ext cx="3564720" cy="1315440"/>
            </a:xfrm>
            <a:custGeom>
              <a:avLst/>
              <a:gdLst>
                <a:gd name="textAreaLeft" fmla="*/ 0 w 3564720"/>
                <a:gd name="textAreaRight" fmla="*/ 3566160 w 3564720"/>
                <a:gd name="textAreaTop" fmla="*/ 0 h 1315440"/>
                <a:gd name="textAreaBottom" fmla="*/ 1316880 h 1315440"/>
              </a:gdLst>
              <a:ahLst/>
              <a:rect l="textAreaLeft" t="textAreaTop" r="textAreaRight" b="textAreaBottom"/>
              <a:pathLst>
                <a:path w="3566159" h="1316989">
                  <a:moveTo>
                    <a:pt x="3566160" y="0"/>
                  </a:moveTo>
                  <a:lnTo>
                    <a:pt x="0" y="0"/>
                  </a:lnTo>
                  <a:lnTo>
                    <a:pt x="0" y="1316736"/>
                  </a:lnTo>
                  <a:lnTo>
                    <a:pt x="3566160" y="1316736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9" name="object 28"/>
            <p:cNvSpPr/>
            <p:nvPr/>
          </p:nvSpPr>
          <p:spPr>
            <a:xfrm>
              <a:off x="8237880" y="1306800"/>
              <a:ext cx="3564720" cy="1315440"/>
            </a:xfrm>
            <a:custGeom>
              <a:avLst/>
              <a:gdLst>
                <a:gd name="textAreaLeft" fmla="*/ 0 w 3564720"/>
                <a:gd name="textAreaRight" fmla="*/ 3566160 w 3564720"/>
                <a:gd name="textAreaTop" fmla="*/ 0 h 1315440"/>
                <a:gd name="textAreaBottom" fmla="*/ 1316880 h 1315440"/>
              </a:gdLst>
              <a:ahLst/>
              <a:rect l="textAreaLeft" t="textAreaTop" r="textAreaRight" b="textAreaBottom"/>
              <a:pathLst>
                <a:path w="3566159" h="1316989">
                  <a:moveTo>
                    <a:pt x="0" y="1316736"/>
                  </a:moveTo>
                  <a:lnTo>
                    <a:pt x="3566160" y="1316736"/>
                  </a:lnTo>
                  <a:lnTo>
                    <a:pt x="3566160" y="0"/>
                  </a:lnTo>
                  <a:lnTo>
                    <a:pt x="0" y="0"/>
                  </a:lnTo>
                  <a:lnTo>
                    <a:pt x="0" y="1316736"/>
                  </a:lnTo>
                  <a:close/>
                </a:path>
              </a:pathLst>
            </a:custGeom>
            <a:noFill/>
            <a:ln w="222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90" name="object 29"/>
          <p:cNvSpPr/>
          <p:nvPr/>
        </p:nvSpPr>
        <p:spPr>
          <a:xfrm>
            <a:off x="1459440" y="2916360"/>
            <a:ext cx="13186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Kitchen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&amp;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Dining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1" name="object 30"/>
          <p:cNvGrpSpPr/>
          <p:nvPr/>
        </p:nvGrpSpPr>
        <p:grpSpPr>
          <a:xfrm>
            <a:off x="4136040" y="2878920"/>
            <a:ext cx="3805920" cy="1829160"/>
            <a:chOff x="4136040" y="2878920"/>
            <a:chExt cx="3805920" cy="1829160"/>
          </a:xfrm>
        </p:grpSpPr>
        <p:pic>
          <p:nvPicPr>
            <p:cNvPr id="392" name="object 31" descr=""/>
            <p:cNvPicPr/>
            <p:nvPr/>
          </p:nvPicPr>
          <p:blipFill>
            <a:blip r:embed="rId8"/>
            <a:stretch/>
          </p:blipFill>
          <p:spPr>
            <a:xfrm>
              <a:off x="4136040" y="287892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3" name="object 32"/>
            <p:cNvSpPr/>
            <p:nvPr/>
          </p:nvSpPr>
          <p:spPr>
            <a:xfrm>
              <a:off x="4136040" y="287892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59" h="1830704">
                  <a:moveTo>
                    <a:pt x="0" y="97409"/>
                  </a:moveTo>
                  <a:lnTo>
                    <a:pt x="7665" y="59525"/>
                  </a:lnTo>
                  <a:lnTo>
                    <a:pt x="28559" y="28559"/>
                  </a:lnTo>
                  <a:lnTo>
                    <a:pt x="59525" y="7665"/>
                  </a:lnTo>
                  <a:lnTo>
                    <a:pt x="97409" y="0"/>
                  </a:lnTo>
                  <a:lnTo>
                    <a:pt x="3709542" y="0"/>
                  </a:lnTo>
                  <a:lnTo>
                    <a:pt x="3747426" y="7665"/>
                  </a:lnTo>
                  <a:lnTo>
                    <a:pt x="3778392" y="28559"/>
                  </a:lnTo>
                  <a:lnTo>
                    <a:pt x="3799286" y="59525"/>
                  </a:lnTo>
                  <a:lnTo>
                    <a:pt x="3806952" y="97409"/>
                  </a:lnTo>
                  <a:lnTo>
                    <a:pt x="3806952" y="1732914"/>
                  </a:lnTo>
                  <a:lnTo>
                    <a:pt x="3799286" y="1770798"/>
                  </a:lnTo>
                  <a:lnTo>
                    <a:pt x="3778392" y="1801764"/>
                  </a:lnTo>
                  <a:lnTo>
                    <a:pt x="3747426" y="1822658"/>
                  </a:lnTo>
                  <a:lnTo>
                    <a:pt x="3709542" y="1830324"/>
                  </a:lnTo>
                  <a:lnTo>
                    <a:pt x="97409" y="1830324"/>
                  </a:lnTo>
                  <a:lnTo>
                    <a:pt x="59525" y="1822658"/>
                  </a:lnTo>
                  <a:lnTo>
                    <a:pt x="28559" y="1801764"/>
                  </a:lnTo>
                  <a:lnTo>
                    <a:pt x="7665" y="1770798"/>
                  </a:lnTo>
                  <a:lnTo>
                    <a:pt x="0" y="1732914"/>
                  </a:lnTo>
                  <a:lnTo>
                    <a:pt x="0" y="97409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94" name="object 33"/>
          <p:cNvGrpSpPr/>
          <p:nvPr/>
        </p:nvGrpSpPr>
        <p:grpSpPr>
          <a:xfrm>
            <a:off x="228600" y="3308400"/>
            <a:ext cx="3805920" cy="3368520"/>
            <a:chOff x="228600" y="3308400"/>
            <a:chExt cx="3805920" cy="3368520"/>
          </a:xfrm>
        </p:grpSpPr>
        <p:pic>
          <p:nvPicPr>
            <p:cNvPr id="395" name="object 34" descr=""/>
            <p:cNvPicPr/>
            <p:nvPr/>
          </p:nvPicPr>
          <p:blipFill>
            <a:blip r:embed="rId9"/>
            <a:stretch/>
          </p:blipFill>
          <p:spPr>
            <a:xfrm>
              <a:off x="373320" y="3313080"/>
              <a:ext cx="3516120" cy="1217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6" name="object 35"/>
            <p:cNvSpPr/>
            <p:nvPr/>
          </p:nvSpPr>
          <p:spPr>
            <a:xfrm>
              <a:off x="368640" y="3308400"/>
              <a:ext cx="3525840" cy="1227240"/>
            </a:xfrm>
            <a:custGeom>
              <a:avLst/>
              <a:gdLst>
                <a:gd name="textAreaLeft" fmla="*/ 0 w 3525840"/>
                <a:gd name="textAreaRight" fmla="*/ 3527280 w 3525840"/>
                <a:gd name="textAreaTop" fmla="*/ 0 h 1227240"/>
                <a:gd name="textAreaBottom" fmla="*/ 1228680 h 1227240"/>
              </a:gdLst>
              <a:ahLst/>
              <a:rect l="textAreaLeft" t="textAreaTop" r="textAreaRight" b="textAreaBottom"/>
              <a:pathLst>
                <a:path w="3527425" h="1228725">
                  <a:moveTo>
                    <a:pt x="0" y="1228725"/>
                  </a:moveTo>
                  <a:lnTo>
                    <a:pt x="3526916" y="1228725"/>
                  </a:lnTo>
                  <a:lnTo>
                    <a:pt x="3526916" y="0"/>
                  </a:lnTo>
                  <a:lnTo>
                    <a:pt x="0" y="0"/>
                  </a:lnTo>
                  <a:lnTo>
                    <a:pt x="0" y="1228725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97" name="object 36" descr=""/>
            <p:cNvPicPr/>
            <p:nvPr/>
          </p:nvPicPr>
          <p:blipFill>
            <a:blip r:embed="rId10"/>
            <a:stretch/>
          </p:blipFill>
          <p:spPr>
            <a:xfrm>
              <a:off x="228600" y="484776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8" name="object 37"/>
            <p:cNvSpPr/>
            <p:nvPr/>
          </p:nvSpPr>
          <p:spPr>
            <a:xfrm>
              <a:off x="228600" y="484776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60" h="1830704">
                  <a:moveTo>
                    <a:pt x="0" y="97408"/>
                  </a:moveTo>
                  <a:lnTo>
                    <a:pt x="7657" y="59525"/>
                  </a:lnTo>
                  <a:lnTo>
                    <a:pt x="28540" y="28559"/>
                  </a:lnTo>
                  <a:lnTo>
                    <a:pt x="59514" y="7665"/>
                  </a:lnTo>
                  <a:lnTo>
                    <a:pt x="97447" y="0"/>
                  </a:lnTo>
                  <a:lnTo>
                    <a:pt x="3709542" y="0"/>
                  </a:lnTo>
                  <a:lnTo>
                    <a:pt x="3747426" y="7665"/>
                  </a:lnTo>
                  <a:lnTo>
                    <a:pt x="3778392" y="28559"/>
                  </a:lnTo>
                  <a:lnTo>
                    <a:pt x="3799286" y="59525"/>
                  </a:lnTo>
                  <a:lnTo>
                    <a:pt x="3806952" y="97408"/>
                  </a:lnTo>
                  <a:lnTo>
                    <a:pt x="3806952" y="1732876"/>
                  </a:lnTo>
                  <a:lnTo>
                    <a:pt x="3799286" y="1770809"/>
                  </a:lnTo>
                  <a:lnTo>
                    <a:pt x="3778392" y="1801783"/>
                  </a:lnTo>
                  <a:lnTo>
                    <a:pt x="3747426" y="1822666"/>
                  </a:lnTo>
                  <a:lnTo>
                    <a:pt x="3709542" y="1830323"/>
                  </a:lnTo>
                  <a:lnTo>
                    <a:pt x="97447" y="1830323"/>
                  </a:lnTo>
                  <a:lnTo>
                    <a:pt x="59514" y="1822666"/>
                  </a:lnTo>
                  <a:lnTo>
                    <a:pt x="28540" y="1801783"/>
                  </a:lnTo>
                  <a:lnTo>
                    <a:pt x="7657" y="1770809"/>
                  </a:lnTo>
                  <a:lnTo>
                    <a:pt x="0" y="1732876"/>
                  </a:lnTo>
                  <a:lnTo>
                    <a:pt x="0" y="97408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99" name="object 38"/>
          <p:cNvSpPr/>
          <p:nvPr/>
        </p:nvSpPr>
        <p:spPr>
          <a:xfrm>
            <a:off x="5185800" y="2916360"/>
            <a:ext cx="17100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Decor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&amp;</a:t>
            </a:r>
            <a:r>
              <a:rPr b="1" lang="fr-FR" sz="14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Festive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needs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0" name="object 39"/>
          <p:cNvGrpSpPr/>
          <p:nvPr/>
        </p:nvGrpSpPr>
        <p:grpSpPr>
          <a:xfrm>
            <a:off x="8112240" y="2878920"/>
            <a:ext cx="3805920" cy="1829160"/>
            <a:chOff x="8112240" y="2878920"/>
            <a:chExt cx="3805920" cy="1829160"/>
          </a:xfrm>
        </p:grpSpPr>
        <p:pic>
          <p:nvPicPr>
            <p:cNvPr id="401" name="object 40" descr=""/>
            <p:cNvPicPr/>
            <p:nvPr/>
          </p:nvPicPr>
          <p:blipFill>
            <a:blip r:embed="rId11"/>
            <a:stretch/>
          </p:blipFill>
          <p:spPr>
            <a:xfrm>
              <a:off x="8112240" y="287892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2" name="object 41"/>
            <p:cNvSpPr/>
            <p:nvPr/>
          </p:nvSpPr>
          <p:spPr>
            <a:xfrm>
              <a:off x="8112240" y="287892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59" h="1830704">
                  <a:moveTo>
                    <a:pt x="0" y="97409"/>
                  </a:moveTo>
                  <a:lnTo>
                    <a:pt x="7665" y="59525"/>
                  </a:lnTo>
                  <a:lnTo>
                    <a:pt x="28559" y="28559"/>
                  </a:lnTo>
                  <a:lnTo>
                    <a:pt x="59525" y="7665"/>
                  </a:lnTo>
                  <a:lnTo>
                    <a:pt x="97408" y="0"/>
                  </a:lnTo>
                  <a:lnTo>
                    <a:pt x="3709543" y="0"/>
                  </a:lnTo>
                  <a:lnTo>
                    <a:pt x="3747426" y="7665"/>
                  </a:lnTo>
                  <a:lnTo>
                    <a:pt x="3778392" y="28559"/>
                  </a:lnTo>
                  <a:lnTo>
                    <a:pt x="3799286" y="59525"/>
                  </a:lnTo>
                  <a:lnTo>
                    <a:pt x="3806952" y="97409"/>
                  </a:lnTo>
                  <a:lnTo>
                    <a:pt x="3806952" y="1732914"/>
                  </a:lnTo>
                  <a:lnTo>
                    <a:pt x="3799286" y="1770798"/>
                  </a:lnTo>
                  <a:lnTo>
                    <a:pt x="3778392" y="1801764"/>
                  </a:lnTo>
                  <a:lnTo>
                    <a:pt x="3747426" y="1822658"/>
                  </a:lnTo>
                  <a:lnTo>
                    <a:pt x="3709543" y="1830324"/>
                  </a:lnTo>
                  <a:lnTo>
                    <a:pt x="97408" y="1830324"/>
                  </a:lnTo>
                  <a:lnTo>
                    <a:pt x="59525" y="1822658"/>
                  </a:lnTo>
                  <a:lnTo>
                    <a:pt x="28559" y="1801764"/>
                  </a:lnTo>
                  <a:lnTo>
                    <a:pt x="7665" y="1770798"/>
                  </a:lnTo>
                  <a:lnTo>
                    <a:pt x="0" y="1732914"/>
                  </a:lnTo>
                  <a:lnTo>
                    <a:pt x="0" y="97409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03" name="object 42"/>
          <p:cNvGrpSpPr/>
          <p:nvPr/>
        </p:nvGrpSpPr>
        <p:grpSpPr>
          <a:xfrm>
            <a:off x="4253400" y="3288960"/>
            <a:ext cx="3594600" cy="1256760"/>
            <a:chOff x="4253400" y="3288960"/>
            <a:chExt cx="3594600" cy="1256760"/>
          </a:xfrm>
        </p:grpSpPr>
        <p:pic>
          <p:nvPicPr>
            <p:cNvPr id="404" name="object 43" descr=""/>
            <p:cNvPicPr/>
            <p:nvPr/>
          </p:nvPicPr>
          <p:blipFill>
            <a:blip r:embed="rId12"/>
            <a:stretch/>
          </p:blipFill>
          <p:spPr>
            <a:xfrm>
              <a:off x="4253400" y="3288960"/>
              <a:ext cx="3593520" cy="125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5" name="object 44"/>
            <p:cNvSpPr/>
            <p:nvPr/>
          </p:nvSpPr>
          <p:spPr>
            <a:xfrm>
              <a:off x="4254120" y="3289680"/>
              <a:ext cx="3593880" cy="1256040"/>
            </a:xfrm>
            <a:custGeom>
              <a:avLst/>
              <a:gdLst>
                <a:gd name="textAreaLeft" fmla="*/ 0 w 3593880"/>
                <a:gd name="textAreaRight" fmla="*/ 3595320 w 3593880"/>
                <a:gd name="textAreaTop" fmla="*/ 0 h 1256040"/>
                <a:gd name="textAreaBottom" fmla="*/ 1257480 h 1256040"/>
              </a:gdLst>
              <a:ahLst/>
              <a:rect l="textAreaLeft" t="textAreaTop" r="textAreaRight" b="textAreaBottom"/>
              <a:pathLst>
                <a:path w="3595370" h="1257300">
                  <a:moveTo>
                    <a:pt x="359511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3595115" y="1257300"/>
                  </a:lnTo>
                  <a:lnTo>
                    <a:pt x="3595115" y="0"/>
                  </a:lnTo>
                  <a:close/>
                </a:path>
              </a:pathLst>
            </a:custGeom>
            <a:solidFill>
              <a:srgbClr val="cc33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object 45"/>
            <p:cNvSpPr/>
            <p:nvPr/>
          </p:nvSpPr>
          <p:spPr>
            <a:xfrm>
              <a:off x="4254120" y="3289680"/>
              <a:ext cx="3593880" cy="1256040"/>
            </a:xfrm>
            <a:custGeom>
              <a:avLst/>
              <a:gdLst>
                <a:gd name="textAreaLeft" fmla="*/ 0 w 3593880"/>
                <a:gd name="textAreaRight" fmla="*/ 3595320 w 3593880"/>
                <a:gd name="textAreaTop" fmla="*/ 0 h 1256040"/>
                <a:gd name="textAreaBottom" fmla="*/ 1257480 h 1256040"/>
              </a:gdLst>
              <a:ahLst/>
              <a:rect l="textAreaLeft" t="textAreaTop" r="textAreaRight" b="textAreaBottom"/>
              <a:pathLst>
                <a:path w="3595370" h="1257300">
                  <a:moveTo>
                    <a:pt x="0" y="1257300"/>
                  </a:moveTo>
                  <a:lnTo>
                    <a:pt x="3595115" y="1257300"/>
                  </a:lnTo>
                  <a:lnTo>
                    <a:pt x="3595115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noFill/>
            <a:ln w="222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07" name="object 46"/>
          <p:cNvSpPr/>
          <p:nvPr/>
        </p:nvSpPr>
        <p:spPr>
          <a:xfrm>
            <a:off x="9581040" y="2916360"/>
            <a:ext cx="871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Computers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8" name="object 47"/>
          <p:cNvGrpSpPr/>
          <p:nvPr/>
        </p:nvGrpSpPr>
        <p:grpSpPr>
          <a:xfrm>
            <a:off x="8224200" y="3297600"/>
            <a:ext cx="3593880" cy="1217160"/>
            <a:chOff x="8224200" y="3297600"/>
            <a:chExt cx="3593880" cy="1217160"/>
          </a:xfrm>
        </p:grpSpPr>
        <p:pic>
          <p:nvPicPr>
            <p:cNvPr id="409" name="object 48" descr=""/>
            <p:cNvPicPr/>
            <p:nvPr/>
          </p:nvPicPr>
          <p:blipFill>
            <a:blip r:embed="rId13"/>
            <a:stretch/>
          </p:blipFill>
          <p:spPr>
            <a:xfrm>
              <a:off x="8237160" y="3302640"/>
              <a:ext cx="3564720" cy="1207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0" name="object 49"/>
            <p:cNvSpPr/>
            <p:nvPr/>
          </p:nvSpPr>
          <p:spPr>
            <a:xfrm>
              <a:off x="8232480" y="3297600"/>
              <a:ext cx="3574080" cy="1217160"/>
            </a:xfrm>
            <a:custGeom>
              <a:avLst/>
              <a:gdLst>
                <a:gd name="textAreaLeft" fmla="*/ 0 w 3574080"/>
                <a:gd name="textAreaRight" fmla="*/ 3575520 w 3574080"/>
                <a:gd name="textAreaTop" fmla="*/ 0 h 1217160"/>
                <a:gd name="textAreaBottom" fmla="*/ 1218600 h 1217160"/>
              </a:gdLst>
              <a:ahLst/>
              <a:rect l="textAreaLeft" t="textAreaTop" r="textAreaRight" b="textAreaBottom"/>
              <a:pathLst>
                <a:path w="3575684" h="1218564">
                  <a:moveTo>
                    <a:pt x="0" y="1218057"/>
                  </a:moveTo>
                  <a:lnTo>
                    <a:pt x="3575684" y="1218057"/>
                  </a:lnTo>
                  <a:lnTo>
                    <a:pt x="3575684" y="0"/>
                  </a:lnTo>
                  <a:lnTo>
                    <a:pt x="0" y="0"/>
                  </a:lnTo>
                  <a:lnTo>
                    <a:pt x="0" y="1218057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object 50"/>
            <p:cNvSpPr/>
            <p:nvPr/>
          </p:nvSpPr>
          <p:spPr>
            <a:xfrm>
              <a:off x="8224200" y="3303360"/>
              <a:ext cx="3593880" cy="1207440"/>
            </a:xfrm>
            <a:custGeom>
              <a:avLst/>
              <a:gdLst>
                <a:gd name="textAreaLeft" fmla="*/ 0 w 3593880"/>
                <a:gd name="textAreaRight" fmla="*/ 3595320 w 3593880"/>
                <a:gd name="textAreaTop" fmla="*/ 0 h 1207440"/>
                <a:gd name="textAreaBottom" fmla="*/ 1208880 h 1207440"/>
              </a:gdLst>
              <a:ahLst/>
              <a:rect l="textAreaLeft" t="textAreaTop" r="textAreaRight" b="textAreaBottom"/>
              <a:pathLst>
                <a:path w="3595370" h="1209039">
                  <a:moveTo>
                    <a:pt x="3595116" y="0"/>
                  </a:moveTo>
                  <a:lnTo>
                    <a:pt x="0" y="0"/>
                  </a:lnTo>
                  <a:lnTo>
                    <a:pt x="0" y="1208531"/>
                  </a:lnTo>
                  <a:lnTo>
                    <a:pt x="3595116" y="1208531"/>
                  </a:lnTo>
                  <a:lnTo>
                    <a:pt x="3595116" y="0"/>
                  </a:lnTo>
                  <a:close/>
                </a:path>
              </a:pathLst>
            </a:custGeom>
            <a:solidFill>
              <a:srgbClr val="cc33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object 51"/>
            <p:cNvSpPr/>
            <p:nvPr/>
          </p:nvSpPr>
          <p:spPr>
            <a:xfrm>
              <a:off x="8224200" y="3303360"/>
              <a:ext cx="3593880" cy="1207440"/>
            </a:xfrm>
            <a:custGeom>
              <a:avLst/>
              <a:gdLst>
                <a:gd name="textAreaLeft" fmla="*/ 0 w 3593880"/>
                <a:gd name="textAreaRight" fmla="*/ 3595320 w 3593880"/>
                <a:gd name="textAreaTop" fmla="*/ 0 h 1207440"/>
                <a:gd name="textAreaBottom" fmla="*/ 1208880 h 1207440"/>
              </a:gdLst>
              <a:ahLst/>
              <a:rect l="textAreaLeft" t="textAreaTop" r="textAreaRight" b="textAreaBottom"/>
              <a:pathLst>
                <a:path w="3595370" h="1209039">
                  <a:moveTo>
                    <a:pt x="0" y="1208531"/>
                  </a:moveTo>
                  <a:lnTo>
                    <a:pt x="3595116" y="1208531"/>
                  </a:lnTo>
                  <a:lnTo>
                    <a:pt x="3595116" y="0"/>
                  </a:lnTo>
                  <a:lnTo>
                    <a:pt x="0" y="0"/>
                  </a:lnTo>
                  <a:lnTo>
                    <a:pt x="0" y="1208531"/>
                  </a:lnTo>
                  <a:close/>
                </a:path>
              </a:pathLst>
            </a:custGeom>
            <a:noFill/>
            <a:ln w="222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3" name="object 52"/>
          <p:cNvSpPr/>
          <p:nvPr/>
        </p:nvSpPr>
        <p:spPr>
          <a:xfrm>
            <a:off x="1153800" y="4885560"/>
            <a:ext cx="195552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Beauty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and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Personal</a:t>
            </a:r>
            <a:r>
              <a:rPr b="1" lang="fr-FR" sz="14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care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object 53"/>
          <p:cNvGrpSpPr/>
          <p:nvPr/>
        </p:nvGrpSpPr>
        <p:grpSpPr>
          <a:xfrm>
            <a:off x="4136040" y="4847760"/>
            <a:ext cx="3805920" cy="736560"/>
            <a:chOff x="4136040" y="4847760"/>
            <a:chExt cx="3805920" cy="736560"/>
          </a:xfrm>
        </p:grpSpPr>
        <p:sp>
          <p:nvSpPr>
            <p:cNvPr id="415" name="object 54"/>
            <p:cNvSpPr/>
            <p:nvPr/>
          </p:nvSpPr>
          <p:spPr>
            <a:xfrm>
              <a:off x="4136040" y="4847760"/>
              <a:ext cx="3805920" cy="7365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736560"/>
                <a:gd name="textAreaBottom" fmla="*/ 738000 h 736560"/>
              </a:gdLst>
              <a:ahLst/>
              <a:rect l="textAreaLeft" t="textAreaTop" r="textAreaRight" b="textAreaBottom"/>
              <a:pathLst>
                <a:path w="3807459" h="737870">
                  <a:moveTo>
                    <a:pt x="3696462" y="0"/>
                  </a:moveTo>
                  <a:lnTo>
                    <a:pt x="110489" y="0"/>
                  </a:lnTo>
                  <a:lnTo>
                    <a:pt x="67454" y="8673"/>
                  </a:lnTo>
                  <a:lnTo>
                    <a:pt x="32337" y="32337"/>
                  </a:lnTo>
                  <a:lnTo>
                    <a:pt x="8673" y="67454"/>
                  </a:lnTo>
                  <a:lnTo>
                    <a:pt x="0" y="110489"/>
                  </a:lnTo>
                  <a:lnTo>
                    <a:pt x="0" y="627125"/>
                  </a:lnTo>
                  <a:lnTo>
                    <a:pt x="8673" y="670107"/>
                  </a:lnTo>
                  <a:lnTo>
                    <a:pt x="32337" y="705230"/>
                  </a:lnTo>
                  <a:lnTo>
                    <a:pt x="67454" y="728924"/>
                  </a:lnTo>
                  <a:lnTo>
                    <a:pt x="110489" y="737615"/>
                  </a:lnTo>
                  <a:lnTo>
                    <a:pt x="3696462" y="737615"/>
                  </a:lnTo>
                  <a:lnTo>
                    <a:pt x="3739443" y="728924"/>
                  </a:lnTo>
                  <a:lnTo>
                    <a:pt x="3774566" y="705230"/>
                  </a:lnTo>
                  <a:lnTo>
                    <a:pt x="3798260" y="670107"/>
                  </a:lnTo>
                  <a:lnTo>
                    <a:pt x="3806952" y="627125"/>
                  </a:lnTo>
                  <a:lnTo>
                    <a:pt x="3806952" y="110489"/>
                  </a:lnTo>
                  <a:lnTo>
                    <a:pt x="3798260" y="67454"/>
                  </a:lnTo>
                  <a:lnTo>
                    <a:pt x="3774566" y="32337"/>
                  </a:lnTo>
                  <a:lnTo>
                    <a:pt x="3739443" y="8673"/>
                  </a:lnTo>
                  <a:lnTo>
                    <a:pt x="3696462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object 55"/>
            <p:cNvSpPr/>
            <p:nvPr/>
          </p:nvSpPr>
          <p:spPr>
            <a:xfrm>
              <a:off x="4136040" y="4847760"/>
              <a:ext cx="3805920" cy="7365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736560"/>
                <a:gd name="textAreaBottom" fmla="*/ 738000 h 736560"/>
              </a:gdLst>
              <a:ahLst/>
              <a:rect l="textAreaLeft" t="textAreaTop" r="textAreaRight" b="textAreaBottom"/>
              <a:pathLst>
                <a:path w="3807459" h="737870">
                  <a:moveTo>
                    <a:pt x="0" y="110489"/>
                  </a:moveTo>
                  <a:lnTo>
                    <a:pt x="8673" y="67454"/>
                  </a:lnTo>
                  <a:lnTo>
                    <a:pt x="32337" y="32337"/>
                  </a:lnTo>
                  <a:lnTo>
                    <a:pt x="67454" y="8673"/>
                  </a:lnTo>
                  <a:lnTo>
                    <a:pt x="110489" y="0"/>
                  </a:lnTo>
                  <a:lnTo>
                    <a:pt x="3696462" y="0"/>
                  </a:lnTo>
                  <a:lnTo>
                    <a:pt x="3739443" y="8673"/>
                  </a:lnTo>
                  <a:lnTo>
                    <a:pt x="3774566" y="32337"/>
                  </a:lnTo>
                  <a:lnTo>
                    <a:pt x="3798260" y="67454"/>
                  </a:lnTo>
                  <a:lnTo>
                    <a:pt x="3806952" y="110489"/>
                  </a:lnTo>
                  <a:lnTo>
                    <a:pt x="3806952" y="627125"/>
                  </a:lnTo>
                  <a:lnTo>
                    <a:pt x="3798260" y="670107"/>
                  </a:lnTo>
                  <a:lnTo>
                    <a:pt x="3774566" y="705230"/>
                  </a:lnTo>
                  <a:lnTo>
                    <a:pt x="3739443" y="728924"/>
                  </a:lnTo>
                  <a:lnTo>
                    <a:pt x="3696462" y="737615"/>
                  </a:lnTo>
                  <a:lnTo>
                    <a:pt x="110489" y="737615"/>
                  </a:lnTo>
                  <a:lnTo>
                    <a:pt x="67454" y="728924"/>
                  </a:lnTo>
                  <a:lnTo>
                    <a:pt x="32337" y="705230"/>
                  </a:lnTo>
                  <a:lnTo>
                    <a:pt x="8673" y="670107"/>
                  </a:lnTo>
                  <a:lnTo>
                    <a:pt x="0" y="627125"/>
                  </a:lnTo>
                  <a:lnTo>
                    <a:pt x="0" y="110489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17" name="object 56"/>
          <p:cNvGrpSpPr/>
          <p:nvPr/>
        </p:nvGrpSpPr>
        <p:grpSpPr>
          <a:xfrm>
            <a:off x="305640" y="1329840"/>
            <a:ext cx="3639600" cy="5200560"/>
            <a:chOff x="305640" y="1329840"/>
            <a:chExt cx="3639600" cy="5200560"/>
          </a:xfrm>
        </p:grpSpPr>
        <p:pic>
          <p:nvPicPr>
            <p:cNvPr id="418" name="object 57" descr=""/>
            <p:cNvPicPr/>
            <p:nvPr/>
          </p:nvPicPr>
          <p:blipFill>
            <a:blip r:embed="rId14"/>
            <a:stretch/>
          </p:blipFill>
          <p:spPr>
            <a:xfrm>
              <a:off x="347400" y="5247000"/>
              <a:ext cx="3570840" cy="128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9" name="object 58"/>
            <p:cNvSpPr/>
            <p:nvPr/>
          </p:nvSpPr>
          <p:spPr>
            <a:xfrm>
              <a:off x="305640" y="1329840"/>
              <a:ext cx="3639600" cy="1248120"/>
            </a:xfrm>
            <a:custGeom>
              <a:avLst/>
              <a:gdLst>
                <a:gd name="textAreaLeft" fmla="*/ 0 w 3639600"/>
                <a:gd name="textAreaRight" fmla="*/ 3641040 w 3639600"/>
                <a:gd name="textAreaTop" fmla="*/ 0 h 1248120"/>
                <a:gd name="textAreaBottom" fmla="*/ 1249560 h 1248120"/>
              </a:gdLst>
              <a:ahLst/>
              <a:rect l="textAreaLeft" t="textAreaTop" r="textAreaRight" b="textAreaBottom"/>
              <a:pathLst>
                <a:path w="3641090" h="1249680">
                  <a:moveTo>
                    <a:pt x="3640836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3640836" y="1249679"/>
                  </a:lnTo>
                  <a:lnTo>
                    <a:pt x="3640836" y="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0" name="object 59"/>
            <p:cNvSpPr/>
            <p:nvPr/>
          </p:nvSpPr>
          <p:spPr>
            <a:xfrm>
              <a:off x="305640" y="1329840"/>
              <a:ext cx="3639600" cy="1248120"/>
            </a:xfrm>
            <a:custGeom>
              <a:avLst/>
              <a:gdLst>
                <a:gd name="textAreaLeft" fmla="*/ 0 w 3639600"/>
                <a:gd name="textAreaRight" fmla="*/ 3641040 w 3639600"/>
                <a:gd name="textAreaTop" fmla="*/ 0 h 1248120"/>
                <a:gd name="textAreaBottom" fmla="*/ 1249560 h 1248120"/>
              </a:gdLst>
              <a:ahLst/>
              <a:rect l="textAreaLeft" t="textAreaTop" r="textAreaRight" b="textAreaBottom"/>
              <a:pathLst>
                <a:path w="3641090" h="1249680">
                  <a:moveTo>
                    <a:pt x="0" y="1249679"/>
                  </a:moveTo>
                  <a:lnTo>
                    <a:pt x="3640836" y="1249679"/>
                  </a:lnTo>
                  <a:lnTo>
                    <a:pt x="3640836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noFill/>
            <a:ln w="222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21" name="object 60"/>
          <p:cNvSpPr/>
          <p:nvPr/>
        </p:nvSpPr>
        <p:spPr>
          <a:xfrm>
            <a:off x="4248360" y="4852800"/>
            <a:ext cx="291708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5400" indent="-1728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540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Après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analyses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169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6393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tailles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différentes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393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recontraster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faciliter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641880">
              <a:lnSpc>
                <a:spcPct val="100000"/>
              </a:lnSpc>
              <a:tabLst>
                <a:tab algn="l" pos="6393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l’extraction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features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ANA</a:t>
            </a:r>
            <a:r>
              <a:rPr b="1" lang="fr-FR" sz="4000" spc="-537" strike="noStrike">
                <a:solidFill>
                  <a:srgbClr val="000000"/>
                </a:solidFill>
                <a:latin typeface="Corbel"/>
              </a:rPr>
              <a:t>L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YSE</a:t>
            </a:r>
            <a:r>
              <a:rPr b="1" lang="fr-FR" sz="4000" spc="-10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IMAGES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3" name="object 62"/>
          <p:cNvGrpSpPr/>
          <p:nvPr/>
        </p:nvGrpSpPr>
        <p:grpSpPr>
          <a:xfrm>
            <a:off x="8112240" y="4847760"/>
            <a:ext cx="3805920" cy="1829160"/>
            <a:chOff x="8112240" y="4847760"/>
            <a:chExt cx="3805920" cy="1829160"/>
          </a:xfrm>
        </p:grpSpPr>
        <p:pic>
          <p:nvPicPr>
            <p:cNvPr id="424" name="object 63" descr=""/>
            <p:cNvPicPr/>
            <p:nvPr/>
          </p:nvPicPr>
          <p:blipFill>
            <a:blip r:embed="rId15"/>
            <a:stretch/>
          </p:blipFill>
          <p:spPr>
            <a:xfrm>
              <a:off x="8112240" y="4847760"/>
              <a:ext cx="3805560" cy="182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5" name="object 64"/>
            <p:cNvSpPr/>
            <p:nvPr/>
          </p:nvSpPr>
          <p:spPr>
            <a:xfrm>
              <a:off x="8112240" y="4847760"/>
              <a:ext cx="3805920" cy="182916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1829160"/>
                <a:gd name="textAreaBottom" fmla="*/ 1830600 h 1829160"/>
              </a:gdLst>
              <a:ahLst/>
              <a:rect l="textAreaLeft" t="textAreaTop" r="textAreaRight" b="textAreaBottom"/>
              <a:pathLst>
                <a:path w="3807459" h="1830704">
                  <a:moveTo>
                    <a:pt x="0" y="127253"/>
                  </a:moveTo>
                  <a:lnTo>
                    <a:pt x="9989" y="77688"/>
                  </a:lnTo>
                  <a:lnTo>
                    <a:pt x="37242" y="37242"/>
                  </a:lnTo>
                  <a:lnTo>
                    <a:pt x="77688" y="9989"/>
                  </a:lnTo>
                  <a:lnTo>
                    <a:pt x="127253" y="0"/>
                  </a:lnTo>
                  <a:lnTo>
                    <a:pt x="3679698" y="0"/>
                  </a:lnTo>
                  <a:lnTo>
                    <a:pt x="3729263" y="9989"/>
                  </a:lnTo>
                  <a:lnTo>
                    <a:pt x="3769709" y="37242"/>
                  </a:lnTo>
                  <a:lnTo>
                    <a:pt x="3796962" y="77688"/>
                  </a:lnTo>
                  <a:lnTo>
                    <a:pt x="3806952" y="127253"/>
                  </a:lnTo>
                  <a:lnTo>
                    <a:pt x="3806952" y="1703120"/>
                  </a:lnTo>
                  <a:lnTo>
                    <a:pt x="3796962" y="1752635"/>
                  </a:lnTo>
                  <a:lnTo>
                    <a:pt x="3769709" y="1793068"/>
                  </a:lnTo>
                  <a:lnTo>
                    <a:pt x="3729263" y="1820328"/>
                  </a:lnTo>
                  <a:lnTo>
                    <a:pt x="3679698" y="1830323"/>
                  </a:lnTo>
                  <a:lnTo>
                    <a:pt x="127253" y="1830323"/>
                  </a:lnTo>
                  <a:lnTo>
                    <a:pt x="77688" y="1820328"/>
                  </a:lnTo>
                  <a:lnTo>
                    <a:pt x="37242" y="1793068"/>
                  </a:lnTo>
                  <a:lnTo>
                    <a:pt x="9989" y="1752635"/>
                  </a:lnTo>
                  <a:lnTo>
                    <a:pt x="0" y="1703120"/>
                  </a:lnTo>
                  <a:lnTo>
                    <a:pt x="0" y="127253"/>
                  </a:lnTo>
                  <a:close/>
                </a:path>
              </a:pathLst>
            </a:custGeom>
            <a:noFill/>
            <a:ln w="9525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26" name="object 65"/>
          <p:cNvSpPr/>
          <p:nvPr/>
        </p:nvSpPr>
        <p:spPr>
          <a:xfrm>
            <a:off x="8229240" y="5022360"/>
            <a:ext cx="35632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84320" indent="-17136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Modèles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utilisés</a:t>
            </a:r>
            <a:r>
              <a:rPr b="1" lang="fr-FR" sz="14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pour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encodage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images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object 66"/>
          <p:cNvSpPr/>
          <p:nvPr/>
        </p:nvSpPr>
        <p:spPr>
          <a:xfrm>
            <a:off x="8686440" y="5452560"/>
            <a:ext cx="28454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1440" indent="-169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Algorithme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ORB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BoVW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(Bag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Visual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Words)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object 67"/>
          <p:cNvSpPr/>
          <p:nvPr/>
        </p:nvSpPr>
        <p:spPr>
          <a:xfrm>
            <a:off x="8686440" y="5955480"/>
            <a:ext cx="1282680" cy="5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2160" indent="-169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2160"/>
              </a:tabLst>
            </a:pPr>
            <a:r>
              <a:rPr b="0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Transfer</a:t>
            </a:r>
            <a:r>
              <a:rPr b="0" lang="fr-FR" sz="11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Learning</a:t>
            </a:r>
            <a:r>
              <a:rPr b="0" lang="fr-FR" sz="11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1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39360"/>
              </a:tabLst>
            </a:pP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VGG16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39360"/>
              </a:tabLst>
            </a:pP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ResNet50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object 68"/>
          <p:cNvSpPr/>
          <p:nvPr/>
        </p:nvSpPr>
        <p:spPr>
          <a:xfrm>
            <a:off x="8875440" y="1800000"/>
            <a:ext cx="2289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Facilement</a:t>
            </a:r>
            <a:r>
              <a:rPr b="1" lang="fr-FR" sz="18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object 69"/>
          <p:cNvSpPr/>
          <p:nvPr/>
        </p:nvSpPr>
        <p:spPr>
          <a:xfrm>
            <a:off x="4950360" y="1800000"/>
            <a:ext cx="2289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Facilement</a:t>
            </a:r>
            <a:r>
              <a:rPr b="1" lang="fr-FR" sz="18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object 70"/>
          <p:cNvSpPr/>
          <p:nvPr/>
        </p:nvSpPr>
        <p:spPr>
          <a:xfrm>
            <a:off x="886680" y="1789200"/>
            <a:ext cx="24742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Difficilement</a:t>
            </a:r>
            <a:r>
              <a:rPr b="1" lang="fr-FR" sz="18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object 71"/>
          <p:cNvGrpSpPr/>
          <p:nvPr/>
        </p:nvGrpSpPr>
        <p:grpSpPr>
          <a:xfrm>
            <a:off x="383400" y="3313800"/>
            <a:ext cx="3506760" cy="1217880"/>
            <a:chOff x="383400" y="3313800"/>
            <a:chExt cx="3506760" cy="1217880"/>
          </a:xfrm>
        </p:grpSpPr>
        <p:sp>
          <p:nvSpPr>
            <p:cNvPr id="433" name="object 72"/>
            <p:cNvSpPr/>
            <p:nvPr/>
          </p:nvSpPr>
          <p:spPr>
            <a:xfrm>
              <a:off x="383400" y="3313800"/>
              <a:ext cx="3506760" cy="1217880"/>
            </a:xfrm>
            <a:custGeom>
              <a:avLst/>
              <a:gdLst>
                <a:gd name="textAreaLeft" fmla="*/ 0 w 3506760"/>
                <a:gd name="textAreaRight" fmla="*/ 3508200 w 3506760"/>
                <a:gd name="textAreaTop" fmla="*/ 0 h 1217880"/>
                <a:gd name="textAreaBottom" fmla="*/ 1219320 h 1217880"/>
              </a:gdLst>
              <a:ahLst/>
              <a:rect l="textAreaLeft" t="textAreaTop" r="textAreaRight" b="textAreaBottom"/>
              <a:pathLst>
                <a:path w="3508375" h="1219200">
                  <a:moveTo>
                    <a:pt x="3508248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3508248" y="1219200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cc33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4" name="object 73"/>
            <p:cNvSpPr/>
            <p:nvPr/>
          </p:nvSpPr>
          <p:spPr>
            <a:xfrm>
              <a:off x="383400" y="3313800"/>
              <a:ext cx="3506760" cy="1217880"/>
            </a:xfrm>
            <a:custGeom>
              <a:avLst/>
              <a:gdLst>
                <a:gd name="textAreaLeft" fmla="*/ 0 w 3506760"/>
                <a:gd name="textAreaRight" fmla="*/ 3508200 w 3506760"/>
                <a:gd name="textAreaTop" fmla="*/ 0 h 1217880"/>
                <a:gd name="textAreaBottom" fmla="*/ 1219320 h 1217880"/>
              </a:gdLst>
              <a:ahLst/>
              <a:rect l="textAreaLeft" t="textAreaTop" r="textAreaRight" b="textAreaBottom"/>
              <a:pathLst>
                <a:path w="3508375" h="1219200">
                  <a:moveTo>
                    <a:pt x="0" y="1219200"/>
                  </a:moveTo>
                  <a:lnTo>
                    <a:pt x="3508248" y="1219200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noFill/>
            <a:ln w="222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35" name="object 74"/>
          <p:cNvSpPr/>
          <p:nvPr/>
        </p:nvSpPr>
        <p:spPr>
          <a:xfrm>
            <a:off x="685440" y="3758400"/>
            <a:ext cx="2900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21" strike="noStrike">
                <a:solidFill>
                  <a:srgbClr val="000000"/>
                </a:solidFill>
                <a:latin typeface="Corbel"/>
                <a:ea typeface="DejaVu Sans"/>
              </a:rPr>
              <a:t>Très</a:t>
            </a:r>
            <a:r>
              <a:rPr b="1" lang="fr-FR" sz="18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difficilement</a:t>
            </a:r>
            <a:r>
              <a:rPr b="1" lang="fr-FR" sz="18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object 75"/>
          <p:cNvSpPr/>
          <p:nvPr/>
        </p:nvSpPr>
        <p:spPr>
          <a:xfrm>
            <a:off x="4599720" y="3753000"/>
            <a:ext cx="2900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21" strike="noStrike">
                <a:solidFill>
                  <a:srgbClr val="000000"/>
                </a:solidFill>
                <a:latin typeface="Corbel"/>
                <a:ea typeface="DejaVu Sans"/>
              </a:rPr>
              <a:t>Très</a:t>
            </a:r>
            <a:r>
              <a:rPr b="1" lang="fr-FR" sz="18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difficilement</a:t>
            </a:r>
            <a:r>
              <a:rPr b="1" lang="fr-FR" sz="18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object 76"/>
          <p:cNvSpPr/>
          <p:nvPr/>
        </p:nvSpPr>
        <p:spPr>
          <a:xfrm>
            <a:off x="8570160" y="3742920"/>
            <a:ext cx="2900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21" strike="noStrike">
                <a:solidFill>
                  <a:srgbClr val="000000"/>
                </a:solidFill>
                <a:latin typeface="Corbel"/>
                <a:ea typeface="DejaVu Sans"/>
              </a:rPr>
              <a:t>Très</a:t>
            </a:r>
            <a:r>
              <a:rPr b="1" lang="fr-FR" sz="18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difficilement</a:t>
            </a:r>
            <a:r>
              <a:rPr b="1" lang="fr-FR" sz="18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object 77"/>
          <p:cNvSpPr/>
          <p:nvPr/>
        </p:nvSpPr>
        <p:spPr>
          <a:xfrm>
            <a:off x="349920" y="5247720"/>
            <a:ext cx="3595320" cy="772560"/>
          </a:xfrm>
          <a:prstGeom prst="rect">
            <a:avLst/>
          </a:prstGeom>
          <a:solidFill>
            <a:srgbClr val="ffc000">
              <a:alpha val="50000"/>
            </a:srgbClr>
          </a:solidFill>
          <a:ln w="222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23560" bIns="0" anchor="t">
            <a:spAutoFit/>
          </a:bodyPr>
          <a:p>
            <a:pPr>
              <a:lnSpc>
                <a:spcPct val="100000"/>
              </a:lnSpc>
              <a:spcBef>
                <a:spcPts val="1760"/>
              </a:spcBef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72040">
              <a:lnSpc>
                <a:spcPct val="100000"/>
              </a:lnSpc>
              <a:spcBef>
                <a:spcPts val="6"/>
              </a:spcBef>
            </a:pP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Difficilement</a:t>
            </a:r>
            <a:r>
              <a:rPr b="1" lang="fr-FR" sz="18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9" name="object 78"/>
          <p:cNvGrpSpPr/>
          <p:nvPr/>
        </p:nvGrpSpPr>
        <p:grpSpPr>
          <a:xfrm>
            <a:off x="4136040" y="5748480"/>
            <a:ext cx="3805920" cy="1050120"/>
            <a:chOff x="4136040" y="5748480"/>
            <a:chExt cx="3805920" cy="1050120"/>
          </a:xfrm>
        </p:grpSpPr>
        <p:pic>
          <p:nvPicPr>
            <p:cNvPr id="440" name="object 79" descr=""/>
            <p:cNvPicPr/>
            <p:nvPr/>
          </p:nvPicPr>
          <p:blipFill>
            <a:blip r:embed="rId16"/>
            <a:stretch/>
          </p:blipFill>
          <p:spPr>
            <a:xfrm>
              <a:off x="4136040" y="5748480"/>
              <a:ext cx="3805560" cy="105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1" name="object 80"/>
            <p:cNvSpPr/>
            <p:nvPr/>
          </p:nvSpPr>
          <p:spPr>
            <a:xfrm>
              <a:off x="4136040" y="5748480"/>
              <a:ext cx="3805920" cy="928080"/>
            </a:xfrm>
            <a:custGeom>
              <a:avLst/>
              <a:gdLst>
                <a:gd name="textAreaLeft" fmla="*/ 0 w 3805920"/>
                <a:gd name="textAreaRight" fmla="*/ 3807360 w 3805920"/>
                <a:gd name="textAreaTop" fmla="*/ 0 h 928080"/>
                <a:gd name="textAreaBottom" fmla="*/ 929520 h 928080"/>
              </a:gdLst>
              <a:ahLst/>
              <a:rect l="textAreaLeft" t="textAreaTop" r="textAreaRight" b="textAreaBottom"/>
              <a:pathLst>
                <a:path w="3807459" h="929640">
                  <a:moveTo>
                    <a:pt x="0" y="98513"/>
                  </a:moveTo>
                  <a:lnTo>
                    <a:pt x="7737" y="60168"/>
                  </a:lnTo>
                  <a:lnTo>
                    <a:pt x="28844" y="28854"/>
                  </a:lnTo>
                  <a:lnTo>
                    <a:pt x="60168" y="7741"/>
                  </a:lnTo>
                  <a:lnTo>
                    <a:pt x="98551" y="0"/>
                  </a:lnTo>
                  <a:lnTo>
                    <a:pt x="3708399" y="0"/>
                  </a:lnTo>
                  <a:lnTo>
                    <a:pt x="3746783" y="7741"/>
                  </a:lnTo>
                  <a:lnTo>
                    <a:pt x="3778107" y="28854"/>
                  </a:lnTo>
                  <a:lnTo>
                    <a:pt x="3799214" y="60168"/>
                  </a:lnTo>
                  <a:lnTo>
                    <a:pt x="3806952" y="98513"/>
                  </a:lnTo>
                  <a:lnTo>
                    <a:pt x="3806952" y="831126"/>
                  </a:lnTo>
                  <a:lnTo>
                    <a:pt x="3799214" y="869471"/>
                  </a:lnTo>
                  <a:lnTo>
                    <a:pt x="3778107" y="900785"/>
                  </a:lnTo>
                  <a:lnTo>
                    <a:pt x="3746783" y="921898"/>
                  </a:lnTo>
                  <a:lnTo>
                    <a:pt x="3708399" y="929640"/>
                  </a:lnTo>
                  <a:lnTo>
                    <a:pt x="98551" y="929640"/>
                  </a:lnTo>
                  <a:lnTo>
                    <a:pt x="60168" y="921898"/>
                  </a:lnTo>
                  <a:lnTo>
                    <a:pt x="28844" y="900785"/>
                  </a:lnTo>
                  <a:lnTo>
                    <a:pt x="7737" y="869471"/>
                  </a:lnTo>
                  <a:lnTo>
                    <a:pt x="0" y="831126"/>
                  </a:lnTo>
                  <a:lnTo>
                    <a:pt x="0" y="98513"/>
                  </a:lnTo>
                  <a:close/>
                </a:path>
              </a:pathLst>
            </a:custGeom>
            <a:noFill/>
            <a:ln w="9525">
              <a:solidFill>
                <a:srgbClr val="e8b0c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42" name="object 81"/>
          <p:cNvSpPr/>
          <p:nvPr/>
        </p:nvSpPr>
        <p:spPr>
          <a:xfrm>
            <a:off x="4244760" y="5766120"/>
            <a:ext cx="3259440" cy="10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612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Premier point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vue</a:t>
            </a:r>
            <a:r>
              <a:rPr b="1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1702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64188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regardant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simplement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les images,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peut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remarquer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les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catégories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qui sont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facilement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identifiables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1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non.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</a:t>
            </a:r>
            <a:r>
              <a:rPr b="0" lang="fr-FR" sz="11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nous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confirmera,</a:t>
            </a:r>
            <a:r>
              <a:rPr b="0" lang="fr-FR" sz="11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non,</a:t>
            </a:r>
            <a:r>
              <a:rPr b="0" lang="fr-FR" sz="11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ce point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vue.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bject 2"/>
          <p:cNvSpPr/>
          <p:nvPr/>
        </p:nvSpPr>
        <p:spPr>
          <a:xfrm>
            <a:off x="11282040" y="5954760"/>
            <a:ext cx="1414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15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TRANSFORMATIONS</a:t>
            </a:r>
            <a:r>
              <a:rPr b="1" lang="fr-FR" sz="4000" spc="-9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IMAGES</a:t>
            </a:r>
            <a:r>
              <a:rPr b="1" lang="fr-FR" sz="4000" spc="-18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GRAYSCALE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5" name="object 4"/>
          <p:cNvGrpSpPr/>
          <p:nvPr/>
        </p:nvGrpSpPr>
        <p:grpSpPr>
          <a:xfrm>
            <a:off x="2153520" y="5046120"/>
            <a:ext cx="2531520" cy="453240"/>
            <a:chOff x="2153520" y="5046120"/>
            <a:chExt cx="2531520" cy="453240"/>
          </a:xfrm>
        </p:grpSpPr>
        <p:pic>
          <p:nvPicPr>
            <p:cNvPr id="446" name="object 5" descr=""/>
            <p:cNvPicPr/>
            <p:nvPr/>
          </p:nvPicPr>
          <p:blipFill>
            <a:blip r:embed="rId1"/>
            <a:stretch/>
          </p:blipFill>
          <p:spPr>
            <a:xfrm>
              <a:off x="2153520" y="5046120"/>
              <a:ext cx="2531520" cy="45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7" name="object 6"/>
            <p:cNvSpPr/>
            <p:nvPr/>
          </p:nvSpPr>
          <p:spPr>
            <a:xfrm>
              <a:off x="2153520" y="5046120"/>
              <a:ext cx="2531520" cy="45324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453240"/>
                <a:gd name="textAreaBottom" fmla="*/ 454680 h 453240"/>
              </a:gdLst>
              <a:ahLst/>
              <a:rect l="textAreaLeft" t="textAreaTop" r="textAreaRight" b="textAreaBottom"/>
              <a:pathLst>
                <a:path w="2533015" h="454660">
                  <a:moveTo>
                    <a:pt x="0" y="98552"/>
                  </a:moveTo>
                  <a:lnTo>
                    <a:pt x="7754" y="60221"/>
                  </a:lnTo>
                  <a:lnTo>
                    <a:pt x="28892" y="28892"/>
                  </a:lnTo>
                  <a:lnTo>
                    <a:pt x="60221" y="7754"/>
                  </a:lnTo>
                  <a:lnTo>
                    <a:pt x="98551" y="0"/>
                  </a:lnTo>
                  <a:lnTo>
                    <a:pt x="2434336" y="0"/>
                  </a:lnTo>
                  <a:lnTo>
                    <a:pt x="2472666" y="7754"/>
                  </a:lnTo>
                  <a:lnTo>
                    <a:pt x="2503995" y="28892"/>
                  </a:lnTo>
                  <a:lnTo>
                    <a:pt x="2525133" y="60221"/>
                  </a:lnTo>
                  <a:lnTo>
                    <a:pt x="2532888" y="98552"/>
                  </a:lnTo>
                  <a:lnTo>
                    <a:pt x="2532888" y="355600"/>
                  </a:lnTo>
                  <a:lnTo>
                    <a:pt x="2525133" y="393930"/>
                  </a:lnTo>
                  <a:lnTo>
                    <a:pt x="2503995" y="425259"/>
                  </a:lnTo>
                  <a:lnTo>
                    <a:pt x="2472666" y="446397"/>
                  </a:lnTo>
                  <a:lnTo>
                    <a:pt x="2434336" y="454152"/>
                  </a:lnTo>
                  <a:lnTo>
                    <a:pt x="98551" y="454152"/>
                  </a:lnTo>
                  <a:lnTo>
                    <a:pt x="60221" y="446397"/>
                  </a:lnTo>
                  <a:lnTo>
                    <a:pt x="28892" y="425259"/>
                  </a:lnTo>
                  <a:lnTo>
                    <a:pt x="7754" y="393930"/>
                  </a:lnTo>
                  <a:lnTo>
                    <a:pt x="0" y="355600"/>
                  </a:lnTo>
                  <a:lnTo>
                    <a:pt x="0" y="98552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48" name="object 7"/>
          <p:cNvSpPr/>
          <p:nvPr/>
        </p:nvSpPr>
        <p:spPr>
          <a:xfrm>
            <a:off x="2938680" y="5168520"/>
            <a:ext cx="9604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r>
              <a:rPr b="1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originale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9" name="object 8"/>
          <p:cNvGrpSpPr/>
          <p:nvPr/>
        </p:nvGrpSpPr>
        <p:grpSpPr>
          <a:xfrm>
            <a:off x="5239440" y="5046120"/>
            <a:ext cx="2531520" cy="453240"/>
            <a:chOff x="5239440" y="5046120"/>
            <a:chExt cx="2531520" cy="453240"/>
          </a:xfrm>
        </p:grpSpPr>
        <p:pic>
          <p:nvPicPr>
            <p:cNvPr id="450" name="object 9" descr=""/>
            <p:cNvPicPr/>
            <p:nvPr/>
          </p:nvPicPr>
          <p:blipFill>
            <a:blip r:embed="rId2"/>
            <a:stretch/>
          </p:blipFill>
          <p:spPr>
            <a:xfrm>
              <a:off x="5239440" y="5046120"/>
              <a:ext cx="2531520" cy="45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1" name="object 10"/>
            <p:cNvSpPr/>
            <p:nvPr/>
          </p:nvSpPr>
          <p:spPr>
            <a:xfrm>
              <a:off x="5239440" y="5046120"/>
              <a:ext cx="2531520" cy="45324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453240"/>
                <a:gd name="textAreaBottom" fmla="*/ 454680 h 453240"/>
              </a:gdLst>
              <a:ahLst/>
              <a:rect l="textAreaLeft" t="textAreaTop" r="textAreaRight" b="textAreaBottom"/>
              <a:pathLst>
                <a:path w="2533015" h="454660">
                  <a:moveTo>
                    <a:pt x="0" y="39369"/>
                  </a:moveTo>
                  <a:lnTo>
                    <a:pt x="3097" y="24056"/>
                  </a:lnTo>
                  <a:lnTo>
                    <a:pt x="11541" y="11541"/>
                  </a:lnTo>
                  <a:lnTo>
                    <a:pt x="24056" y="3097"/>
                  </a:lnTo>
                  <a:lnTo>
                    <a:pt x="39370" y="0"/>
                  </a:lnTo>
                  <a:lnTo>
                    <a:pt x="2493517" y="0"/>
                  </a:lnTo>
                  <a:lnTo>
                    <a:pt x="2508831" y="3097"/>
                  </a:lnTo>
                  <a:lnTo>
                    <a:pt x="2521346" y="11541"/>
                  </a:lnTo>
                  <a:lnTo>
                    <a:pt x="2529790" y="24056"/>
                  </a:lnTo>
                  <a:lnTo>
                    <a:pt x="2532888" y="39369"/>
                  </a:lnTo>
                  <a:lnTo>
                    <a:pt x="2532888" y="414782"/>
                  </a:lnTo>
                  <a:lnTo>
                    <a:pt x="2529790" y="430095"/>
                  </a:lnTo>
                  <a:lnTo>
                    <a:pt x="2521346" y="442610"/>
                  </a:lnTo>
                  <a:lnTo>
                    <a:pt x="2508831" y="451054"/>
                  </a:lnTo>
                  <a:lnTo>
                    <a:pt x="2493517" y="454152"/>
                  </a:lnTo>
                  <a:lnTo>
                    <a:pt x="39370" y="454152"/>
                  </a:lnTo>
                  <a:lnTo>
                    <a:pt x="24056" y="451054"/>
                  </a:lnTo>
                  <a:lnTo>
                    <a:pt x="11541" y="442610"/>
                  </a:lnTo>
                  <a:lnTo>
                    <a:pt x="3097" y="430095"/>
                  </a:lnTo>
                  <a:lnTo>
                    <a:pt x="0" y="414782"/>
                  </a:lnTo>
                  <a:lnTo>
                    <a:pt x="0" y="39369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52" name="object 11"/>
          <p:cNvGrpSpPr/>
          <p:nvPr/>
        </p:nvGrpSpPr>
        <p:grpSpPr>
          <a:xfrm>
            <a:off x="2153520" y="845640"/>
            <a:ext cx="8796960" cy="4120200"/>
            <a:chOff x="2153520" y="845640"/>
            <a:chExt cx="8796960" cy="4120200"/>
          </a:xfrm>
        </p:grpSpPr>
        <p:pic>
          <p:nvPicPr>
            <p:cNvPr id="453" name="object 12" descr=""/>
            <p:cNvPicPr/>
            <p:nvPr/>
          </p:nvPicPr>
          <p:blipFill>
            <a:blip r:embed="rId3"/>
            <a:stretch/>
          </p:blipFill>
          <p:spPr>
            <a:xfrm>
              <a:off x="2153520" y="1990440"/>
              <a:ext cx="2531520" cy="297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4" name="object 13"/>
            <p:cNvSpPr/>
            <p:nvPr/>
          </p:nvSpPr>
          <p:spPr>
            <a:xfrm>
              <a:off x="2153520" y="1990440"/>
              <a:ext cx="2531520" cy="297540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2975400"/>
                <a:gd name="textAreaBottom" fmla="*/ 2976840 h 2975400"/>
              </a:gdLst>
              <a:ahLst/>
              <a:rect l="textAreaLeft" t="textAreaTop" r="textAreaRight" b="textAreaBottom"/>
              <a:pathLst>
                <a:path w="2533015" h="2976879">
                  <a:moveTo>
                    <a:pt x="0" y="169544"/>
                  </a:moveTo>
                  <a:lnTo>
                    <a:pt x="6058" y="124486"/>
                  </a:lnTo>
                  <a:lnTo>
                    <a:pt x="23156" y="83989"/>
                  </a:lnTo>
                  <a:lnTo>
                    <a:pt x="49672" y="49672"/>
                  </a:lnTo>
                  <a:lnTo>
                    <a:pt x="83989" y="23156"/>
                  </a:lnTo>
                  <a:lnTo>
                    <a:pt x="124486" y="6058"/>
                  </a:lnTo>
                  <a:lnTo>
                    <a:pt x="169544" y="0"/>
                  </a:lnTo>
                  <a:lnTo>
                    <a:pt x="2363342" y="0"/>
                  </a:lnTo>
                  <a:lnTo>
                    <a:pt x="2408401" y="6058"/>
                  </a:lnTo>
                  <a:lnTo>
                    <a:pt x="2448898" y="23156"/>
                  </a:lnTo>
                  <a:lnTo>
                    <a:pt x="2483215" y="49672"/>
                  </a:lnTo>
                  <a:lnTo>
                    <a:pt x="2509731" y="83989"/>
                  </a:lnTo>
                  <a:lnTo>
                    <a:pt x="2526829" y="124486"/>
                  </a:lnTo>
                  <a:lnTo>
                    <a:pt x="2532888" y="169544"/>
                  </a:lnTo>
                  <a:lnTo>
                    <a:pt x="2532888" y="2806826"/>
                  </a:lnTo>
                  <a:lnTo>
                    <a:pt x="2526829" y="2851885"/>
                  </a:lnTo>
                  <a:lnTo>
                    <a:pt x="2509731" y="2892382"/>
                  </a:lnTo>
                  <a:lnTo>
                    <a:pt x="2483215" y="2926699"/>
                  </a:lnTo>
                  <a:lnTo>
                    <a:pt x="2448898" y="2953215"/>
                  </a:lnTo>
                  <a:lnTo>
                    <a:pt x="2408401" y="2970313"/>
                  </a:lnTo>
                  <a:lnTo>
                    <a:pt x="2363342" y="2976372"/>
                  </a:lnTo>
                  <a:lnTo>
                    <a:pt x="169544" y="2976372"/>
                  </a:lnTo>
                  <a:lnTo>
                    <a:pt x="124486" y="2970313"/>
                  </a:lnTo>
                  <a:lnTo>
                    <a:pt x="83989" y="2953215"/>
                  </a:lnTo>
                  <a:lnTo>
                    <a:pt x="49672" y="2926699"/>
                  </a:lnTo>
                  <a:lnTo>
                    <a:pt x="23156" y="2892382"/>
                  </a:lnTo>
                  <a:lnTo>
                    <a:pt x="6058" y="2851885"/>
                  </a:lnTo>
                  <a:lnTo>
                    <a:pt x="0" y="2806826"/>
                  </a:lnTo>
                  <a:lnTo>
                    <a:pt x="0" y="169544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55" name="object 14" descr=""/>
            <p:cNvPicPr/>
            <p:nvPr/>
          </p:nvPicPr>
          <p:blipFill>
            <a:blip r:embed="rId4"/>
            <a:stretch/>
          </p:blipFill>
          <p:spPr>
            <a:xfrm>
              <a:off x="2240280" y="2220480"/>
              <a:ext cx="2357640" cy="2595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6" name="object 15" descr=""/>
            <p:cNvPicPr/>
            <p:nvPr/>
          </p:nvPicPr>
          <p:blipFill>
            <a:blip r:embed="rId5"/>
            <a:stretch/>
          </p:blipFill>
          <p:spPr>
            <a:xfrm>
              <a:off x="2153520" y="845640"/>
              <a:ext cx="8796600" cy="676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7" name="object 16"/>
            <p:cNvSpPr/>
            <p:nvPr/>
          </p:nvSpPr>
          <p:spPr>
            <a:xfrm>
              <a:off x="2153520" y="845640"/>
              <a:ext cx="8796960" cy="676800"/>
            </a:xfrm>
            <a:custGeom>
              <a:avLst/>
              <a:gdLst>
                <a:gd name="textAreaLeft" fmla="*/ 0 w 8796960"/>
                <a:gd name="textAreaRight" fmla="*/ 8798400 w 8796960"/>
                <a:gd name="textAreaTop" fmla="*/ 0 h 676800"/>
                <a:gd name="textAreaBottom" fmla="*/ 678240 h 676800"/>
              </a:gdLst>
              <a:ahLst/>
              <a:rect l="textAreaLeft" t="textAreaTop" r="textAreaRight" b="textAreaBottom"/>
              <a:pathLst>
                <a:path w="8798560" h="678180">
                  <a:moveTo>
                    <a:pt x="0" y="147192"/>
                  </a:moveTo>
                  <a:lnTo>
                    <a:pt x="7505" y="100673"/>
                  </a:lnTo>
                  <a:lnTo>
                    <a:pt x="28403" y="60268"/>
                  </a:lnTo>
                  <a:lnTo>
                    <a:pt x="60268" y="28403"/>
                  </a:lnTo>
                  <a:lnTo>
                    <a:pt x="100673" y="7505"/>
                  </a:lnTo>
                  <a:lnTo>
                    <a:pt x="147193" y="0"/>
                  </a:lnTo>
                  <a:lnTo>
                    <a:pt x="8650859" y="0"/>
                  </a:lnTo>
                  <a:lnTo>
                    <a:pt x="8697378" y="7505"/>
                  </a:lnTo>
                  <a:lnTo>
                    <a:pt x="8737783" y="28403"/>
                  </a:lnTo>
                  <a:lnTo>
                    <a:pt x="8769648" y="60268"/>
                  </a:lnTo>
                  <a:lnTo>
                    <a:pt x="8790546" y="100673"/>
                  </a:lnTo>
                  <a:lnTo>
                    <a:pt x="8798052" y="147192"/>
                  </a:lnTo>
                  <a:lnTo>
                    <a:pt x="8798052" y="530987"/>
                  </a:lnTo>
                  <a:lnTo>
                    <a:pt x="8790546" y="577506"/>
                  </a:lnTo>
                  <a:lnTo>
                    <a:pt x="8769648" y="617911"/>
                  </a:lnTo>
                  <a:lnTo>
                    <a:pt x="8737783" y="649776"/>
                  </a:lnTo>
                  <a:lnTo>
                    <a:pt x="8697378" y="670674"/>
                  </a:lnTo>
                  <a:lnTo>
                    <a:pt x="8650859" y="678179"/>
                  </a:lnTo>
                  <a:lnTo>
                    <a:pt x="147193" y="678179"/>
                  </a:lnTo>
                  <a:lnTo>
                    <a:pt x="100673" y="670674"/>
                  </a:lnTo>
                  <a:lnTo>
                    <a:pt x="60268" y="649776"/>
                  </a:lnTo>
                  <a:lnTo>
                    <a:pt x="28403" y="617911"/>
                  </a:lnTo>
                  <a:lnTo>
                    <a:pt x="7505" y="577506"/>
                  </a:lnTo>
                  <a:lnTo>
                    <a:pt x="0" y="530987"/>
                  </a:lnTo>
                  <a:lnTo>
                    <a:pt x="0" y="147192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8" name="object 17"/>
          <p:cNvSpPr/>
          <p:nvPr/>
        </p:nvSpPr>
        <p:spPr>
          <a:xfrm>
            <a:off x="5441040" y="5085000"/>
            <a:ext cx="21301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Conversion</a:t>
            </a:r>
            <a:r>
              <a:rPr b="1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l’image</a:t>
            </a:r>
            <a:r>
              <a:rPr b="1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niveau</a:t>
            </a:r>
            <a:r>
              <a:rPr b="1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gris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9" name="object 18"/>
          <p:cNvGrpSpPr/>
          <p:nvPr/>
        </p:nvGrpSpPr>
        <p:grpSpPr>
          <a:xfrm>
            <a:off x="5239440" y="1990440"/>
            <a:ext cx="2531520" cy="2975400"/>
            <a:chOff x="5239440" y="1990440"/>
            <a:chExt cx="2531520" cy="2975400"/>
          </a:xfrm>
        </p:grpSpPr>
        <p:pic>
          <p:nvPicPr>
            <p:cNvPr id="460" name="object 19" descr=""/>
            <p:cNvPicPr/>
            <p:nvPr/>
          </p:nvPicPr>
          <p:blipFill>
            <a:blip r:embed="rId6"/>
            <a:stretch/>
          </p:blipFill>
          <p:spPr>
            <a:xfrm>
              <a:off x="5239440" y="1990440"/>
              <a:ext cx="2531520" cy="297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1" name="object 20"/>
            <p:cNvSpPr/>
            <p:nvPr/>
          </p:nvSpPr>
          <p:spPr>
            <a:xfrm>
              <a:off x="5239440" y="1990440"/>
              <a:ext cx="2531520" cy="297540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2975400"/>
                <a:gd name="textAreaBottom" fmla="*/ 2976840 h 2975400"/>
              </a:gdLst>
              <a:ahLst/>
              <a:rect l="textAreaLeft" t="textAreaTop" r="textAreaRight" b="textAreaBottom"/>
              <a:pathLst>
                <a:path w="2533015" h="2976879">
                  <a:moveTo>
                    <a:pt x="0" y="169544"/>
                  </a:moveTo>
                  <a:lnTo>
                    <a:pt x="6058" y="124486"/>
                  </a:lnTo>
                  <a:lnTo>
                    <a:pt x="23156" y="83989"/>
                  </a:lnTo>
                  <a:lnTo>
                    <a:pt x="49672" y="49672"/>
                  </a:lnTo>
                  <a:lnTo>
                    <a:pt x="83989" y="23156"/>
                  </a:lnTo>
                  <a:lnTo>
                    <a:pt x="124486" y="6058"/>
                  </a:lnTo>
                  <a:lnTo>
                    <a:pt x="169545" y="0"/>
                  </a:lnTo>
                  <a:lnTo>
                    <a:pt x="2363342" y="0"/>
                  </a:lnTo>
                  <a:lnTo>
                    <a:pt x="2408401" y="6058"/>
                  </a:lnTo>
                  <a:lnTo>
                    <a:pt x="2448898" y="23156"/>
                  </a:lnTo>
                  <a:lnTo>
                    <a:pt x="2483215" y="49672"/>
                  </a:lnTo>
                  <a:lnTo>
                    <a:pt x="2509731" y="83989"/>
                  </a:lnTo>
                  <a:lnTo>
                    <a:pt x="2526829" y="124486"/>
                  </a:lnTo>
                  <a:lnTo>
                    <a:pt x="2532888" y="169544"/>
                  </a:lnTo>
                  <a:lnTo>
                    <a:pt x="2532888" y="2806826"/>
                  </a:lnTo>
                  <a:lnTo>
                    <a:pt x="2526829" y="2851885"/>
                  </a:lnTo>
                  <a:lnTo>
                    <a:pt x="2509731" y="2892382"/>
                  </a:lnTo>
                  <a:lnTo>
                    <a:pt x="2483215" y="2926699"/>
                  </a:lnTo>
                  <a:lnTo>
                    <a:pt x="2448898" y="2953215"/>
                  </a:lnTo>
                  <a:lnTo>
                    <a:pt x="2408401" y="2970313"/>
                  </a:lnTo>
                  <a:lnTo>
                    <a:pt x="2363342" y="2976372"/>
                  </a:lnTo>
                  <a:lnTo>
                    <a:pt x="169545" y="2976372"/>
                  </a:lnTo>
                  <a:lnTo>
                    <a:pt x="124486" y="2970313"/>
                  </a:lnTo>
                  <a:lnTo>
                    <a:pt x="83989" y="2953215"/>
                  </a:lnTo>
                  <a:lnTo>
                    <a:pt x="49672" y="2926699"/>
                  </a:lnTo>
                  <a:lnTo>
                    <a:pt x="23156" y="2892382"/>
                  </a:lnTo>
                  <a:lnTo>
                    <a:pt x="6058" y="2851885"/>
                  </a:lnTo>
                  <a:lnTo>
                    <a:pt x="0" y="2806826"/>
                  </a:lnTo>
                  <a:lnTo>
                    <a:pt x="0" y="16954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62" name="object 21" descr=""/>
            <p:cNvPicPr/>
            <p:nvPr/>
          </p:nvPicPr>
          <p:blipFill>
            <a:blip r:embed="rId7"/>
            <a:stretch/>
          </p:blipFill>
          <p:spPr>
            <a:xfrm>
              <a:off x="5378040" y="2214360"/>
              <a:ext cx="2275560" cy="250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63" name="object 22"/>
          <p:cNvGrpSpPr/>
          <p:nvPr/>
        </p:nvGrpSpPr>
        <p:grpSpPr>
          <a:xfrm>
            <a:off x="8325720" y="5046120"/>
            <a:ext cx="2531520" cy="820080"/>
            <a:chOff x="8325720" y="5046120"/>
            <a:chExt cx="2531520" cy="820080"/>
          </a:xfrm>
        </p:grpSpPr>
        <p:pic>
          <p:nvPicPr>
            <p:cNvPr id="464" name="object 23" descr=""/>
            <p:cNvPicPr/>
            <p:nvPr/>
          </p:nvPicPr>
          <p:blipFill>
            <a:blip r:embed="rId8"/>
            <a:stretch/>
          </p:blipFill>
          <p:spPr>
            <a:xfrm>
              <a:off x="8325720" y="5046120"/>
              <a:ext cx="2531520" cy="82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5" name="object 24"/>
            <p:cNvSpPr/>
            <p:nvPr/>
          </p:nvSpPr>
          <p:spPr>
            <a:xfrm>
              <a:off x="8325720" y="5046120"/>
              <a:ext cx="2531520" cy="82008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820080"/>
                <a:gd name="textAreaBottom" fmla="*/ 821520 h 820080"/>
              </a:gdLst>
              <a:ahLst/>
              <a:rect l="textAreaLeft" t="textAreaTop" r="textAreaRight" b="textAreaBottom"/>
              <a:pathLst>
                <a:path w="2533015" h="821689">
                  <a:moveTo>
                    <a:pt x="0" y="71247"/>
                  </a:moveTo>
                  <a:lnTo>
                    <a:pt x="5595" y="43505"/>
                  </a:lnTo>
                  <a:lnTo>
                    <a:pt x="20859" y="20859"/>
                  </a:lnTo>
                  <a:lnTo>
                    <a:pt x="43505" y="5595"/>
                  </a:lnTo>
                  <a:lnTo>
                    <a:pt x="71247" y="0"/>
                  </a:lnTo>
                  <a:lnTo>
                    <a:pt x="2461641" y="0"/>
                  </a:lnTo>
                  <a:lnTo>
                    <a:pt x="2489382" y="5595"/>
                  </a:lnTo>
                  <a:lnTo>
                    <a:pt x="2512028" y="20859"/>
                  </a:lnTo>
                  <a:lnTo>
                    <a:pt x="2527292" y="43505"/>
                  </a:lnTo>
                  <a:lnTo>
                    <a:pt x="2532888" y="71247"/>
                  </a:lnTo>
                  <a:lnTo>
                    <a:pt x="2532888" y="750227"/>
                  </a:lnTo>
                  <a:lnTo>
                    <a:pt x="2527292" y="777946"/>
                  </a:lnTo>
                  <a:lnTo>
                    <a:pt x="2512028" y="800581"/>
                  </a:lnTo>
                  <a:lnTo>
                    <a:pt x="2489382" y="815840"/>
                  </a:lnTo>
                  <a:lnTo>
                    <a:pt x="2461641" y="821436"/>
                  </a:lnTo>
                  <a:lnTo>
                    <a:pt x="71247" y="821436"/>
                  </a:lnTo>
                  <a:lnTo>
                    <a:pt x="43505" y="815840"/>
                  </a:lnTo>
                  <a:lnTo>
                    <a:pt x="20859" y="800581"/>
                  </a:lnTo>
                  <a:lnTo>
                    <a:pt x="5595" y="777946"/>
                  </a:lnTo>
                  <a:lnTo>
                    <a:pt x="0" y="750227"/>
                  </a:lnTo>
                  <a:lnTo>
                    <a:pt x="0" y="71247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66" name="object 25"/>
          <p:cNvSpPr/>
          <p:nvPr/>
        </p:nvSpPr>
        <p:spPr>
          <a:xfrm>
            <a:off x="8611920" y="5100480"/>
            <a:ext cx="196020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4880">
              <a:lnSpc>
                <a:spcPct val="100000"/>
              </a:lnSpc>
              <a:spcBef>
                <a:spcPts val="99"/>
              </a:spcBef>
            </a:pP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Amélioration</a:t>
            </a:r>
            <a:r>
              <a:rPr b="1" lang="fr-FR" sz="11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1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l’image</a:t>
            </a:r>
            <a:r>
              <a:rPr b="1" lang="fr-FR" sz="11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avec</a:t>
            </a:r>
            <a:r>
              <a:rPr b="1" lang="fr-FR" sz="11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2464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2464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Egalisation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l’histogramme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182160" indent="-169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182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Réduction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bruit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filtre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848880">
              <a:lnSpc>
                <a:spcPct val="100000"/>
              </a:lnSpc>
              <a:tabLst>
                <a:tab algn="l" pos="182160"/>
              </a:tabLst>
            </a:pP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médian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7" name="object 26"/>
          <p:cNvGrpSpPr/>
          <p:nvPr/>
        </p:nvGrpSpPr>
        <p:grpSpPr>
          <a:xfrm>
            <a:off x="8325720" y="1981080"/>
            <a:ext cx="2531520" cy="2975400"/>
            <a:chOff x="8325720" y="1981080"/>
            <a:chExt cx="2531520" cy="2975400"/>
          </a:xfrm>
        </p:grpSpPr>
        <p:pic>
          <p:nvPicPr>
            <p:cNvPr id="468" name="object 27" descr=""/>
            <p:cNvPicPr/>
            <p:nvPr/>
          </p:nvPicPr>
          <p:blipFill>
            <a:blip r:embed="rId9"/>
            <a:stretch/>
          </p:blipFill>
          <p:spPr>
            <a:xfrm>
              <a:off x="8325720" y="1981080"/>
              <a:ext cx="2531520" cy="297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9" name="object 28"/>
            <p:cNvSpPr/>
            <p:nvPr/>
          </p:nvSpPr>
          <p:spPr>
            <a:xfrm>
              <a:off x="8325720" y="1981080"/>
              <a:ext cx="2531520" cy="297540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2975400"/>
                <a:gd name="textAreaBottom" fmla="*/ 2976840 h 2975400"/>
              </a:gdLst>
              <a:ahLst/>
              <a:rect l="textAreaLeft" t="textAreaTop" r="textAreaRight" b="textAreaBottom"/>
              <a:pathLst>
                <a:path w="2533015" h="2976879">
                  <a:moveTo>
                    <a:pt x="0" y="169545"/>
                  </a:moveTo>
                  <a:lnTo>
                    <a:pt x="6058" y="124486"/>
                  </a:lnTo>
                  <a:lnTo>
                    <a:pt x="23156" y="83989"/>
                  </a:lnTo>
                  <a:lnTo>
                    <a:pt x="49672" y="49672"/>
                  </a:lnTo>
                  <a:lnTo>
                    <a:pt x="83989" y="23156"/>
                  </a:lnTo>
                  <a:lnTo>
                    <a:pt x="124486" y="6058"/>
                  </a:lnTo>
                  <a:lnTo>
                    <a:pt x="169545" y="0"/>
                  </a:lnTo>
                  <a:lnTo>
                    <a:pt x="2363343" y="0"/>
                  </a:lnTo>
                  <a:lnTo>
                    <a:pt x="2408401" y="6058"/>
                  </a:lnTo>
                  <a:lnTo>
                    <a:pt x="2448898" y="23156"/>
                  </a:lnTo>
                  <a:lnTo>
                    <a:pt x="2483215" y="49672"/>
                  </a:lnTo>
                  <a:lnTo>
                    <a:pt x="2509731" y="83989"/>
                  </a:lnTo>
                  <a:lnTo>
                    <a:pt x="2526829" y="124486"/>
                  </a:lnTo>
                  <a:lnTo>
                    <a:pt x="2532888" y="169545"/>
                  </a:lnTo>
                  <a:lnTo>
                    <a:pt x="2532888" y="2806827"/>
                  </a:lnTo>
                  <a:lnTo>
                    <a:pt x="2526829" y="2851885"/>
                  </a:lnTo>
                  <a:lnTo>
                    <a:pt x="2509731" y="2892382"/>
                  </a:lnTo>
                  <a:lnTo>
                    <a:pt x="2483215" y="2926699"/>
                  </a:lnTo>
                  <a:lnTo>
                    <a:pt x="2448898" y="2953215"/>
                  </a:lnTo>
                  <a:lnTo>
                    <a:pt x="2408401" y="2970313"/>
                  </a:lnTo>
                  <a:lnTo>
                    <a:pt x="2363343" y="2976372"/>
                  </a:lnTo>
                  <a:lnTo>
                    <a:pt x="169545" y="2976372"/>
                  </a:lnTo>
                  <a:lnTo>
                    <a:pt x="124486" y="2970313"/>
                  </a:lnTo>
                  <a:lnTo>
                    <a:pt x="83989" y="2953215"/>
                  </a:lnTo>
                  <a:lnTo>
                    <a:pt x="49672" y="2926699"/>
                  </a:lnTo>
                  <a:lnTo>
                    <a:pt x="23156" y="2892382"/>
                  </a:lnTo>
                  <a:lnTo>
                    <a:pt x="6058" y="2851885"/>
                  </a:lnTo>
                  <a:lnTo>
                    <a:pt x="0" y="2806827"/>
                  </a:lnTo>
                  <a:lnTo>
                    <a:pt x="0" y="169545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70" name="object 29" descr=""/>
            <p:cNvPicPr/>
            <p:nvPr/>
          </p:nvPicPr>
          <p:blipFill>
            <a:blip r:embed="rId10"/>
            <a:stretch/>
          </p:blipFill>
          <p:spPr>
            <a:xfrm>
              <a:off x="8476560" y="2214360"/>
              <a:ext cx="2275560" cy="25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71" name="object 30"/>
          <p:cNvSpPr/>
          <p:nvPr/>
        </p:nvSpPr>
        <p:spPr>
          <a:xfrm>
            <a:off x="2611800" y="1079640"/>
            <a:ext cx="788220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certains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algorithmes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dont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allons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servir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suite comme</a:t>
            </a:r>
            <a:r>
              <a:rPr b="0" lang="fr-FR" sz="11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ORB,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devons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convertir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niveaux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gris.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11288520" y="5999760"/>
            <a:ext cx="1209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41"/>
              </a:lnSpc>
            </a:pP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16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3" name="object 3"/>
          <p:cNvGrpSpPr/>
          <p:nvPr/>
        </p:nvGrpSpPr>
        <p:grpSpPr>
          <a:xfrm>
            <a:off x="3250800" y="919080"/>
            <a:ext cx="2530440" cy="2441880"/>
            <a:chOff x="3250800" y="919080"/>
            <a:chExt cx="2530440" cy="2441880"/>
          </a:xfrm>
        </p:grpSpPr>
        <p:pic>
          <p:nvPicPr>
            <p:cNvPr id="474" name="object 4" descr=""/>
            <p:cNvPicPr/>
            <p:nvPr/>
          </p:nvPicPr>
          <p:blipFill>
            <a:blip r:embed="rId1"/>
            <a:stretch/>
          </p:blipFill>
          <p:spPr>
            <a:xfrm>
              <a:off x="3250800" y="919080"/>
              <a:ext cx="2530080" cy="2441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5" name="object 5"/>
            <p:cNvSpPr/>
            <p:nvPr/>
          </p:nvSpPr>
          <p:spPr>
            <a:xfrm>
              <a:off x="3250800" y="919080"/>
              <a:ext cx="2530440" cy="2441880"/>
            </a:xfrm>
            <a:custGeom>
              <a:avLst/>
              <a:gdLst>
                <a:gd name="textAreaLeft" fmla="*/ 0 w 2530440"/>
                <a:gd name="textAreaRight" fmla="*/ 2531880 w 2530440"/>
                <a:gd name="textAreaTop" fmla="*/ 0 h 2441880"/>
                <a:gd name="textAreaBottom" fmla="*/ 2443320 h 2441880"/>
              </a:gdLst>
              <a:ahLst/>
              <a:rect l="textAreaLeft" t="textAreaTop" r="textAreaRight" b="textAreaBottom"/>
              <a:pathLst>
                <a:path w="2531745" h="2443479">
                  <a:moveTo>
                    <a:pt x="0" y="163449"/>
                  </a:moveTo>
                  <a:lnTo>
                    <a:pt x="5836" y="119988"/>
                  </a:lnTo>
                  <a:lnTo>
                    <a:pt x="22309" y="80941"/>
                  </a:lnTo>
                  <a:lnTo>
                    <a:pt x="47863" y="47863"/>
                  </a:lnTo>
                  <a:lnTo>
                    <a:pt x="80941" y="22309"/>
                  </a:lnTo>
                  <a:lnTo>
                    <a:pt x="119988" y="5836"/>
                  </a:lnTo>
                  <a:lnTo>
                    <a:pt x="163448" y="0"/>
                  </a:lnTo>
                  <a:lnTo>
                    <a:pt x="2367915" y="0"/>
                  </a:lnTo>
                  <a:lnTo>
                    <a:pt x="2411375" y="5836"/>
                  </a:lnTo>
                  <a:lnTo>
                    <a:pt x="2450422" y="22309"/>
                  </a:lnTo>
                  <a:lnTo>
                    <a:pt x="2483500" y="47863"/>
                  </a:lnTo>
                  <a:lnTo>
                    <a:pt x="2509054" y="80941"/>
                  </a:lnTo>
                  <a:lnTo>
                    <a:pt x="2525527" y="119988"/>
                  </a:lnTo>
                  <a:lnTo>
                    <a:pt x="2531363" y="163449"/>
                  </a:lnTo>
                  <a:lnTo>
                    <a:pt x="2531363" y="2279523"/>
                  </a:lnTo>
                  <a:lnTo>
                    <a:pt x="2525527" y="2322983"/>
                  </a:lnTo>
                  <a:lnTo>
                    <a:pt x="2509054" y="2362030"/>
                  </a:lnTo>
                  <a:lnTo>
                    <a:pt x="2483500" y="2395108"/>
                  </a:lnTo>
                  <a:lnTo>
                    <a:pt x="2450422" y="2420662"/>
                  </a:lnTo>
                  <a:lnTo>
                    <a:pt x="2411375" y="2437135"/>
                  </a:lnTo>
                  <a:lnTo>
                    <a:pt x="2367915" y="2442972"/>
                  </a:lnTo>
                  <a:lnTo>
                    <a:pt x="163448" y="2442972"/>
                  </a:lnTo>
                  <a:lnTo>
                    <a:pt x="119988" y="2437135"/>
                  </a:lnTo>
                  <a:lnTo>
                    <a:pt x="80941" y="2420662"/>
                  </a:lnTo>
                  <a:lnTo>
                    <a:pt x="47863" y="2395108"/>
                  </a:lnTo>
                  <a:lnTo>
                    <a:pt x="22309" y="2362030"/>
                  </a:lnTo>
                  <a:lnTo>
                    <a:pt x="5836" y="2322983"/>
                  </a:lnTo>
                  <a:lnTo>
                    <a:pt x="0" y="2279523"/>
                  </a:lnTo>
                  <a:lnTo>
                    <a:pt x="0" y="163449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76" name="object 6" descr=""/>
            <p:cNvPicPr/>
            <p:nvPr/>
          </p:nvPicPr>
          <p:blipFill>
            <a:blip r:embed="rId2"/>
            <a:stretch/>
          </p:blipFill>
          <p:spPr>
            <a:xfrm>
              <a:off x="3450240" y="1063800"/>
              <a:ext cx="2132280" cy="213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7" name="object 7"/>
            <p:cNvSpPr/>
            <p:nvPr/>
          </p:nvSpPr>
          <p:spPr>
            <a:xfrm>
              <a:off x="3445560" y="1058760"/>
              <a:ext cx="2141640" cy="2141640"/>
            </a:xfrm>
            <a:custGeom>
              <a:avLst/>
              <a:gdLst>
                <a:gd name="textAreaLeft" fmla="*/ 0 w 2141640"/>
                <a:gd name="textAreaRight" fmla="*/ 2143080 w 2141640"/>
                <a:gd name="textAreaTop" fmla="*/ 0 h 2141640"/>
                <a:gd name="textAreaBottom" fmla="*/ 2143080 h 2141640"/>
              </a:gdLst>
              <a:ahLst/>
              <a:rect l="textAreaLeft" t="textAreaTop" r="textAreaRight" b="textAreaBottom"/>
              <a:pathLst>
                <a:path w="2143125" h="2143125">
                  <a:moveTo>
                    <a:pt x="0" y="2143125"/>
                  </a:moveTo>
                  <a:lnTo>
                    <a:pt x="2143125" y="2143125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2143125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8" name="object 8"/>
          <p:cNvGrpSpPr/>
          <p:nvPr/>
        </p:nvGrpSpPr>
        <p:grpSpPr>
          <a:xfrm>
            <a:off x="164520" y="919080"/>
            <a:ext cx="2530440" cy="4397040"/>
            <a:chOff x="164520" y="919080"/>
            <a:chExt cx="2530440" cy="4397040"/>
          </a:xfrm>
        </p:grpSpPr>
        <p:pic>
          <p:nvPicPr>
            <p:cNvPr id="479" name="object 9" descr=""/>
            <p:cNvPicPr/>
            <p:nvPr/>
          </p:nvPicPr>
          <p:blipFill>
            <a:blip r:embed="rId3"/>
            <a:stretch/>
          </p:blipFill>
          <p:spPr>
            <a:xfrm>
              <a:off x="164520" y="919080"/>
              <a:ext cx="2530080" cy="4396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0" name="object 10"/>
            <p:cNvSpPr/>
            <p:nvPr/>
          </p:nvSpPr>
          <p:spPr>
            <a:xfrm>
              <a:off x="164520" y="919080"/>
              <a:ext cx="2530440" cy="4397040"/>
            </a:xfrm>
            <a:custGeom>
              <a:avLst/>
              <a:gdLst>
                <a:gd name="textAreaLeft" fmla="*/ 0 w 2530440"/>
                <a:gd name="textAreaRight" fmla="*/ 2531880 w 2530440"/>
                <a:gd name="textAreaTop" fmla="*/ 0 h 4397040"/>
                <a:gd name="textAreaBottom" fmla="*/ 4398480 h 4397040"/>
              </a:gdLst>
              <a:ahLst/>
              <a:rect l="textAreaLeft" t="textAreaTop" r="textAreaRight" b="textAreaBottom"/>
              <a:pathLst>
                <a:path w="2531745" h="4398645">
                  <a:moveTo>
                    <a:pt x="0" y="169417"/>
                  </a:moveTo>
                  <a:lnTo>
                    <a:pt x="6052" y="124368"/>
                  </a:lnTo>
                  <a:lnTo>
                    <a:pt x="23131" y="83895"/>
                  </a:lnTo>
                  <a:lnTo>
                    <a:pt x="49623" y="49609"/>
                  </a:lnTo>
                  <a:lnTo>
                    <a:pt x="83912" y="23123"/>
                  </a:lnTo>
                  <a:lnTo>
                    <a:pt x="124382" y="6049"/>
                  </a:lnTo>
                  <a:lnTo>
                    <a:pt x="169418" y="0"/>
                  </a:lnTo>
                  <a:lnTo>
                    <a:pt x="2361946" y="0"/>
                  </a:lnTo>
                  <a:lnTo>
                    <a:pt x="2406995" y="6049"/>
                  </a:lnTo>
                  <a:lnTo>
                    <a:pt x="2447468" y="23123"/>
                  </a:lnTo>
                  <a:lnTo>
                    <a:pt x="2481754" y="49609"/>
                  </a:lnTo>
                  <a:lnTo>
                    <a:pt x="2508240" y="83895"/>
                  </a:lnTo>
                  <a:lnTo>
                    <a:pt x="2525314" y="124368"/>
                  </a:lnTo>
                  <a:lnTo>
                    <a:pt x="2531364" y="169417"/>
                  </a:lnTo>
                  <a:lnTo>
                    <a:pt x="2531364" y="4228846"/>
                  </a:lnTo>
                  <a:lnTo>
                    <a:pt x="2525314" y="4273895"/>
                  </a:lnTo>
                  <a:lnTo>
                    <a:pt x="2508240" y="4314368"/>
                  </a:lnTo>
                  <a:lnTo>
                    <a:pt x="2481754" y="4348654"/>
                  </a:lnTo>
                  <a:lnTo>
                    <a:pt x="2447468" y="4375140"/>
                  </a:lnTo>
                  <a:lnTo>
                    <a:pt x="2406995" y="4392214"/>
                  </a:lnTo>
                  <a:lnTo>
                    <a:pt x="2361946" y="4398264"/>
                  </a:lnTo>
                  <a:lnTo>
                    <a:pt x="169418" y="4398264"/>
                  </a:lnTo>
                  <a:lnTo>
                    <a:pt x="124382" y="4392214"/>
                  </a:lnTo>
                  <a:lnTo>
                    <a:pt x="83912" y="4375140"/>
                  </a:lnTo>
                  <a:lnTo>
                    <a:pt x="49623" y="4348654"/>
                  </a:lnTo>
                  <a:lnTo>
                    <a:pt x="23131" y="4314368"/>
                  </a:lnTo>
                  <a:lnTo>
                    <a:pt x="6052" y="4273895"/>
                  </a:lnTo>
                  <a:lnTo>
                    <a:pt x="0" y="4228846"/>
                  </a:lnTo>
                  <a:lnTo>
                    <a:pt x="0" y="169417"/>
                  </a:lnTo>
                  <a:close/>
                </a:path>
              </a:pathLst>
            </a:custGeom>
            <a:noFill/>
            <a:ln w="952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1" name="object 11" descr=""/>
            <p:cNvPicPr/>
            <p:nvPr/>
          </p:nvPicPr>
          <p:blipFill>
            <a:blip r:embed="rId4"/>
            <a:stretch/>
          </p:blipFill>
          <p:spPr>
            <a:xfrm>
              <a:off x="341280" y="1063800"/>
              <a:ext cx="2176200" cy="410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2" name="object 12"/>
            <p:cNvSpPr/>
            <p:nvPr/>
          </p:nvSpPr>
          <p:spPr>
            <a:xfrm>
              <a:off x="336600" y="1058760"/>
              <a:ext cx="2186280" cy="4114080"/>
            </a:xfrm>
            <a:custGeom>
              <a:avLst/>
              <a:gdLst>
                <a:gd name="textAreaLeft" fmla="*/ 0 w 2186280"/>
                <a:gd name="textAreaRight" fmla="*/ 2187720 w 2186280"/>
                <a:gd name="textAreaTop" fmla="*/ 0 h 4114080"/>
                <a:gd name="textAreaBottom" fmla="*/ 4115520 h 4114080"/>
              </a:gdLst>
              <a:ahLst/>
              <a:rect l="textAreaLeft" t="textAreaTop" r="textAreaRight" b="textAreaBottom"/>
              <a:pathLst>
                <a:path w="2187575" h="4115435">
                  <a:moveTo>
                    <a:pt x="0" y="4115180"/>
                  </a:moveTo>
                  <a:lnTo>
                    <a:pt x="2187321" y="4115180"/>
                  </a:lnTo>
                  <a:lnTo>
                    <a:pt x="2187321" y="0"/>
                  </a:lnTo>
                  <a:lnTo>
                    <a:pt x="0" y="0"/>
                  </a:lnTo>
                  <a:lnTo>
                    <a:pt x="0" y="4115180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83" name="object 13"/>
          <p:cNvGrpSpPr/>
          <p:nvPr/>
        </p:nvGrpSpPr>
        <p:grpSpPr>
          <a:xfrm>
            <a:off x="6336720" y="909720"/>
            <a:ext cx="2530440" cy="2440080"/>
            <a:chOff x="6336720" y="909720"/>
            <a:chExt cx="2530440" cy="2440080"/>
          </a:xfrm>
        </p:grpSpPr>
        <p:pic>
          <p:nvPicPr>
            <p:cNvPr id="484" name="object 14" descr=""/>
            <p:cNvPicPr/>
            <p:nvPr/>
          </p:nvPicPr>
          <p:blipFill>
            <a:blip r:embed="rId5"/>
            <a:stretch/>
          </p:blipFill>
          <p:spPr>
            <a:xfrm>
              <a:off x="6336720" y="909720"/>
              <a:ext cx="2530080" cy="244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5" name="object 15"/>
            <p:cNvSpPr/>
            <p:nvPr/>
          </p:nvSpPr>
          <p:spPr>
            <a:xfrm>
              <a:off x="6336720" y="909720"/>
              <a:ext cx="2530440" cy="2440080"/>
            </a:xfrm>
            <a:custGeom>
              <a:avLst/>
              <a:gdLst>
                <a:gd name="textAreaLeft" fmla="*/ 0 w 2530440"/>
                <a:gd name="textAreaRight" fmla="*/ 2531880 w 2530440"/>
                <a:gd name="textAreaTop" fmla="*/ 0 h 2440080"/>
                <a:gd name="textAreaBottom" fmla="*/ 2441520 h 2440080"/>
              </a:gdLst>
              <a:ahLst/>
              <a:rect l="textAreaLeft" t="textAreaTop" r="textAreaRight" b="textAreaBottom"/>
              <a:pathLst>
                <a:path w="2531745" h="2441575">
                  <a:moveTo>
                    <a:pt x="0" y="163449"/>
                  </a:moveTo>
                  <a:lnTo>
                    <a:pt x="5836" y="119988"/>
                  </a:lnTo>
                  <a:lnTo>
                    <a:pt x="22309" y="80941"/>
                  </a:lnTo>
                  <a:lnTo>
                    <a:pt x="47863" y="47863"/>
                  </a:lnTo>
                  <a:lnTo>
                    <a:pt x="80941" y="22309"/>
                  </a:lnTo>
                  <a:lnTo>
                    <a:pt x="119988" y="5836"/>
                  </a:lnTo>
                  <a:lnTo>
                    <a:pt x="163449" y="0"/>
                  </a:lnTo>
                  <a:lnTo>
                    <a:pt x="2367915" y="0"/>
                  </a:lnTo>
                  <a:lnTo>
                    <a:pt x="2411375" y="5836"/>
                  </a:lnTo>
                  <a:lnTo>
                    <a:pt x="2450422" y="22309"/>
                  </a:lnTo>
                  <a:lnTo>
                    <a:pt x="2483500" y="47863"/>
                  </a:lnTo>
                  <a:lnTo>
                    <a:pt x="2509054" y="80941"/>
                  </a:lnTo>
                  <a:lnTo>
                    <a:pt x="2525527" y="119988"/>
                  </a:lnTo>
                  <a:lnTo>
                    <a:pt x="2531364" y="163449"/>
                  </a:lnTo>
                  <a:lnTo>
                    <a:pt x="2531364" y="2277999"/>
                  </a:lnTo>
                  <a:lnTo>
                    <a:pt x="2525527" y="2321459"/>
                  </a:lnTo>
                  <a:lnTo>
                    <a:pt x="2509054" y="2360506"/>
                  </a:lnTo>
                  <a:lnTo>
                    <a:pt x="2483500" y="2393584"/>
                  </a:lnTo>
                  <a:lnTo>
                    <a:pt x="2450422" y="2419138"/>
                  </a:lnTo>
                  <a:lnTo>
                    <a:pt x="2411375" y="2435611"/>
                  </a:lnTo>
                  <a:lnTo>
                    <a:pt x="2367915" y="2441448"/>
                  </a:lnTo>
                  <a:lnTo>
                    <a:pt x="163449" y="2441448"/>
                  </a:lnTo>
                  <a:lnTo>
                    <a:pt x="119988" y="2435611"/>
                  </a:lnTo>
                  <a:lnTo>
                    <a:pt x="80941" y="2419138"/>
                  </a:lnTo>
                  <a:lnTo>
                    <a:pt x="47863" y="2393584"/>
                  </a:lnTo>
                  <a:lnTo>
                    <a:pt x="22309" y="2360506"/>
                  </a:lnTo>
                  <a:lnTo>
                    <a:pt x="5836" y="2321459"/>
                  </a:lnTo>
                  <a:lnTo>
                    <a:pt x="0" y="2277999"/>
                  </a:lnTo>
                  <a:lnTo>
                    <a:pt x="0" y="163449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6" name="object 16" descr=""/>
            <p:cNvPicPr/>
            <p:nvPr/>
          </p:nvPicPr>
          <p:blipFill>
            <a:blip r:embed="rId6"/>
            <a:stretch/>
          </p:blipFill>
          <p:spPr>
            <a:xfrm>
              <a:off x="6536520" y="1063800"/>
              <a:ext cx="2132280" cy="213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7" name="object 17"/>
            <p:cNvSpPr/>
            <p:nvPr/>
          </p:nvSpPr>
          <p:spPr>
            <a:xfrm>
              <a:off x="6531480" y="1058760"/>
              <a:ext cx="2141640" cy="2141640"/>
            </a:xfrm>
            <a:custGeom>
              <a:avLst/>
              <a:gdLst>
                <a:gd name="textAreaLeft" fmla="*/ 0 w 2141640"/>
                <a:gd name="textAreaRight" fmla="*/ 2143080 w 2141640"/>
                <a:gd name="textAreaTop" fmla="*/ 0 h 2141640"/>
                <a:gd name="textAreaBottom" fmla="*/ 2143080 h 2141640"/>
              </a:gdLst>
              <a:ahLst/>
              <a:rect l="textAreaLeft" t="textAreaTop" r="textAreaRight" b="textAreaBottom"/>
              <a:pathLst>
                <a:path w="2143125" h="2143125">
                  <a:moveTo>
                    <a:pt x="0" y="2143125"/>
                  </a:moveTo>
                  <a:lnTo>
                    <a:pt x="2143125" y="2143125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2143125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TRANSFORMATIONS</a:t>
            </a:r>
            <a:r>
              <a:rPr b="1" lang="fr-FR" sz="4000" spc="-9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IMAGES</a:t>
            </a:r>
            <a:r>
              <a:rPr b="1" lang="fr-FR" sz="4000" spc="-18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COULEURS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9" name="object 19"/>
          <p:cNvGrpSpPr/>
          <p:nvPr/>
        </p:nvGrpSpPr>
        <p:grpSpPr>
          <a:xfrm>
            <a:off x="164520" y="5385960"/>
            <a:ext cx="2530440" cy="844200"/>
            <a:chOff x="164520" y="5385960"/>
            <a:chExt cx="2530440" cy="844200"/>
          </a:xfrm>
        </p:grpSpPr>
        <p:pic>
          <p:nvPicPr>
            <p:cNvPr id="490" name="object 20" descr=""/>
            <p:cNvPicPr/>
            <p:nvPr/>
          </p:nvPicPr>
          <p:blipFill>
            <a:blip r:embed="rId7"/>
            <a:stretch/>
          </p:blipFill>
          <p:spPr>
            <a:xfrm>
              <a:off x="164520" y="5385960"/>
              <a:ext cx="2530080" cy="844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object 21"/>
            <p:cNvSpPr/>
            <p:nvPr/>
          </p:nvSpPr>
          <p:spPr>
            <a:xfrm>
              <a:off x="164520" y="5385960"/>
              <a:ext cx="2530440" cy="844200"/>
            </a:xfrm>
            <a:custGeom>
              <a:avLst/>
              <a:gdLst>
                <a:gd name="textAreaLeft" fmla="*/ 0 w 2530440"/>
                <a:gd name="textAreaRight" fmla="*/ 2531880 w 2530440"/>
                <a:gd name="textAreaTop" fmla="*/ 0 h 844200"/>
                <a:gd name="textAreaBottom" fmla="*/ 845640 h 844200"/>
              </a:gdLst>
              <a:ahLst/>
              <a:rect l="textAreaLeft" t="textAreaTop" r="textAreaRight" b="textAreaBottom"/>
              <a:pathLst>
                <a:path w="2531745" h="845820">
                  <a:moveTo>
                    <a:pt x="0" y="183642"/>
                  </a:moveTo>
                  <a:lnTo>
                    <a:pt x="6558" y="134805"/>
                  </a:lnTo>
                  <a:lnTo>
                    <a:pt x="25069" y="90932"/>
                  </a:lnTo>
                  <a:lnTo>
                    <a:pt x="53781" y="53768"/>
                  </a:lnTo>
                  <a:lnTo>
                    <a:pt x="90945" y="25061"/>
                  </a:lnTo>
                  <a:lnTo>
                    <a:pt x="134811" y="6556"/>
                  </a:lnTo>
                  <a:lnTo>
                    <a:pt x="183629" y="0"/>
                  </a:lnTo>
                  <a:lnTo>
                    <a:pt x="2347722" y="0"/>
                  </a:lnTo>
                  <a:lnTo>
                    <a:pt x="2396558" y="6556"/>
                  </a:lnTo>
                  <a:lnTo>
                    <a:pt x="2440432" y="25061"/>
                  </a:lnTo>
                  <a:lnTo>
                    <a:pt x="2477595" y="53768"/>
                  </a:lnTo>
                  <a:lnTo>
                    <a:pt x="2506302" y="90932"/>
                  </a:lnTo>
                  <a:lnTo>
                    <a:pt x="2524807" y="134805"/>
                  </a:lnTo>
                  <a:lnTo>
                    <a:pt x="2531364" y="183642"/>
                  </a:lnTo>
                  <a:lnTo>
                    <a:pt x="2531364" y="662190"/>
                  </a:lnTo>
                  <a:lnTo>
                    <a:pt x="2524807" y="711008"/>
                  </a:lnTo>
                  <a:lnTo>
                    <a:pt x="2506302" y="754874"/>
                  </a:lnTo>
                  <a:lnTo>
                    <a:pt x="2477595" y="792038"/>
                  </a:lnTo>
                  <a:lnTo>
                    <a:pt x="2440431" y="820750"/>
                  </a:lnTo>
                  <a:lnTo>
                    <a:pt x="2396558" y="839261"/>
                  </a:lnTo>
                  <a:lnTo>
                    <a:pt x="2347722" y="845820"/>
                  </a:lnTo>
                  <a:lnTo>
                    <a:pt x="183629" y="845820"/>
                  </a:lnTo>
                  <a:lnTo>
                    <a:pt x="134811" y="839261"/>
                  </a:lnTo>
                  <a:lnTo>
                    <a:pt x="90945" y="820750"/>
                  </a:lnTo>
                  <a:lnTo>
                    <a:pt x="53781" y="792038"/>
                  </a:lnTo>
                  <a:lnTo>
                    <a:pt x="25069" y="754874"/>
                  </a:lnTo>
                  <a:lnTo>
                    <a:pt x="6558" y="711008"/>
                  </a:lnTo>
                  <a:lnTo>
                    <a:pt x="0" y="662190"/>
                  </a:lnTo>
                  <a:lnTo>
                    <a:pt x="0" y="183642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2" name="object 22"/>
          <p:cNvSpPr/>
          <p:nvPr/>
        </p:nvSpPr>
        <p:spPr>
          <a:xfrm>
            <a:off x="529920" y="5529960"/>
            <a:ext cx="17989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Dimensions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initiales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l’image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object 23"/>
          <p:cNvSpPr/>
          <p:nvPr/>
        </p:nvSpPr>
        <p:spPr>
          <a:xfrm>
            <a:off x="1115280" y="5831640"/>
            <a:ext cx="62928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416x784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4" name="object 24"/>
          <p:cNvGrpSpPr/>
          <p:nvPr/>
        </p:nvGrpSpPr>
        <p:grpSpPr>
          <a:xfrm>
            <a:off x="3250800" y="3435120"/>
            <a:ext cx="2530440" cy="1355040"/>
            <a:chOff x="3250800" y="3435120"/>
            <a:chExt cx="2530440" cy="1355040"/>
          </a:xfrm>
        </p:grpSpPr>
        <p:pic>
          <p:nvPicPr>
            <p:cNvPr id="495" name="object 25" descr=""/>
            <p:cNvPicPr/>
            <p:nvPr/>
          </p:nvPicPr>
          <p:blipFill>
            <a:blip r:embed="rId8"/>
            <a:stretch/>
          </p:blipFill>
          <p:spPr>
            <a:xfrm>
              <a:off x="3250800" y="3435120"/>
              <a:ext cx="2530080" cy="135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6" name="object 26"/>
            <p:cNvSpPr/>
            <p:nvPr/>
          </p:nvSpPr>
          <p:spPr>
            <a:xfrm>
              <a:off x="3250800" y="3435120"/>
              <a:ext cx="2530440" cy="1355040"/>
            </a:xfrm>
            <a:custGeom>
              <a:avLst/>
              <a:gdLst>
                <a:gd name="textAreaLeft" fmla="*/ 0 w 2530440"/>
                <a:gd name="textAreaRight" fmla="*/ 2531880 w 2530440"/>
                <a:gd name="textAreaTop" fmla="*/ 0 h 1355040"/>
                <a:gd name="textAreaBottom" fmla="*/ 1356480 h 1355040"/>
              </a:gdLst>
              <a:ahLst/>
              <a:rect l="textAreaLeft" t="textAreaTop" r="textAreaRight" b="textAreaBottom"/>
              <a:pathLst>
                <a:path w="2531745" h="1356360">
                  <a:moveTo>
                    <a:pt x="0" y="117601"/>
                  </a:moveTo>
                  <a:lnTo>
                    <a:pt x="9231" y="71794"/>
                  </a:lnTo>
                  <a:lnTo>
                    <a:pt x="34417" y="34416"/>
                  </a:lnTo>
                  <a:lnTo>
                    <a:pt x="71794" y="9231"/>
                  </a:lnTo>
                  <a:lnTo>
                    <a:pt x="117602" y="0"/>
                  </a:lnTo>
                  <a:lnTo>
                    <a:pt x="2413761" y="0"/>
                  </a:lnTo>
                  <a:lnTo>
                    <a:pt x="2459569" y="9231"/>
                  </a:lnTo>
                  <a:lnTo>
                    <a:pt x="2496947" y="34416"/>
                  </a:lnTo>
                  <a:lnTo>
                    <a:pt x="2522132" y="71794"/>
                  </a:lnTo>
                  <a:lnTo>
                    <a:pt x="2531363" y="117601"/>
                  </a:lnTo>
                  <a:lnTo>
                    <a:pt x="2531363" y="1238758"/>
                  </a:lnTo>
                  <a:lnTo>
                    <a:pt x="2522132" y="1284565"/>
                  </a:lnTo>
                  <a:lnTo>
                    <a:pt x="2496947" y="1321943"/>
                  </a:lnTo>
                  <a:lnTo>
                    <a:pt x="2459569" y="1347128"/>
                  </a:lnTo>
                  <a:lnTo>
                    <a:pt x="2413761" y="1356359"/>
                  </a:lnTo>
                  <a:lnTo>
                    <a:pt x="117602" y="1356359"/>
                  </a:lnTo>
                  <a:lnTo>
                    <a:pt x="71794" y="1347128"/>
                  </a:lnTo>
                  <a:lnTo>
                    <a:pt x="34417" y="1321942"/>
                  </a:lnTo>
                  <a:lnTo>
                    <a:pt x="9231" y="1284565"/>
                  </a:lnTo>
                  <a:lnTo>
                    <a:pt x="0" y="1238758"/>
                  </a:lnTo>
                  <a:lnTo>
                    <a:pt x="0" y="117601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7" name="object 27"/>
          <p:cNvSpPr/>
          <p:nvPr/>
        </p:nvSpPr>
        <p:spPr>
          <a:xfrm>
            <a:off x="3593160" y="3505680"/>
            <a:ext cx="18457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52440" indent="-3402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Transformation</a:t>
            </a:r>
            <a:r>
              <a:rPr b="1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1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1" lang="fr-FR" sz="11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 images</a:t>
            </a:r>
            <a:r>
              <a:rPr b="1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 </a:t>
            </a: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224x224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object 28"/>
          <p:cNvSpPr/>
          <p:nvPr/>
        </p:nvSpPr>
        <p:spPr>
          <a:xfrm>
            <a:off x="3413160" y="4176000"/>
            <a:ext cx="2204640" cy="5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VGG16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ResNet50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modèles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acceptent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taille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224x224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entrée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(par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défaut).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9" name="object 29"/>
          <p:cNvGrpSpPr/>
          <p:nvPr/>
        </p:nvGrpSpPr>
        <p:grpSpPr>
          <a:xfrm>
            <a:off x="6336720" y="3435120"/>
            <a:ext cx="2530440" cy="1355040"/>
            <a:chOff x="6336720" y="3435120"/>
            <a:chExt cx="2530440" cy="1355040"/>
          </a:xfrm>
        </p:grpSpPr>
        <p:pic>
          <p:nvPicPr>
            <p:cNvPr id="500" name="object 30" descr=""/>
            <p:cNvPicPr/>
            <p:nvPr/>
          </p:nvPicPr>
          <p:blipFill>
            <a:blip r:embed="rId9"/>
            <a:stretch/>
          </p:blipFill>
          <p:spPr>
            <a:xfrm>
              <a:off x="6336720" y="3435120"/>
              <a:ext cx="2530080" cy="135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1" name="object 31"/>
            <p:cNvSpPr/>
            <p:nvPr/>
          </p:nvSpPr>
          <p:spPr>
            <a:xfrm>
              <a:off x="6336720" y="3435120"/>
              <a:ext cx="2530440" cy="1355040"/>
            </a:xfrm>
            <a:custGeom>
              <a:avLst/>
              <a:gdLst>
                <a:gd name="textAreaLeft" fmla="*/ 0 w 2530440"/>
                <a:gd name="textAreaRight" fmla="*/ 2531880 w 2530440"/>
                <a:gd name="textAreaTop" fmla="*/ 0 h 1355040"/>
                <a:gd name="textAreaBottom" fmla="*/ 1356480 h 1355040"/>
              </a:gdLst>
              <a:ahLst/>
              <a:rect l="textAreaLeft" t="textAreaTop" r="textAreaRight" b="textAreaBottom"/>
              <a:pathLst>
                <a:path w="2531745" h="1356360">
                  <a:moveTo>
                    <a:pt x="0" y="117601"/>
                  </a:moveTo>
                  <a:lnTo>
                    <a:pt x="9231" y="71794"/>
                  </a:lnTo>
                  <a:lnTo>
                    <a:pt x="34417" y="34416"/>
                  </a:lnTo>
                  <a:lnTo>
                    <a:pt x="71794" y="9231"/>
                  </a:lnTo>
                  <a:lnTo>
                    <a:pt x="117602" y="0"/>
                  </a:lnTo>
                  <a:lnTo>
                    <a:pt x="2413762" y="0"/>
                  </a:lnTo>
                  <a:lnTo>
                    <a:pt x="2459569" y="9231"/>
                  </a:lnTo>
                  <a:lnTo>
                    <a:pt x="2496946" y="34416"/>
                  </a:lnTo>
                  <a:lnTo>
                    <a:pt x="2522132" y="71794"/>
                  </a:lnTo>
                  <a:lnTo>
                    <a:pt x="2531364" y="117601"/>
                  </a:lnTo>
                  <a:lnTo>
                    <a:pt x="2531364" y="1238758"/>
                  </a:lnTo>
                  <a:lnTo>
                    <a:pt x="2522132" y="1284565"/>
                  </a:lnTo>
                  <a:lnTo>
                    <a:pt x="2496947" y="1321943"/>
                  </a:lnTo>
                  <a:lnTo>
                    <a:pt x="2459569" y="1347128"/>
                  </a:lnTo>
                  <a:lnTo>
                    <a:pt x="2413762" y="1356359"/>
                  </a:lnTo>
                  <a:lnTo>
                    <a:pt x="117602" y="1356359"/>
                  </a:lnTo>
                  <a:lnTo>
                    <a:pt x="71794" y="1347128"/>
                  </a:lnTo>
                  <a:lnTo>
                    <a:pt x="34417" y="1321942"/>
                  </a:lnTo>
                  <a:lnTo>
                    <a:pt x="9231" y="1284565"/>
                  </a:lnTo>
                  <a:lnTo>
                    <a:pt x="0" y="1238758"/>
                  </a:lnTo>
                  <a:lnTo>
                    <a:pt x="0" y="117601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02" name="object 32"/>
          <p:cNvSpPr/>
          <p:nvPr/>
        </p:nvSpPr>
        <p:spPr>
          <a:xfrm>
            <a:off x="6738840" y="3505680"/>
            <a:ext cx="17269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indent="219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Préservation</a:t>
            </a:r>
            <a:r>
              <a:rPr b="1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1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ratio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Hauteur/Largeur</a:t>
            </a:r>
            <a:r>
              <a:rPr b="1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1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object 33"/>
          <p:cNvSpPr/>
          <p:nvPr/>
        </p:nvSpPr>
        <p:spPr>
          <a:xfrm>
            <a:off x="6455520" y="4008600"/>
            <a:ext cx="229392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Afin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garder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ratio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initial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des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images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avec la nouvelle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dimension,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hauteur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largeur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suivant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cas,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ont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été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 comblées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couleur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blanche.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4" name="object 34"/>
          <p:cNvGrpSpPr/>
          <p:nvPr/>
        </p:nvGrpSpPr>
        <p:grpSpPr>
          <a:xfrm>
            <a:off x="9423000" y="909720"/>
            <a:ext cx="2531520" cy="2440080"/>
            <a:chOff x="9423000" y="909720"/>
            <a:chExt cx="2531520" cy="2440080"/>
          </a:xfrm>
        </p:grpSpPr>
        <p:pic>
          <p:nvPicPr>
            <p:cNvPr id="505" name="object 35" descr=""/>
            <p:cNvPicPr/>
            <p:nvPr/>
          </p:nvPicPr>
          <p:blipFill>
            <a:blip r:embed="rId10"/>
            <a:stretch/>
          </p:blipFill>
          <p:spPr>
            <a:xfrm>
              <a:off x="9423000" y="909720"/>
              <a:ext cx="2531520" cy="244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6" name="object 36"/>
            <p:cNvSpPr/>
            <p:nvPr/>
          </p:nvSpPr>
          <p:spPr>
            <a:xfrm>
              <a:off x="9423000" y="909720"/>
              <a:ext cx="2531520" cy="244008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2440080"/>
                <a:gd name="textAreaBottom" fmla="*/ 2441520 h 2440080"/>
              </a:gdLst>
              <a:ahLst/>
              <a:rect l="textAreaLeft" t="textAreaTop" r="textAreaRight" b="textAreaBottom"/>
              <a:pathLst>
                <a:path w="2533015" h="2441575">
                  <a:moveTo>
                    <a:pt x="0" y="163449"/>
                  </a:moveTo>
                  <a:lnTo>
                    <a:pt x="5836" y="119988"/>
                  </a:lnTo>
                  <a:lnTo>
                    <a:pt x="22309" y="80941"/>
                  </a:lnTo>
                  <a:lnTo>
                    <a:pt x="47863" y="47863"/>
                  </a:lnTo>
                  <a:lnTo>
                    <a:pt x="80941" y="22309"/>
                  </a:lnTo>
                  <a:lnTo>
                    <a:pt x="119988" y="5836"/>
                  </a:lnTo>
                  <a:lnTo>
                    <a:pt x="163449" y="0"/>
                  </a:lnTo>
                  <a:lnTo>
                    <a:pt x="2369438" y="0"/>
                  </a:lnTo>
                  <a:lnTo>
                    <a:pt x="2412899" y="5836"/>
                  </a:lnTo>
                  <a:lnTo>
                    <a:pt x="2451946" y="22309"/>
                  </a:lnTo>
                  <a:lnTo>
                    <a:pt x="2485024" y="47863"/>
                  </a:lnTo>
                  <a:lnTo>
                    <a:pt x="2510578" y="80941"/>
                  </a:lnTo>
                  <a:lnTo>
                    <a:pt x="2527051" y="119988"/>
                  </a:lnTo>
                  <a:lnTo>
                    <a:pt x="2532887" y="163449"/>
                  </a:lnTo>
                  <a:lnTo>
                    <a:pt x="2532887" y="2277999"/>
                  </a:lnTo>
                  <a:lnTo>
                    <a:pt x="2527051" y="2321459"/>
                  </a:lnTo>
                  <a:lnTo>
                    <a:pt x="2510578" y="2360506"/>
                  </a:lnTo>
                  <a:lnTo>
                    <a:pt x="2485024" y="2393584"/>
                  </a:lnTo>
                  <a:lnTo>
                    <a:pt x="2451946" y="2419138"/>
                  </a:lnTo>
                  <a:lnTo>
                    <a:pt x="2412899" y="2435611"/>
                  </a:lnTo>
                  <a:lnTo>
                    <a:pt x="2369438" y="2441448"/>
                  </a:lnTo>
                  <a:lnTo>
                    <a:pt x="163449" y="2441448"/>
                  </a:lnTo>
                  <a:lnTo>
                    <a:pt x="119988" y="2435611"/>
                  </a:lnTo>
                  <a:lnTo>
                    <a:pt x="80941" y="2419138"/>
                  </a:lnTo>
                  <a:lnTo>
                    <a:pt x="47863" y="2393584"/>
                  </a:lnTo>
                  <a:lnTo>
                    <a:pt x="22309" y="2360506"/>
                  </a:lnTo>
                  <a:lnTo>
                    <a:pt x="5836" y="2321459"/>
                  </a:lnTo>
                  <a:lnTo>
                    <a:pt x="0" y="2277999"/>
                  </a:lnTo>
                  <a:lnTo>
                    <a:pt x="0" y="163449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07" name="object 37" descr=""/>
            <p:cNvPicPr/>
            <p:nvPr/>
          </p:nvPicPr>
          <p:blipFill>
            <a:blip r:embed="rId11"/>
            <a:stretch/>
          </p:blipFill>
          <p:spPr>
            <a:xfrm>
              <a:off x="9622440" y="1063800"/>
              <a:ext cx="2132280" cy="2132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8" name="object 38"/>
          <p:cNvGrpSpPr/>
          <p:nvPr/>
        </p:nvGrpSpPr>
        <p:grpSpPr>
          <a:xfrm>
            <a:off x="8093880" y="5113080"/>
            <a:ext cx="3860640" cy="1670400"/>
            <a:chOff x="8093880" y="5113080"/>
            <a:chExt cx="3860640" cy="1670400"/>
          </a:xfrm>
        </p:grpSpPr>
        <p:pic>
          <p:nvPicPr>
            <p:cNvPr id="509" name="object 39" descr=""/>
            <p:cNvPicPr/>
            <p:nvPr/>
          </p:nvPicPr>
          <p:blipFill>
            <a:blip r:embed="rId12"/>
            <a:stretch/>
          </p:blipFill>
          <p:spPr>
            <a:xfrm>
              <a:off x="8093880" y="5113080"/>
              <a:ext cx="3860280" cy="167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object 40"/>
            <p:cNvSpPr/>
            <p:nvPr/>
          </p:nvSpPr>
          <p:spPr>
            <a:xfrm>
              <a:off x="8093880" y="5113080"/>
              <a:ext cx="3860640" cy="1670400"/>
            </a:xfrm>
            <a:custGeom>
              <a:avLst/>
              <a:gdLst>
                <a:gd name="textAreaLeft" fmla="*/ 0 w 3860640"/>
                <a:gd name="textAreaRight" fmla="*/ 3862080 w 3860640"/>
                <a:gd name="textAreaTop" fmla="*/ 0 h 1670400"/>
                <a:gd name="textAreaBottom" fmla="*/ 1671840 h 1670400"/>
              </a:gdLst>
              <a:ahLst/>
              <a:rect l="textAreaLeft" t="textAreaTop" r="textAreaRight" b="textAreaBottom"/>
              <a:pathLst>
                <a:path w="3862070" h="1671954">
                  <a:moveTo>
                    <a:pt x="0" y="111886"/>
                  </a:moveTo>
                  <a:lnTo>
                    <a:pt x="8784" y="68312"/>
                  </a:lnTo>
                  <a:lnTo>
                    <a:pt x="32750" y="32750"/>
                  </a:lnTo>
                  <a:lnTo>
                    <a:pt x="68312" y="8784"/>
                  </a:lnTo>
                  <a:lnTo>
                    <a:pt x="111886" y="0"/>
                  </a:lnTo>
                  <a:lnTo>
                    <a:pt x="3749929" y="0"/>
                  </a:lnTo>
                  <a:lnTo>
                    <a:pt x="3793503" y="8784"/>
                  </a:lnTo>
                  <a:lnTo>
                    <a:pt x="3829065" y="32750"/>
                  </a:lnTo>
                  <a:lnTo>
                    <a:pt x="3853031" y="68312"/>
                  </a:lnTo>
                  <a:lnTo>
                    <a:pt x="3861815" y="111886"/>
                  </a:lnTo>
                  <a:lnTo>
                    <a:pt x="3861815" y="1559928"/>
                  </a:lnTo>
                  <a:lnTo>
                    <a:pt x="3853031" y="1603484"/>
                  </a:lnTo>
                  <a:lnTo>
                    <a:pt x="3829065" y="1639053"/>
                  </a:lnTo>
                  <a:lnTo>
                    <a:pt x="3793503" y="1663034"/>
                  </a:lnTo>
                  <a:lnTo>
                    <a:pt x="3749929" y="1671827"/>
                  </a:lnTo>
                  <a:lnTo>
                    <a:pt x="111886" y="1671827"/>
                  </a:lnTo>
                  <a:lnTo>
                    <a:pt x="68312" y="1663034"/>
                  </a:lnTo>
                  <a:lnTo>
                    <a:pt x="32750" y="1639053"/>
                  </a:lnTo>
                  <a:lnTo>
                    <a:pt x="8784" y="1603484"/>
                  </a:lnTo>
                  <a:lnTo>
                    <a:pt x="0" y="1559928"/>
                  </a:lnTo>
                  <a:lnTo>
                    <a:pt x="0" y="111886"/>
                  </a:lnTo>
                  <a:close/>
                </a:path>
              </a:pathLst>
            </a:custGeom>
            <a:noFill/>
            <a:ln w="9525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11" name="object 41" descr=""/>
            <p:cNvPicPr/>
            <p:nvPr/>
          </p:nvPicPr>
          <p:blipFill>
            <a:blip r:embed="rId13"/>
            <a:stretch/>
          </p:blipFill>
          <p:spPr>
            <a:xfrm>
              <a:off x="8368200" y="5230440"/>
              <a:ext cx="1537920" cy="144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2" name="object 42" descr=""/>
            <p:cNvPicPr/>
            <p:nvPr/>
          </p:nvPicPr>
          <p:blipFill>
            <a:blip r:embed="rId14"/>
            <a:stretch/>
          </p:blipFill>
          <p:spPr>
            <a:xfrm>
              <a:off x="10181880" y="5230440"/>
              <a:ext cx="1539360" cy="1440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13" name="object 43"/>
          <p:cNvGrpSpPr/>
          <p:nvPr/>
        </p:nvGrpSpPr>
        <p:grpSpPr>
          <a:xfrm>
            <a:off x="9423000" y="3435120"/>
            <a:ext cx="2531520" cy="1355040"/>
            <a:chOff x="9423000" y="3435120"/>
            <a:chExt cx="2531520" cy="1355040"/>
          </a:xfrm>
        </p:grpSpPr>
        <p:pic>
          <p:nvPicPr>
            <p:cNvPr id="514" name="object 44" descr=""/>
            <p:cNvPicPr/>
            <p:nvPr/>
          </p:nvPicPr>
          <p:blipFill>
            <a:blip r:embed="rId15"/>
            <a:stretch/>
          </p:blipFill>
          <p:spPr>
            <a:xfrm>
              <a:off x="9423000" y="3435120"/>
              <a:ext cx="2531520" cy="135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5" name="object 45"/>
            <p:cNvSpPr/>
            <p:nvPr/>
          </p:nvSpPr>
          <p:spPr>
            <a:xfrm>
              <a:off x="9423000" y="3435120"/>
              <a:ext cx="2531520" cy="1355040"/>
            </a:xfrm>
            <a:custGeom>
              <a:avLst/>
              <a:gdLst>
                <a:gd name="textAreaLeft" fmla="*/ 0 w 2531520"/>
                <a:gd name="textAreaRight" fmla="*/ 2532960 w 2531520"/>
                <a:gd name="textAreaTop" fmla="*/ 0 h 1355040"/>
                <a:gd name="textAreaBottom" fmla="*/ 1356480 h 1355040"/>
              </a:gdLst>
              <a:ahLst/>
              <a:rect l="textAreaLeft" t="textAreaTop" r="textAreaRight" b="textAreaBottom"/>
              <a:pathLst>
                <a:path w="2533015" h="1356360">
                  <a:moveTo>
                    <a:pt x="0" y="117601"/>
                  </a:moveTo>
                  <a:lnTo>
                    <a:pt x="9231" y="71794"/>
                  </a:lnTo>
                  <a:lnTo>
                    <a:pt x="34416" y="34416"/>
                  </a:lnTo>
                  <a:lnTo>
                    <a:pt x="71794" y="9231"/>
                  </a:lnTo>
                  <a:lnTo>
                    <a:pt x="117601" y="0"/>
                  </a:lnTo>
                  <a:lnTo>
                    <a:pt x="2415285" y="0"/>
                  </a:lnTo>
                  <a:lnTo>
                    <a:pt x="2461093" y="9231"/>
                  </a:lnTo>
                  <a:lnTo>
                    <a:pt x="2498470" y="34416"/>
                  </a:lnTo>
                  <a:lnTo>
                    <a:pt x="2523656" y="71794"/>
                  </a:lnTo>
                  <a:lnTo>
                    <a:pt x="2532887" y="117601"/>
                  </a:lnTo>
                  <a:lnTo>
                    <a:pt x="2532887" y="1238758"/>
                  </a:lnTo>
                  <a:lnTo>
                    <a:pt x="2523656" y="1284565"/>
                  </a:lnTo>
                  <a:lnTo>
                    <a:pt x="2498471" y="1321943"/>
                  </a:lnTo>
                  <a:lnTo>
                    <a:pt x="2461093" y="1347128"/>
                  </a:lnTo>
                  <a:lnTo>
                    <a:pt x="2415285" y="1356359"/>
                  </a:lnTo>
                  <a:lnTo>
                    <a:pt x="117601" y="1356359"/>
                  </a:lnTo>
                  <a:lnTo>
                    <a:pt x="71794" y="1347128"/>
                  </a:lnTo>
                  <a:lnTo>
                    <a:pt x="34417" y="1321942"/>
                  </a:lnTo>
                  <a:lnTo>
                    <a:pt x="9231" y="1284565"/>
                  </a:lnTo>
                  <a:lnTo>
                    <a:pt x="0" y="1238758"/>
                  </a:lnTo>
                  <a:lnTo>
                    <a:pt x="0" y="117601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6" name="object 46"/>
          <p:cNvSpPr/>
          <p:nvPr/>
        </p:nvSpPr>
        <p:spPr>
          <a:xfrm>
            <a:off x="9886680" y="3505680"/>
            <a:ext cx="160524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Amélioration</a:t>
            </a:r>
            <a:r>
              <a:rPr b="1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1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contraste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object 47"/>
          <p:cNvSpPr/>
          <p:nvPr/>
        </p:nvSpPr>
        <p:spPr>
          <a:xfrm>
            <a:off x="9627480" y="4176000"/>
            <a:ext cx="2124000" cy="5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Afin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d’améliorer</a:t>
            </a:r>
            <a:r>
              <a:rPr b="0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l’extraction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 features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image,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contraste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 été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amélioré.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8" name="object 48"/>
          <p:cNvGrpSpPr/>
          <p:nvPr/>
        </p:nvGrpSpPr>
        <p:grpSpPr>
          <a:xfrm>
            <a:off x="4937760" y="5769720"/>
            <a:ext cx="2315160" cy="355320"/>
            <a:chOff x="4937760" y="5769720"/>
            <a:chExt cx="2315160" cy="355320"/>
          </a:xfrm>
        </p:grpSpPr>
        <p:pic>
          <p:nvPicPr>
            <p:cNvPr id="519" name="object 49" descr=""/>
            <p:cNvPicPr/>
            <p:nvPr/>
          </p:nvPicPr>
          <p:blipFill>
            <a:blip r:embed="rId16"/>
            <a:stretch/>
          </p:blipFill>
          <p:spPr>
            <a:xfrm>
              <a:off x="4937760" y="5769720"/>
              <a:ext cx="2315160" cy="355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0" name="object 50"/>
            <p:cNvSpPr/>
            <p:nvPr/>
          </p:nvSpPr>
          <p:spPr>
            <a:xfrm>
              <a:off x="4937760" y="5769720"/>
              <a:ext cx="2315160" cy="355320"/>
            </a:xfrm>
            <a:custGeom>
              <a:avLst/>
              <a:gdLst>
                <a:gd name="textAreaLeft" fmla="*/ 0 w 2315160"/>
                <a:gd name="textAreaRight" fmla="*/ 2316600 w 2315160"/>
                <a:gd name="textAreaTop" fmla="*/ 0 h 355320"/>
                <a:gd name="textAreaBottom" fmla="*/ 356760 h 355320"/>
              </a:gdLst>
              <a:ahLst/>
              <a:rect l="textAreaLeft" t="textAreaTop" r="textAreaRight" b="textAreaBottom"/>
              <a:pathLst>
                <a:path w="2316479" h="356870">
                  <a:moveTo>
                    <a:pt x="0" y="23863"/>
                  </a:moveTo>
                  <a:lnTo>
                    <a:pt x="1873" y="14573"/>
                  </a:lnTo>
                  <a:lnTo>
                    <a:pt x="6984" y="6988"/>
                  </a:lnTo>
                  <a:lnTo>
                    <a:pt x="14573" y="1874"/>
                  </a:lnTo>
                  <a:lnTo>
                    <a:pt x="23875" y="0"/>
                  </a:lnTo>
                  <a:lnTo>
                    <a:pt x="2292604" y="0"/>
                  </a:lnTo>
                  <a:lnTo>
                    <a:pt x="2301906" y="1874"/>
                  </a:lnTo>
                  <a:lnTo>
                    <a:pt x="2309494" y="6988"/>
                  </a:lnTo>
                  <a:lnTo>
                    <a:pt x="2314606" y="14573"/>
                  </a:lnTo>
                  <a:lnTo>
                    <a:pt x="2316480" y="23863"/>
                  </a:lnTo>
                  <a:lnTo>
                    <a:pt x="2316480" y="332752"/>
                  </a:lnTo>
                  <a:lnTo>
                    <a:pt x="2314606" y="342042"/>
                  </a:lnTo>
                  <a:lnTo>
                    <a:pt x="2309494" y="349627"/>
                  </a:lnTo>
                  <a:lnTo>
                    <a:pt x="2301906" y="354741"/>
                  </a:lnTo>
                  <a:lnTo>
                    <a:pt x="2292604" y="356616"/>
                  </a:lnTo>
                  <a:lnTo>
                    <a:pt x="23875" y="356616"/>
                  </a:lnTo>
                  <a:lnTo>
                    <a:pt x="14573" y="354741"/>
                  </a:lnTo>
                  <a:lnTo>
                    <a:pt x="6984" y="349627"/>
                  </a:lnTo>
                  <a:lnTo>
                    <a:pt x="1873" y="342042"/>
                  </a:lnTo>
                  <a:lnTo>
                    <a:pt x="0" y="332752"/>
                  </a:lnTo>
                  <a:lnTo>
                    <a:pt x="0" y="23863"/>
                  </a:lnTo>
                  <a:close/>
                </a:path>
              </a:pathLst>
            </a:custGeom>
            <a:noFill/>
            <a:ln w="9525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1" name="object 51"/>
          <p:cNvSpPr/>
          <p:nvPr/>
        </p:nvSpPr>
        <p:spPr>
          <a:xfrm>
            <a:off x="5074560" y="5861160"/>
            <a:ext cx="204192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900" spc="-1" strike="noStrike">
                <a:solidFill>
                  <a:srgbClr val="000000"/>
                </a:solidFill>
                <a:latin typeface="Corbel"/>
                <a:ea typeface="DejaVu Sans"/>
              </a:rPr>
              <a:t>Exemple</a:t>
            </a:r>
            <a:r>
              <a:rPr b="1" lang="fr-FR" sz="9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900" spc="-1" strike="noStrike">
                <a:solidFill>
                  <a:srgbClr val="000000"/>
                </a:solidFill>
                <a:latin typeface="Corbel"/>
                <a:ea typeface="DejaVu Sans"/>
              </a:rPr>
              <a:t>d’image</a:t>
            </a:r>
            <a:r>
              <a:rPr b="1" lang="fr-FR" sz="9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900" spc="-1" strike="noStrike">
                <a:solidFill>
                  <a:srgbClr val="000000"/>
                </a:solidFill>
                <a:latin typeface="Corbel"/>
                <a:ea typeface="DejaVu Sans"/>
              </a:rPr>
              <a:t>plus</a:t>
            </a:r>
            <a:r>
              <a:rPr b="1" lang="fr-FR" sz="9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900" spc="-1" strike="noStrike">
                <a:solidFill>
                  <a:srgbClr val="000000"/>
                </a:solidFill>
                <a:latin typeface="Corbel"/>
                <a:ea typeface="DejaVu Sans"/>
              </a:rPr>
              <a:t>claire</a:t>
            </a:r>
            <a:r>
              <a:rPr b="1" lang="fr-FR" sz="9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900" spc="-12" strike="noStrike">
                <a:solidFill>
                  <a:srgbClr val="000000"/>
                </a:solidFill>
                <a:latin typeface="Corbel"/>
                <a:ea typeface="DejaVu Sans"/>
              </a:rPr>
              <a:t>recontrastée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2" name="object 52"/>
          <p:cNvGrpSpPr/>
          <p:nvPr/>
        </p:nvGrpSpPr>
        <p:grpSpPr>
          <a:xfrm>
            <a:off x="7365600" y="5859720"/>
            <a:ext cx="608040" cy="177120"/>
            <a:chOff x="7365600" y="5859720"/>
            <a:chExt cx="608040" cy="177120"/>
          </a:xfrm>
        </p:grpSpPr>
        <p:pic>
          <p:nvPicPr>
            <p:cNvPr id="523" name="object 53" descr=""/>
            <p:cNvPicPr/>
            <p:nvPr/>
          </p:nvPicPr>
          <p:blipFill>
            <a:blip r:embed="rId17"/>
            <a:stretch/>
          </p:blipFill>
          <p:spPr>
            <a:xfrm>
              <a:off x="7365600" y="5859720"/>
              <a:ext cx="608040" cy="176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4" name="object 54"/>
            <p:cNvSpPr/>
            <p:nvPr/>
          </p:nvSpPr>
          <p:spPr>
            <a:xfrm>
              <a:off x="7365600" y="5859720"/>
              <a:ext cx="608040" cy="177120"/>
            </a:xfrm>
            <a:custGeom>
              <a:avLst/>
              <a:gdLst>
                <a:gd name="textAreaLeft" fmla="*/ 0 w 608040"/>
                <a:gd name="textAreaRight" fmla="*/ 609480 w 608040"/>
                <a:gd name="textAreaTop" fmla="*/ 0 h 177120"/>
                <a:gd name="textAreaBottom" fmla="*/ 178560 h 177120"/>
              </a:gdLst>
              <a:ahLst/>
              <a:rect l="textAreaLeft" t="textAreaTop" r="textAreaRight" b="textAreaBottom"/>
              <a:pathLst>
                <a:path w="609600" h="178435">
                  <a:moveTo>
                    <a:pt x="0" y="44577"/>
                  </a:moveTo>
                  <a:lnTo>
                    <a:pt x="520446" y="44577"/>
                  </a:lnTo>
                  <a:lnTo>
                    <a:pt x="520446" y="0"/>
                  </a:lnTo>
                  <a:lnTo>
                    <a:pt x="609600" y="89154"/>
                  </a:lnTo>
                  <a:lnTo>
                    <a:pt x="520446" y="178308"/>
                  </a:lnTo>
                  <a:lnTo>
                    <a:pt x="520446" y="133731"/>
                  </a:lnTo>
                  <a:lnTo>
                    <a:pt x="0" y="133731"/>
                  </a:lnTo>
                  <a:lnTo>
                    <a:pt x="0" y="44577"/>
                  </a:lnTo>
                  <a:close/>
                </a:path>
              </a:pathLst>
            </a:custGeom>
            <a:noFill/>
            <a:ln w="952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bject 2"/>
          <p:cNvSpPr/>
          <p:nvPr/>
        </p:nvSpPr>
        <p:spPr>
          <a:xfrm>
            <a:off x="11288160" y="5954760"/>
            <a:ext cx="1342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17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Bag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of</a:t>
            </a:r>
            <a:r>
              <a:rPr b="1" lang="fr-FR" sz="4000" spc="-26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Visual</a:t>
            </a:r>
            <a:r>
              <a:rPr b="1" lang="fr-FR" sz="4000" spc="-19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Words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7" name="object 4"/>
          <p:cNvGrpSpPr/>
          <p:nvPr/>
        </p:nvGrpSpPr>
        <p:grpSpPr>
          <a:xfrm>
            <a:off x="1569600" y="972360"/>
            <a:ext cx="7308000" cy="1896120"/>
            <a:chOff x="1569600" y="972360"/>
            <a:chExt cx="7308000" cy="1896120"/>
          </a:xfrm>
        </p:grpSpPr>
        <p:pic>
          <p:nvPicPr>
            <p:cNvPr id="528" name="object 5" descr=""/>
            <p:cNvPicPr/>
            <p:nvPr/>
          </p:nvPicPr>
          <p:blipFill>
            <a:blip r:embed="rId1"/>
            <a:stretch/>
          </p:blipFill>
          <p:spPr>
            <a:xfrm>
              <a:off x="1569600" y="972360"/>
              <a:ext cx="7307640" cy="189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9" name="object 6"/>
            <p:cNvSpPr/>
            <p:nvPr/>
          </p:nvSpPr>
          <p:spPr>
            <a:xfrm>
              <a:off x="1569600" y="972360"/>
              <a:ext cx="7308000" cy="1896120"/>
            </a:xfrm>
            <a:custGeom>
              <a:avLst/>
              <a:gdLst>
                <a:gd name="textAreaLeft" fmla="*/ 0 w 7308000"/>
                <a:gd name="textAreaRight" fmla="*/ 7309440 w 7308000"/>
                <a:gd name="textAreaTop" fmla="*/ 0 h 1896120"/>
                <a:gd name="textAreaBottom" fmla="*/ 1897560 h 1896120"/>
              </a:gdLst>
              <a:ahLst/>
              <a:rect l="textAreaLeft" t="textAreaTop" r="textAreaRight" b="textAreaBottom"/>
              <a:pathLst>
                <a:path w="7309484" h="189738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7182104" y="0"/>
                  </a:lnTo>
                  <a:lnTo>
                    <a:pt x="7231522" y="9985"/>
                  </a:lnTo>
                  <a:lnTo>
                    <a:pt x="7271893" y="37211"/>
                  </a:lnTo>
                  <a:lnTo>
                    <a:pt x="7299118" y="77581"/>
                  </a:lnTo>
                  <a:lnTo>
                    <a:pt x="7309104" y="127000"/>
                  </a:lnTo>
                  <a:lnTo>
                    <a:pt x="7309104" y="1770379"/>
                  </a:lnTo>
                  <a:lnTo>
                    <a:pt x="7299118" y="1819798"/>
                  </a:lnTo>
                  <a:lnTo>
                    <a:pt x="7271893" y="1860168"/>
                  </a:lnTo>
                  <a:lnTo>
                    <a:pt x="7231522" y="1887394"/>
                  </a:lnTo>
                  <a:lnTo>
                    <a:pt x="7182104" y="1897379"/>
                  </a:lnTo>
                  <a:lnTo>
                    <a:pt x="127000" y="1897379"/>
                  </a:lnTo>
                  <a:lnTo>
                    <a:pt x="77581" y="1887394"/>
                  </a:lnTo>
                  <a:lnTo>
                    <a:pt x="37211" y="1860168"/>
                  </a:lnTo>
                  <a:lnTo>
                    <a:pt x="9985" y="1819798"/>
                  </a:lnTo>
                  <a:lnTo>
                    <a:pt x="0" y="1770379"/>
                  </a:lnTo>
                  <a:lnTo>
                    <a:pt x="0" y="127000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30" name="object 7"/>
          <p:cNvSpPr/>
          <p:nvPr/>
        </p:nvSpPr>
        <p:spPr>
          <a:xfrm>
            <a:off x="1685520" y="1077120"/>
            <a:ext cx="7067880" cy="16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Définition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l’algorithme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ORB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(Oriented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FAST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and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Rotated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BRIEF)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ORB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algorithme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detection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features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image.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SURF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488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fonctionne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aussi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bien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SIFT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tout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étant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rapide.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aussi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l’avantage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d’être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gratuit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comparaison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aux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deux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autres.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ORB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s’appuie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sur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célèbre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détecteur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keypoints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FAST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 le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descripteur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BRIEF.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 deux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techniques intéressantes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raison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leurs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bonnes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performances.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2"/>
              </a:rPr>
              <a:t>Source</a:t>
            </a:r>
            <a:r>
              <a:rPr b="0" lang="fr-FR" sz="1200" spc="60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3"/>
              </a:rPr>
              <a:t> </a:t>
            </a:r>
            <a:r>
              <a:rPr b="0" lang="fr-FR" sz="12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4"/>
              </a:rPr>
              <a:t>definition</a:t>
            </a:r>
            <a:r>
              <a:rPr b="0" lang="fr-FR" sz="1200" spc="63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5"/>
              </a:rPr>
              <a:t> </a:t>
            </a:r>
            <a:r>
              <a:rPr b="0" lang="fr-FR" sz="12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6"/>
              </a:rPr>
              <a:t>:</a:t>
            </a:r>
            <a:r>
              <a:rPr b="0" lang="fr-FR" sz="1200" spc="75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7"/>
              </a:rPr>
              <a:t> 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8"/>
              </a:rPr>
              <a:t>https://medium.com/@deepanshut041/introduction-to-orb-oriented-fast-and-rotated-</a:t>
            </a:r>
            <a:r>
              <a:rPr b="0" lang="fr-FR" sz="1200" spc="-12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9"/>
              </a:rPr>
              <a:t> 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0"/>
              </a:rPr>
              <a:t>brief-4220e8ec40cf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1" name="object 8"/>
          <p:cNvGrpSpPr/>
          <p:nvPr/>
        </p:nvGrpSpPr>
        <p:grpSpPr>
          <a:xfrm>
            <a:off x="155520" y="4614840"/>
            <a:ext cx="2656800" cy="523080"/>
            <a:chOff x="155520" y="4614840"/>
            <a:chExt cx="2656800" cy="523080"/>
          </a:xfrm>
        </p:grpSpPr>
        <p:pic>
          <p:nvPicPr>
            <p:cNvPr id="532" name="object 9" descr=""/>
            <p:cNvPicPr/>
            <p:nvPr/>
          </p:nvPicPr>
          <p:blipFill>
            <a:blip r:embed="rId11"/>
            <a:stretch/>
          </p:blipFill>
          <p:spPr>
            <a:xfrm>
              <a:off x="155520" y="4614840"/>
              <a:ext cx="2656440" cy="52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3" name="object 10"/>
            <p:cNvSpPr/>
            <p:nvPr/>
          </p:nvSpPr>
          <p:spPr>
            <a:xfrm>
              <a:off x="155520" y="4614840"/>
              <a:ext cx="2656800" cy="523080"/>
            </a:xfrm>
            <a:custGeom>
              <a:avLst/>
              <a:gdLst>
                <a:gd name="textAreaLeft" fmla="*/ 0 w 2656800"/>
                <a:gd name="textAreaRight" fmla="*/ 2658240 w 2656800"/>
                <a:gd name="textAreaTop" fmla="*/ 0 h 523080"/>
                <a:gd name="textAreaBottom" fmla="*/ 524520 h 523080"/>
              </a:gdLst>
              <a:ahLst/>
              <a:rect l="textAreaLeft" t="textAreaTop" r="textAreaRight" b="textAreaBottom"/>
              <a:pathLst>
                <a:path w="2658110" h="524510">
                  <a:moveTo>
                    <a:pt x="0" y="35051"/>
                  </a:moveTo>
                  <a:lnTo>
                    <a:pt x="2757" y="21431"/>
                  </a:lnTo>
                  <a:lnTo>
                    <a:pt x="10277" y="10287"/>
                  </a:lnTo>
                  <a:lnTo>
                    <a:pt x="21431" y="2762"/>
                  </a:lnTo>
                  <a:lnTo>
                    <a:pt x="35090" y="0"/>
                  </a:lnTo>
                  <a:lnTo>
                    <a:pt x="2622804" y="0"/>
                  </a:lnTo>
                  <a:lnTo>
                    <a:pt x="2636424" y="2762"/>
                  </a:lnTo>
                  <a:lnTo>
                    <a:pt x="2647569" y="10287"/>
                  </a:lnTo>
                  <a:lnTo>
                    <a:pt x="2655093" y="21431"/>
                  </a:lnTo>
                  <a:lnTo>
                    <a:pt x="2657856" y="35051"/>
                  </a:lnTo>
                  <a:lnTo>
                    <a:pt x="2657856" y="489203"/>
                  </a:lnTo>
                  <a:lnTo>
                    <a:pt x="2655093" y="502824"/>
                  </a:lnTo>
                  <a:lnTo>
                    <a:pt x="2647569" y="513968"/>
                  </a:lnTo>
                  <a:lnTo>
                    <a:pt x="2636424" y="521493"/>
                  </a:lnTo>
                  <a:lnTo>
                    <a:pt x="2622804" y="524255"/>
                  </a:lnTo>
                  <a:lnTo>
                    <a:pt x="35090" y="524255"/>
                  </a:lnTo>
                  <a:lnTo>
                    <a:pt x="21431" y="521493"/>
                  </a:lnTo>
                  <a:lnTo>
                    <a:pt x="10277" y="513968"/>
                  </a:lnTo>
                  <a:lnTo>
                    <a:pt x="2757" y="502824"/>
                  </a:lnTo>
                  <a:lnTo>
                    <a:pt x="0" y="489203"/>
                  </a:lnTo>
                  <a:lnTo>
                    <a:pt x="0" y="35051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34" name="object 11"/>
          <p:cNvSpPr/>
          <p:nvPr/>
        </p:nvSpPr>
        <p:spPr>
          <a:xfrm>
            <a:off x="329040" y="4673520"/>
            <a:ext cx="230796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663120" indent="-6249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Exemple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r>
            <a:r>
              <a:rPr b="1" lang="fr-FR" sz="1200" spc="-1" strike="noStrike" baseline="24000">
                <a:solidFill>
                  <a:srgbClr val="000000"/>
                </a:solidFill>
                <a:latin typeface="Corbel"/>
                <a:ea typeface="DejaVu Sans"/>
              </a:rPr>
              <a:t>e</a:t>
            </a:r>
            <a:r>
              <a:rPr b="1" lang="fr-FR" sz="1200" spc="94" strike="noStrike" baseline="240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 de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notre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jeu</a:t>
            </a:r>
            <a:r>
              <a:rPr b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5" name="object 12" descr=""/>
          <p:cNvPicPr/>
          <p:nvPr/>
        </p:nvPicPr>
        <p:blipFill>
          <a:blip r:embed="rId12"/>
          <a:stretch/>
        </p:blipFill>
        <p:spPr>
          <a:xfrm>
            <a:off x="3759840" y="3005280"/>
            <a:ext cx="2461320" cy="2063520"/>
          </a:xfrm>
          <a:prstGeom prst="rect">
            <a:avLst/>
          </a:prstGeom>
          <a:ln w="0">
            <a:noFill/>
          </a:ln>
        </p:spPr>
      </p:pic>
      <p:sp>
        <p:nvSpPr>
          <p:cNvPr id="536" name="object 13"/>
          <p:cNvSpPr/>
          <p:nvPr/>
        </p:nvSpPr>
        <p:spPr>
          <a:xfrm>
            <a:off x="3759840" y="3005280"/>
            <a:ext cx="2461680" cy="2063520"/>
          </a:xfrm>
          <a:custGeom>
            <a:avLst/>
            <a:gdLst>
              <a:gd name="textAreaLeft" fmla="*/ 0 w 2461680"/>
              <a:gd name="textAreaRight" fmla="*/ 2463120 w 2461680"/>
              <a:gd name="textAreaTop" fmla="*/ 0 h 2063520"/>
              <a:gd name="textAreaBottom" fmla="*/ 2064960 h 2063520"/>
            </a:gdLst>
            <a:ahLst/>
            <a:rect l="textAreaLeft" t="textAreaTop" r="textAreaRight" b="textAreaBottom"/>
            <a:pathLst>
              <a:path w="2463165" h="2065020">
                <a:moveTo>
                  <a:pt x="0" y="103250"/>
                </a:moveTo>
                <a:lnTo>
                  <a:pt x="8114" y="63061"/>
                </a:lnTo>
                <a:lnTo>
                  <a:pt x="30241" y="30241"/>
                </a:lnTo>
                <a:lnTo>
                  <a:pt x="63061" y="8114"/>
                </a:lnTo>
                <a:lnTo>
                  <a:pt x="103250" y="0"/>
                </a:lnTo>
                <a:lnTo>
                  <a:pt x="2359532" y="0"/>
                </a:lnTo>
                <a:lnTo>
                  <a:pt x="2399722" y="8114"/>
                </a:lnTo>
                <a:lnTo>
                  <a:pt x="2432542" y="30241"/>
                </a:lnTo>
                <a:lnTo>
                  <a:pt x="2454669" y="63061"/>
                </a:lnTo>
                <a:lnTo>
                  <a:pt x="2462783" y="103250"/>
                </a:lnTo>
                <a:lnTo>
                  <a:pt x="2462783" y="1961769"/>
                </a:lnTo>
                <a:lnTo>
                  <a:pt x="2454669" y="2001958"/>
                </a:lnTo>
                <a:lnTo>
                  <a:pt x="2432542" y="2034778"/>
                </a:lnTo>
                <a:lnTo>
                  <a:pt x="2399722" y="2056905"/>
                </a:lnTo>
                <a:lnTo>
                  <a:pt x="2359532" y="2065020"/>
                </a:lnTo>
                <a:lnTo>
                  <a:pt x="103250" y="2065020"/>
                </a:lnTo>
                <a:lnTo>
                  <a:pt x="63061" y="2056905"/>
                </a:lnTo>
                <a:lnTo>
                  <a:pt x="30241" y="2034778"/>
                </a:lnTo>
                <a:lnTo>
                  <a:pt x="8114" y="2001958"/>
                </a:lnTo>
                <a:lnTo>
                  <a:pt x="0" y="1961769"/>
                </a:lnTo>
                <a:lnTo>
                  <a:pt x="0" y="103250"/>
                </a:lnTo>
                <a:close/>
              </a:path>
            </a:pathLst>
          </a:custGeom>
          <a:noFill/>
          <a:ln w="9525">
            <a:solidFill>
              <a:srgbClr val="acd2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7" name="object 14"/>
          <p:cNvSpPr/>
          <p:nvPr/>
        </p:nvSpPr>
        <p:spPr>
          <a:xfrm>
            <a:off x="3810600" y="3056760"/>
            <a:ext cx="397440" cy="10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>
            <a:noAutofit/>
          </a:bodyPr>
          <a:p>
            <a:pPr marL="12600">
              <a:lnSpc>
                <a:spcPts val="1349"/>
              </a:lnSpc>
            </a:pP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Extraction</a:t>
            </a:r>
            <a:r>
              <a:rPr b="0" lang="fr-FR" sz="1400" spc="15" strike="noStrike">
                <a:solidFill>
                  <a:srgbClr val="7e7e7e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7e7e7e"/>
                </a:solidFill>
                <a:latin typeface="Corbel"/>
                <a:ea typeface="DejaVu Sans"/>
              </a:rPr>
              <a:t>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85680">
              <a:lnSpc>
                <a:spcPts val="1610"/>
              </a:lnSpc>
            </a:pP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descripteurs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object 15"/>
          <p:cNvSpPr/>
          <p:nvPr/>
        </p:nvSpPr>
        <p:spPr>
          <a:xfrm>
            <a:off x="4239720" y="3011040"/>
            <a:ext cx="1675080" cy="8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algn="just">
              <a:lnSpc>
                <a:spcPct val="91000"/>
              </a:lnSpc>
              <a:spcBef>
                <a:spcPts val="249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ORB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extrait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défaut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500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descripteurs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32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valeurs</a:t>
            </a:r>
            <a:r>
              <a:rPr b="0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numériques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float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images.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9" name="object 16" descr=""/>
          <p:cNvPicPr/>
          <p:nvPr/>
        </p:nvPicPr>
        <p:blipFill>
          <a:blip r:embed="rId13"/>
          <a:stretch/>
        </p:blipFill>
        <p:spPr>
          <a:xfrm>
            <a:off x="6307920" y="3005280"/>
            <a:ext cx="2461320" cy="2063520"/>
          </a:xfrm>
          <a:prstGeom prst="rect">
            <a:avLst/>
          </a:prstGeom>
          <a:ln w="0">
            <a:noFill/>
          </a:ln>
        </p:spPr>
      </p:pic>
      <p:sp>
        <p:nvSpPr>
          <p:cNvPr id="540" name="object 17"/>
          <p:cNvSpPr/>
          <p:nvPr/>
        </p:nvSpPr>
        <p:spPr>
          <a:xfrm>
            <a:off x="6307920" y="3005280"/>
            <a:ext cx="2461680" cy="2063520"/>
          </a:xfrm>
          <a:custGeom>
            <a:avLst/>
            <a:gdLst>
              <a:gd name="textAreaLeft" fmla="*/ 0 w 2461680"/>
              <a:gd name="textAreaRight" fmla="*/ 2463120 w 2461680"/>
              <a:gd name="textAreaTop" fmla="*/ 0 h 2063520"/>
              <a:gd name="textAreaBottom" fmla="*/ 2064960 h 2063520"/>
            </a:gdLst>
            <a:ahLst/>
            <a:rect l="textAreaLeft" t="textAreaTop" r="textAreaRight" b="textAreaBottom"/>
            <a:pathLst>
              <a:path w="2463165" h="2065020">
                <a:moveTo>
                  <a:pt x="0" y="103250"/>
                </a:moveTo>
                <a:lnTo>
                  <a:pt x="8114" y="63061"/>
                </a:lnTo>
                <a:lnTo>
                  <a:pt x="30241" y="30241"/>
                </a:lnTo>
                <a:lnTo>
                  <a:pt x="63061" y="8114"/>
                </a:lnTo>
                <a:lnTo>
                  <a:pt x="103250" y="0"/>
                </a:lnTo>
                <a:lnTo>
                  <a:pt x="2359533" y="0"/>
                </a:lnTo>
                <a:lnTo>
                  <a:pt x="2399722" y="8114"/>
                </a:lnTo>
                <a:lnTo>
                  <a:pt x="2432542" y="30241"/>
                </a:lnTo>
                <a:lnTo>
                  <a:pt x="2454669" y="63061"/>
                </a:lnTo>
                <a:lnTo>
                  <a:pt x="2462784" y="103250"/>
                </a:lnTo>
                <a:lnTo>
                  <a:pt x="2462784" y="1961769"/>
                </a:lnTo>
                <a:lnTo>
                  <a:pt x="2454669" y="2001958"/>
                </a:lnTo>
                <a:lnTo>
                  <a:pt x="2432542" y="2034778"/>
                </a:lnTo>
                <a:lnTo>
                  <a:pt x="2399722" y="2056905"/>
                </a:lnTo>
                <a:lnTo>
                  <a:pt x="2359533" y="2065020"/>
                </a:lnTo>
                <a:lnTo>
                  <a:pt x="103250" y="2065020"/>
                </a:lnTo>
                <a:lnTo>
                  <a:pt x="63061" y="2056905"/>
                </a:lnTo>
                <a:lnTo>
                  <a:pt x="30241" y="2034778"/>
                </a:lnTo>
                <a:lnTo>
                  <a:pt x="8114" y="2001958"/>
                </a:lnTo>
                <a:lnTo>
                  <a:pt x="0" y="1961769"/>
                </a:lnTo>
                <a:lnTo>
                  <a:pt x="0" y="103250"/>
                </a:lnTo>
                <a:close/>
              </a:path>
            </a:pathLst>
          </a:custGeom>
          <a:noFill/>
          <a:ln w="9525">
            <a:solidFill>
              <a:srgbClr val="c0deb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1" name="object 18"/>
          <p:cNvSpPr/>
          <p:nvPr/>
        </p:nvSpPr>
        <p:spPr>
          <a:xfrm>
            <a:off x="6359400" y="3056760"/>
            <a:ext cx="39744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>
            <a:noAutofit/>
          </a:bodyPr>
          <a:p>
            <a:pPr algn="r">
              <a:lnSpc>
                <a:spcPts val="1349"/>
              </a:lnSpc>
            </a:pP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Recherche </a:t>
            </a:r>
            <a:r>
              <a:rPr b="0" lang="fr-FR" sz="1400" spc="-1" strike="noStrike">
                <a:solidFill>
                  <a:srgbClr val="7e7e7e"/>
                </a:solidFill>
                <a:latin typeface="Corbel"/>
                <a:ea typeface="DejaVu Sans"/>
              </a:rPr>
              <a:t>de</a:t>
            </a: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7e7e7e"/>
                </a:solidFill>
                <a:latin typeface="Corbel"/>
                <a:ea typeface="DejaVu Sans"/>
              </a:rPr>
              <a:t>mots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10"/>
              </a:lnSpc>
            </a:pP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visuels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2" name="object 19"/>
          <p:cNvGrpSpPr/>
          <p:nvPr/>
        </p:nvGrpSpPr>
        <p:grpSpPr>
          <a:xfrm>
            <a:off x="6135480" y="3005280"/>
            <a:ext cx="5181840" cy="2063520"/>
            <a:chOff x="6135480" y="3005280"/>
            <a:chExt cx="5181840" cy="2063520"/>
          </a:xfrm>
        </p:grpSpPr>
        <p:sp>
          <p:nvSpPr>
            <p:cNvPr id="543" name="object 20"/>
            <p:cNvSpPr/>
            <p:nvPr/>
          </p:nvSpPr>
          <p:spPr>
            <a:xfrm>
              <a:off x="6135480" y="4623840"/>
              <a:ext cx="367560" cy="302040"/>
            </a:xfrm>
            <a:custGeom>
              <a:avLst/>
              <a:gdLst>
                <a:gd name="textAreaLeft" fmla="*/ 0 w 367560"/>
                <a:gd name="textAreaRight" fmla="*/ 369000 w 367560"/>
                <a:gd name="textAreaTop" fmla="*/ 0 h 302040"/>
                <a:gd name="textAreaBottom" fmla="*/ 303480 h 302040"/>
              </a:gdLst>
              <a:ahLst/>
              <a:rect l="textAreaLeft" t="textAreaTop" r="textAreaRight" b="textAreaBottom"/>
              <a:pathLst>
                <a:path w="368934" h="303529">
                  <a:moveTo>
                    <a:pt x="0" y="0"/>
                  </a:moveTo>
                  <a:lnTo>
                    <a:pt x="0" y="303275"/>
                  </a:lnTo>
                  <a:lnTo>
                    <a:pt x="368807" y="151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4" name="object 21"/>
            <p:cNvSpPr/>
            <p:nvPr/>
          </p:nvSpPr>
          <p:spPr>
            <a:xfrm>
              <a:off x="6135480" y="4623840"/>
              <a:ext cx="367560" cy="302040"/>
            </a:xfrm>
            <a:custGeom>
              <a:avLst/>
              <a:gdLst>
                <a:gd name="textAreaLeft" fmla="*/ 0 w 367560"/>
                <a:gd name="textAreaRight" fmla="*/ 369000 w 367560"/>
                <a:gd name="textAreaTop" fmla="*/ 0 h 302040"/>
                <a:gd name="textAreaBottom" fmla="*/ 303480 h 302040"/>
              </a:gdLst>
              <a:ahLst/>
              <a:rect l="textAreaLeft" t="textAreaTop" r="textAreaRight" b="textAreaBottom"/>
              <a:pathLst>
                <a:path w="368934" h="303529">
                  <a:moveTo>
                    <a:pt x="0" y="0"/>
                  </a:moveTo>
                  <a:lnTo>
                    <a:pt x="368807" y="151637"/>
                  </a:lnTo>
                  <a:lnTo>
                    <a:pt x="0" y="3032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2fac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45" name="object 22" descr=""/>
            <p:cNvPicPr/>
            <p:nvPr/>
          </p:nvPicPr>
          <p:blipFill>
            <a:blip r:embed="rId14"/>
            <a:stretch/>
          </p:blipFill>
          <p:spPr>
            <a:xfrm>
              <a:off x="8856000" y="3005280"/>
              <a:ext cx="2461320" cy="2063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46" name="object 23"/>
          <p:cNvSpPr/>
          <p:nvPr/>
        </p:nvSpPr>
        <p:spPr>
          <a:xfrm>
            <a:off x="6788520" y="3011040"/>
            <a:ext cx="1795680" cy="16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>
              <a:lnSpc>
                <a:spcPct val="91000"/>
              </a:lnSpc>
              <a:spcBef>
                <a:spcPts val="249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K-means</a:t>
            </a:r>
            <a:r>
              <a:rPr b="0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réglé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1000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clusters,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nous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segmentons</a:t>
            </a:r>
            <a:r>
              <a:rPr b="0" lang="fr-FR" sz="14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chaque image.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595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Cela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donne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mot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visuel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(Visual</a:t>
            </a:r>
            <a:r>
              <a:rPr b="0" lang="fr-FR" sz="14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Word)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dimension</a:t>
            </a:r>
            <a:r>
              <a:rPr b="0" lang="fr-FR" sz="14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1000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par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image.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object 24"/>
          <p:cNvSpPr/>
          <p:nvPr/>
        </p:nvSpPr>
        <p:spPr>
          <a:xfrm>
            <a:off x="8856000" y="3005280"/>
            <a:ext cx="2461680" cy="2063520"/>
          </a:xfrm>
          <a:custGeom>
            <a:avLst/>
            <a:gdLst>
              <a:gd name="textAreaLeft" fmla="*/ 0 w 2461680"/>
              <a:gd name="textAreaRight" fmla="*/ 2463120 w 2461680"/>
              <a:gd name="textAreaTop" fmla="*/ 0 h 2063520"/>
              <a:gd name="textAreaBottom" fmla="*/ 2064960 h 2063520"/>
            </a:gdLst>
            <a:ahLst/>
            <a:rect l="textAreaLeft" t="textAreaTop" r="textAreaRight" b="textAreaBottom"/>
            <a:pathLst>
              <a:path w="2463165" h="2065020">
                <a:moveTo>
                  <a:pt x="0" y="103250"/>
                </a:moveTo>
                <a:lnTo>
                  <a:pt x="8114" y="63061"/>
                </a:lnTo>
                <a:lnTo>
                  <a:pt x="30241" y="30241"/>
                </a:lnTo>
                <a:lnTo>
                  <a:pt x="63061" y="8114"/>
                </a:lnTo>
                <a:lnTo>
                  <a:pt x="103250" y="0"/>
                </a:lnTo>
                <a:lnTo>
                  <a:pt x="2359532" y="0"/>
                </a:lnTo>
                <a:lnTo>
                  <a:pt x="2399722" y="8114"/>
                </a:lnTo>
                <a:lnTo>
                  <a:pt x="2432542" y="30241"/>
                </a:lnTo>
                <a:lnTo>
                  <a:pt x="2454669" y="63061"/>
                </a:lnTo>
                <a:lnTo>
                  <a:pt x="2462783" y="103250"/>
                </a:lnTo>
                <a:lnTo>
                  <a:pt x="2462783" y="1961769"/>
                </a:lnTo>
                <a:lnTo>
                  <a:pt x="2454669" y="2001958"/>
                </a:lnTo>
                <a:lnTo>
                  <a:pt x="2432542" y="2034778"/>
                </a:lnTo>
                <a:lnTo>
                  <a:pt x="2399722" y="2056905"/>
                </a:lnTo>
                <a:lnTo>
                  <a:pt x="2359532" y="2065020"/>
                </a:lnTo>
                <a:lnTo>
                  <a:pt x="103250" y="2065020"/>
                </a:lnTo>
                <a:lnTo>
                  <a:pt x="63061" y="2056905"/>
                </a:lnTo>
                <a:lnTo>
                  <a:pt x="30241" y="2034778"/>
                </a:lnTo>
                <a:lnTo>
                  <a:pt x="8114" y="2001958"/>
                </a:lnTo>
                <a:lnTo>
                  <a:pt x="0" y="1961769"/>
                </a:lnTo>
                <a:lnTo>
                  <a:pt x="0" y="103250"/>
                </a:lnTo>
                <a:close/>
              </a:path>
            </a:pathLst>
          </a:custGeom>
          <a:noFill/>
          <a:ln w="9525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8" name="object 25"/>
          <p:cNvSpPr/>
          <p:nvPr/>
        </p:nvSpPr>
        <p:spPr>
          <a:xfrm>
            <a:off x="8907840" y="3056400"/>
            <a:ext cx="39744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>
            <a:noAutofit/>
          </a:bodyPr>
          <a:p>
            <a:pPr algn="r">
              <a:lnSpc>
                <a:spcPts val="1349"/>
              </a:lnSpc>
            </a:pP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Création</a:t>
            </a:r>
            <a:r>
              <a:rPr b="0" lang="fr-FR" sz="1400" spc="-1" strike="noStrike">
                <a:solidFill>
                  <a:srgbClr val="7e7e7e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7e7e7e"/>
                </a:solidFill>
                <a:latin typeface="Corbel"/>
                <a:ea typeface="DejaVu Sans"/>
              </a:rPr>
              <a:t>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10"/>
              </a:lnSpc>
            </a:pPr>
            <a:r>
              <a:rPr b="0" lang="fr-FR" sz="1400" spc="-12" strike="noStrike">
                <a:solidFill>
                  <a:srgbClr val="7e7e7e"/>
                </a:solidFill>
                <a:latin typeface="Corbel"/>
                <a:ea typeface="DejaVu Sans"/>
              </a:rPr>
              <a:t>l’histogramme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9" name="object 26"/>
          <p:cNvGrpSpPr/>
          <p:nvPr/>
        </p:nvGrpSpPr>
        <p:grpSpPr>
          <a:xfrm>
            <a:off x="3895200" y="4185000"/>
            <a:ext cx="5156280" cy="816840"/>
            <a:chOff x="3895200" y="4185000"/>
            <a:chExt cx="5156280" cy="816840"/>
          </a:xfrm>
        </p:grpSpPr>
        <p:sp>
          <p:nvSpPr>
            <p:cNvPr id="550" name="object 27"/>
            <p:cNvSpPr/>
            <p:nvPr/>
          </p:nvSpPr>
          <p:spPr>
            <a:xfrm>
              <a:off x="8683920" y="4623840"/>
              <a:ext cx="367560" cy="302040"/>
            </a:xfrm>
            <a:custGeom>
              <a:avLst/>
              <a:gdLst>
                <a:gd name="textAreaLeft" fmla="*/ 0 w 367560"/>
                <a:gd name="textAreaRight" fmla="*/ 369000 w 367560"/>
                <a:gd name="textAreaTop" fmla="*/ 0 h 302040"/>
                <a:gd name="textAreaBottom" fmla="*/ 303480 h 302040"/>
              </a:gdLst>
              <a:ahLst/>
              <a:rect l="textAreaLeft" t="textAreaTop" r="textAreaRight" b="textAreaBottom"/>
              <a:pathLst>
                <a:path w="368934" h="303529">
                  <a:moveTo>
                    <a:pt x="0" y="0"/>
                  </a:moveTo>
                  <a:lnTo>
                    <a:pt x="0" y="303275"/>
                  </a:lnTo>
                  <a:lnTo>
                    <a:pt x="368807" y="151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object 28"/>
            <p:cNvSpPr/>
            <p:nvPr/>
          </p:nvSpPr>
          <p:spPr>
            <a:xfrm>
              <a:off x="8683920" y="4623840"/>
              <a:ext cx="367560" cy="302040"/>
            </a:xfrm>
            <a:custGeom>
              <a:avLst/>
              <a:gdLst>
                <a:gd name="textAreaLeft" fmla="*/ 0 w 367560"/>
                <a:gd name="textAreaRight" fmla="*/ 369000 w 367560"/>
                <a:gd name="textAreaTop" fmla="*/ 0 h 302040"/>
                <a:gd name="textAreaBottom" fmla="*/ 303480 h 302040"/>
              </a:gdLst>
              <a:ahLst/>
              <a:rect l="textAreaLeft" t="textAreaTop" r="textAreaRight" b="textAreaBottom"/>
              <a:pathLst>
                <a:path w="368934" h="303529">
                  <a:moveTo>
                    <a:pt x="0" y="0"/>
                  </a:moveTo>
                  <a:lnTo>
                    <a:pt x="368807" y="151637"/>
                  </a:lnTo>
                  <a:lnTo>
                    <a:pt x="0" y="3032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2fac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52" name="object 29" descr=""/>
            <p:cNvPicPr/>
            <p:nvPr/>
          </p:nvPicPr>
          <p:blipFill>
            <a:blip r:embed="rId15"/>
            <a:stretch/>
          </p:blipFill>
          <p:spPr>
            <a:xfrm>
              <a:off x="3895200" y="4185000"/>
              <a:ext cx="2199240" cy="81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3" name="object 30"/>
          <p:cNvSpPr/>
          <p:nvPr/>
        </p:nvSpPr>
        <p:spPr>
          <a:xfrm>
            <a:off x="9336960" y="3011040"/>
            <a:ext cx="18367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>
              <a:lnSpc>
                <a:spcPct val="91000"/>
              </a:lnSpc>
              <a:spcBef>
                <a:spcPts val="249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Afin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visualiser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quoi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ressemble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mot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visuel,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l’avons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représenté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sous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forme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551"/>
              </a:lnSpc>
            </a:pP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d’histogramme.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object 31"/>
          <p:cNvSpPr/>
          <p:nvPr/>
        </p:nvSpPr>
        <p:spPr>
          <a:xfrm>
            <a:off x="3895200" y="4185000"/>
            <a:ext cx="2199600" cy="817200"/>
          </a:xfrm>
          <a:custGeom>
            <a:avLst/>
            <a:gdLst>
              <a:gd name="textAreaLeft" fmla="*/ 0 w 2199600"/>
              <a:gd name="textAreaRight" fmla="*/ 2201040 w 2199600"/>
              <a:gd name="textAreaTop" fmla="*/ 0 h 817200"/>
              <a:gd name="textAreaBottom" fmla="*/ 818640 h 817200"/>
            </a:gdLst>
            <a:ahLst/>
            <a:rect l="textAreaLeft" t="textAreaTop" r="textAreaRight" b="textAreaBottom"/>
            <a:pathLst>
              <a:path w="2200910" h="818514">
                <a:moveTo>
                  <a:pt x="0" y="54737"/>
                </a:moveTo>
                <a:lnTo>
                  <a:pt x="4302" y="33432"/>
                </a:lnTo>
                <a:lnTo>
                  <a:pt x="16033" y="16033"/>
                </a:lnTo>
                <a:lnTo>
                  <a:pt x="33432" y="4302"/>
                </a:lnTo>
                <a:lnTo>
                  <a:pt x="54736" y="0"/>
                </a:lnTo>
                <a:lnTo>
                  <a:pt x="2145918" y="0"/>
                </a:lnTo>
                <a:lnTo>
                  <a:pt x="2167223" y="4302"/>
                </a:lnTo>
                <a:lnTo>
                  <a:pt x="2184622" y="16033"/>
                </a:lnTo>
                <a:lnTo>
                  <a:pt x="2196353" y="33432"/>
                </a:lnTo>
                <a:lnTo>
                  <a:pt x="2200655" y="54737"/>
                </a:lnTo>
                <a:lnTo>
                  <a:pt x="2200655" y="763651"/>
                </a:lnTo>
                <a:lnTo>
                  <a:pt x="2196353" y="784955"/>
                </a:lnTo>
                <a:lnTo>
                  <a:pt x="2184622" y="802354"/>
                </a:lnTo>
                <a:lnTo>
                  <a:pt x="2167223" y="814085"/>
                </a:lnTo>
                <a:lnTo>
                  <a:pt x="2145918" y="818388"/>
                </a:lnTo>
                <a:lnTo>
                  <a:pt x="54736" y="818388"/>
                </a:lnTo>
                <a:lnTo>
                  <a:pt x="33432" y="814085"/>
                </a:lnTo>
                <a:lnTo>
                  <a:pt x="16033" y="802354"/>
                </a:lnTo>
                <a:lnTo>
                  <a:pt x="4302" y="784955"/>
                </a:lnTo>
                <a:lnTo>
                  <a:pt x="0" y="763651"/>
                </a:lnTo>
                <a:lnTo>
                  <a:pt x="0" y="54737"/>
                </a:lnTo>
                <a:close/>
              </a:path>
            </a:pathLst>
          </a:custGeom>
          <a:noFill/>
          <a:ln w="9525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object 32"/>
          <p:cNvSpPr/>
          <p:nvPr/>
        </p:nvSpPr>
        <p:spPr>
          <a:xfrm>
            <a:off x="4068000" y="4237920"/>
            <a:ext cx="185292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Réglage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l’extraction</a:t>
            </a:r>
            <a:r>
              <a:rPr b="0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1500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descripteurs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0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Total</a:t>
            </a:r>
            <a:r>
              <a:rPr b="0" lang="fr-FR" sz="11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descripteurs</a:t>
            </a:r>
            <a:r>
              <a:rPr b="0" lang="fr-FR" sz="11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extraits</a:t>
            </a:r>
            <a:r>
              <a:rPr b="0" lang="fr-FR" sz="11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1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1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1517331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6" name="object 33" descr=""/>
          <p:cNvPicPr/>
          <p:nvPr/>
        </p:nvPicPr>
        <p:blipFill>
          <a:blip r:embed="rId16"/>
          <a:stretch/>
        </p:blipFill>
        <p:spPr>
          <a:xfrm>
            <a:off x="2945880" y="5207400"/>
            <a:ext cx="9244800" cy="1424880"/>
          </a:xfrm>
          <a:prstGeom prst="rect">
            <a:avLst/>
          </a:prstGeom>
          <a:ln w="0">
            <a:noFill/>
          </a:ln>
        </p:spPr>
      </p:pic>
      <p:pic>
        <p:nvPicPr>
          <p:cNvPr id="557" name="object 34" descr=""/>
          <p:cNvPicPr/>
          <p:nvPr/>
        </p:nvPicPr>
        <p:blipFill>
          <a:blip r:embed="rId17"/>
          <a:stretch/>
        </p:blipFill>
        <p:spPr>
          <a:xfrm>
            <a:off x="155520" y="5205960"/>
            <a:ext cx="2656440" cy="142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object 2" descr=""/>
          <p:cNvPicPr/>
          <p:nvPr/>
        </p:nvPicPr>
        <p:blipFill>
          <a:blip r:embed="rId1"/>
          <a:stretch/>
        </p:blipFill>
        <p:spPr>
          <a:xfrm>
            <a:off x="0" y="3362040"/>
            <a:ext cx="6865560" cy="2266200"/>
          </a:xfrm>
          <a:prstGeom prst="rect">
            <a:avLst/>
          </a:prstGeom>
          <a:ln w="0">
            <a:noFill/>
          </a:ln>
        </p:spPr>
      </p:pic>
      <p:pic>
        <p:nvPicPr>
          <p:cNvPr id="559" name="object 3" descr=""/>
          <p:cNvPicPr/>
          <p:nvPr/>
        </p:nvPicPr>
        <p:blipFill>
          <a:blip r:embed="rId2"/>
          <a:stretch/>
        </p:blipFill>
        <p:spPr>
          <a:xfrm>
            <a:off x="7719120" y="640080"/>
            <a:ext cx="4256640" cy="2636640"/>
          </a:xfrm>
          <a:prstGeom prst="rect">
            <a:avLst/>
          </a:prstGeom>
          <a:ln w="0">
            <a:noFill/>
          </a:ln>
        </p:spPr>
      </p:pic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CNN</a:t>
            </a: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Modèle</a:t>
            </a:r>
            <a:r>
              <a:rPr b="1" lang="fr-FR" sz="4000" spc="-28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VGG-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16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1" name="object 5"/>
          <p:cNvGrpSpPr/>
          <p:nvPr/>
        </p:nvGrpSpPr>
        <p:grpSpPr>
          <a:xfrm>
            <a:off x="214920" y="935640"/>
            <a:ext cx="7308000" cy="1713240"/>
            <a:chOff x="214920" y="935640"/>
            <a:chExt cx="7308000" cy="1713240"/>
          </a:xfrm>
        </p:grpSpPr>
        <p:pic>
          <p:nvPicPr>
            <p:cNvPr id="562" name="object 6" descr=""/>
            <p:cNvPicPr/>
            <p:nvPr/>
          </p:nvPicPr>
          <p:blipFill>
            <a:blip r:embed="rId3"/>
            <a:stretch/>
          </p:blipFill>
          <p:spPr>
            <a:xfrm>
              <a:off x="214920" y="935640"/>
              <a:ext cx="7307640" cy="171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3" name="object 7"/>
            <p:cNvSpPr/>
            <p:nvPr/>
          </p:nvSpPr>
          <p:spPr>
            <a:xfrm>
              <a:off x="214920" y="935640"/>
              <a:ext cx="7308000" cy="1713240"/>
            </a:xfrm>
            <a:custGeom>
              <a:avLst/>
              <a:gdLst>
                <a:gd name="textAreaLeft" fmla="*/ 0 w 7308000"/>
                <a:gd name="textAreaRight" fmla="*/ 7309440 w 7308000"/>
                <a:gd name="textAreaTop" fmla="*/ 0 h 1713240"/>
                <a:gd name="textAreaBottom" fmla="*/ 1714680 h 1713240"/>
              </a:gdLst>
              <a:ahLst/>
              <a:rect l="textAreaLeft" t="textAreaTop" r="textAreaRight" b="textAreaBottom"/>
              <a:pathLst>
                <a:path w="7309484" h="1714500">
                  <a:moveTo>
                    <a:pt x="0" y="114808"/>
                  </a:moveTo>
                  <a:lnTo>
                    <a:pt x="9017" y="70133"/>
                  </a:lnTo>
                  <a:lnTo>
                    <a:pt x="33608" y="33639"/>
                  </a:lnTo>
                  <a:lnTo>
                    <a:pt x="70085" y="9026"/>
                  </a:lnTo>
                  <a:lnTo>
                    <a:pt x="114757" y="0"/>
                  </a:lnTo>
                  <a:lnTo>
                    <a:pt x="7194296" y="0"/>
                  </a:lnTo>
                  <a:lnTo>
                    <a:pt x="7238970" y="9026"/>
                  </a:lnTo>
                  <a:lnTo>
                    <a:pt x="7275464" y="33639"/>
                  </a:lnTo>
                  <a:lnTo>
                    <a:pt x="7300077" y="70133"/>
                  </a:lnTo>
                  <a:lnTo>
                    <a:pt x="7309104" y="114808"/>
                  </a:lnTo>
                  <a:lnTo>
                    <a:pt x="7309104" y="1599691"/>
                  </a:lnTo>
                  <a:lnTo>
                    <a:pt x="7300077" y="1644366"/>
                  </a:lnTo>
                  <a:lnTo>
                    <a:pt x="7275464" y="1680860"/>
                  </a:lnTo>
                  <a:lnTo>
                    <a:pt x="7238970" y="1705473"/>
                  </a:lnTo>
                  <a:lnTo>
                    <a:pt x="7194296" y="1714500"/>
                  </a:lnTo>
                  <a:lnTo>
                    <a:pt x="114757" y="1714500"/>
                  </a:lnTo>
                  <a:lnTo>
                    <a:pt x="70085" y="1705473"/>
                  </a:lnTo>
                  <a:lnTo>
                    <a:pt x="33608" y="1680860"/>
                  </a:lnTo>
                  <a:lnTo>
                    <a:pt x="9017" y="1644366"/>
                  </a:lnTo>
                  <a:lnTo>
                    <a:pt x="0" y="1599691"/>
                  </a:lnTo>
                  <a:lnTo>
                    <a:pt x="0" y="114808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4" name="object 8"/>
          <p:cNvSpPr/>
          <p:nvPr/>
        </p:nvSpPr>
        <p:spPr>
          <a:xfrm>
            <a:off x="327240" y="1039320"/>
            <a:ext cx="69530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Définition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du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modèle</a:t>
            </a:r>
            <a:r>
              <a:rPr b="1" lang="fr-FR" sz="1200" spc="-7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VGG-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16</a:t>
            </a:r>
            <a:r>
              <a:rPr b="1" lang="fr-FR" sz="12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VGG-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16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version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réseau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neurones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convolutif</a:t>
            </a:r>
            <a:r>
              <a:rPr b="0" lang="fr-FR" sz="12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VGG-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Net.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prend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entrée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couleurs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dimensions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224x224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classifie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l’une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1000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classes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ImageNet.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renvoie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donc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 vecteur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dimension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1000,</a:t>
            </a:r>
            <a:r>
              <a:rPr b="0" lang="fr-FR" sz="12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contient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probabilités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d'appartenance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chacune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4"/>
              </a:rPr>
              <a:t>Source</a:t>
            </a:r>
            <a:r>
              <a:rPr b="0" lang="fr-FR" sz="1200" spc="43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5"/>
              </a:rPr>
              <a:t> </a:t>
            </a:r>
            <a:r>
              <a:rPr b="0" lang="fr-FR" sz="12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6"/>
              </a:rPr>
              <a:t>définition</a:t>
            </a:r>
            <a:r>
              <a:rPr b="0" lang="fr-FR" sz="1200" spc="49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7"/>
              </a:rPr>
              <a:t> </a:t>
            </a:r>
            <a:r>
              <a:rPr b="0" lang="fr-FR" sz="12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8"/>
              </a:rPr>
              <a:t>:</a:t>
            </a:r>
            <a:r>
              <a:rPr b="0" lang="fr-FR" sz="1200" spc="60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9"/>
              </a:rPr>
              <a:t> 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0"/>
              </a:rPr>
              <a:t>https://openclassrooms.com/fr/courses/4470531-classez-et-segmentez-des-donnees-</a:t>
            </a:r>
            <a:r>
              <a:rPr b="0" lang="fr-FR" sz="1200" spc="-12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11"/>
              </a:rPr>
              <a:t> 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2"/>
              </a:rPr>
              <a:t>visuelles/5097666-tp-implementez-votre-premier-reseau-de-neurones-avec-keras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5" name="object 9"/>
          <p:cNvGrpSpPr/>
          <p:nvPr/>
        </p:nvGrpSpPr>
        <p:grpSpPr>
          <a:xfrm>
            <a:off x="2104560" y="2941200"/>
            <a:ext cx="2656800" cy="335880"/>
            <a:chOff x="2104560" y="2941200"/>
            <a:chExt cx="2656800" cy="335880"/>
          </a:xfrm>
        </p:grpSpPr>
        <p:pic>
          <p:nvPicPr>
            <p:cNvPr id="566" name="object 10" descr=""/>
            <p:cNvPicPr/>
            <p:nvPr/>
          </p:nvPicPr>
          <p:blipFill>
            <a:blip r:embed="rId13"/>
            <a:stretch/>
          </p:blipFill>
          <p:spPr>
            <a:xfrm>
              <a:off x="2104560" y="2941200"/>
              <a:ext cx="2656440" cy="335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7" name="object 11"/>
            <p:cNvSpPr/>
            <p:nvPr/>
          </p:nvSpPr>
          <p:spPr>
            <a:xfrm>
              <a:off x="2104560" y="2941200"/>
              <a:ext cx="2656800" cy="335880"/>
            </a:xfrm>
            <a:custGeom>
              <a:avLst/>
              <a:gdLst>
                <a:gd name="textAreaLeft" fmla="*/ 0 w 2656800"/>
                <a:gd name="textAreaRight" fmla="*/ 2658240 w 2656800"/>
                <a:gd name="textAreaTop" fmla="*/ 0 h 335880"/>
                <a:gd name="textAreaBottom" fmla="*/ 337320 h 335880"/>
              </a:gdLst>
              <a:ahLst/>
              <a:rect l="textAreaLeft" t="textAreaTop" r="textAreaRight" b="textAreaBottom"/>
              <a:pathLst>
                <a:path w="2658110" h="337185">
                  <a:moveTo>
                    <a:pt x="0" y="22478"/>
                  </a:moveTo>
                  <a:lnTo>
                    <a:pt x="1762" y="13715"/>
                  </a:lnTo>
                  <a:lnTo>
                    <a:pt x="6572" y="6572"/>
                  </a:lnTo>
                  <a:lnTo>
                    <a:pt x="13715" y="1762"/>
                  </a:lnTo>
                  <a:lnTo>
                    <a:pt x="22479" y="0"/>
                  </a:lnTo>
                  <a:lnTo>
                    <a:pt x="2635377" y="0"/>
                  </a:lnTo>
                  <a:lnTo>
                    <a:pt x="2644140" y="1762"/>
                  </a:lnTo>
                  <a:lnTo>
                    <a:pt x="2651283" y="6572"/>
                  </a:lnTo>
                  <a:lnTo>
                    <a:pt x="2656093" y="13715"/>
                  </a:lnTo>
                  <a:lnTo>
                    <a:pt x="2657856" y="22478"/>
                  </a:lnTo>
                  <a:lnTo>
                    <a:pt x="2657856" y="314325"/>
                  </a:lnTo>
                  <a:lnTo>
                    <a:pt x="2656093" y="323088"/>
                  </a:lnTo>
                  <a:lnTo>
                    <a:pt x="2651283" y="330231"/>
                  </a:lnTo>
                  <a:lnTo>
                    <a:pt x="2644139" y="335041"/>
                  </a:lnTo>
                  <a:lnTo>
                    <a:pt x="2635377" y="336803"/>
                  </a:lnTo>
                  <a:lnTo>
                    <a:pt x="22479" y="336803"/>
                  </a:lnTo>
                  <a:lnTo>
                    <a:pt x="13716" y="335041"/>
                  </a:lnTo>
                  <a:lnTo>
                    <a:pt x="6572" y="330231"/>
                  </a:lnTo>
                  <a:lnTo>
                    <a:pt x="1762" y="323087"/>
                  </a:lnTo>
                  <a:lnTo>
                    <a:pt x="0" y="314325"/>
                  </a:lnTo>
                  <a:lnTo>
                    <a:pt x="0" y="22478"/>
                  </a:lnTo>
                  <a:close/>
                </a:path>
              </a:pathLst>
            </a:custGeom>
            <a:noFill/>
            <a:ln w="952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8" name="object 12"/>
          <p:cNvSpPr/>
          <p:nvPr/>
        </p:nvSpPr>
        <p:spPr>
          <a:xfrm>
            <a:off x="2748240" y="2997360"/>
            <a:ext cx="13708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Architecture</a:t>
            </a:r>
            <a:r>
              <a:rPr b="1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VGG-</a:t>
            </a:r>
            <a:r>
              <a:rPr b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16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9" name="object 13"/>
          <p:cNvGrpSpPr/>
          <p:nvPr/>
        </p:nvGrpSpPr>
        <p:grpSpPr>
          <a:xfrm>
            <a:off x="548640" y="5713560"/>
            <a:ext cx="5784120" cy="1057680"/>
            <a:chOff x="548640" y="5713560"/>
            <a:chExt cx="5784120" cy="1057680"/>
          </a:xfrm>
        </p:grpSpPr>
        <p:pic>
          <p:nvPicPr>
            <p:cNvPr id="570" name="object 14" descr=""/>
            <p:cNvPicPr/>
            <p:nvPr/>
          </p:nvPicPr>
          <p:blipFill>
            <a:blip r:embed="rId14"/>
            <a:stretch/>
          </p:blipFill>
          <p:spPr>
            <a:xfrm>
              <a:off x="548640" y="5713560"/>
              <a:ext cx="5783760" cy="105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1" name="object 15"/>
            <p:cNvSpPr/>
            <p:nvPr/>
          </p:nvSpPr>
          <p:spPr>
            <a:xfrm>
              <a:off x="548640" y="5713560"/>
              <a:ext cx="5784120" cy="1057680"/>
            </a:xfrm>
            <a:custGeom>
              <a:avLst/>
              <a:gdLst>
                <a:gd name="textAreaLeft" fmla="*/ 0 w 5784120"/>
                <a:gd name="textAreaRight" fmla="*/ 5785560 w 5784120"/>
                <a:gd name="textAreaTop" fmla="*/ 0 h 1057680"/>
                <a:gd name="textAreaBottom" fmla="*/ 1059120 h 1057680"/>
              </a:gdLst>
              <a:ahLst/>
              <a:rect l="textAreaLeft" t="textAreaTop" r="textAreaRight" b="textAreaBottom"/>
              <a:pathLst>
                <a:path w="5785485" h="1059179">
                  <a:moveTo>
                    <a:pt x="0" y="70891"/>
                  </a:moveTo>
                  <a:lnTo>
                    <a:pt x="5570" y="43296"/>
                  </a:lnTo>
                  <a:lnTo>
                    <a:pt x="20762" y="20762"/>
                  </a:lnTo>
                  <a:lnTo>
                    <a:pt x="43296" y="5570"/>
                  </a:lnTo>
                  <a:lnTo>
                    <a:pt x="70891" y="0"/>
                  </a:lnTo>
                  <a:lnTo>
                    <a:pt x="5714238" y="0"/>
                  </a:lnTo>
                  <a:lnTo>
                    <a:pt x="5741812" y="5570"/>
                  </a:lnTo>
                  <a:lnTo>
                    <a:pt x="5764339" y="20762"/>
                  </a:lnTo>
                  <a:lnTo>
                    <a:pt x="5779531" y="43296"/>
                  </a:lnTo>
                  <a:lnTo>
                    <a:pt x="5785104" y="70891"/>
                  </a:lnTo>
                  <a:lnTo>
                    <a:pt x="5785104" y="988288"/>
                  </a:lnTo>
                  <a:lnTo>
                    <a:pt x="5779531" y="1015882"/>
                  </a:lnTo>
                  <a:lnTo>
                    <a:pt x="5764339" y="1038416"/>
                  </a:lnTo>
                  <a:lnTo>
                    <a:pt x="5741812" y="1053609"/>
                  </a:lnTo>
                  <a:lnTo>
                    <a:pt x="5714238" y="1059180"/>
                  </a:lnTo>
                  <a:lnTo>
                    <a:pt x="70891" y="1059180"/>
                  </a:lnTo>
                  <a:lnTo>
                    <a:pt x="43296" y="1053609"/>
                  </a:lnTo>
                  <a:lnTo>
                    <a:pt x="20762" y="1038416"/>
                  </a:lnTo>
                  <a:lnTo>
                    <a:pt x="5570" y="1015882"/>
                  </a:lnTo>
                  <a:lnTo>
                    <a:pt x="0" y="988288"/>
                  </a:lnTo>
                  <a:lnTo>
                    <a:pt x="0" y="70891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72" name="object 16"/>
          <p:cNvSpPr/>
          <p:nvPr/>
        </p:nvSpPr>
        <p:spPr>
          <a:xfrm>
            <a:off x="649080" y="5766120"/>
            <a:ext cx="5305320" cy="9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Transfer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Learning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pré-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entraîné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ImageNet.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Suppression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couches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fully-connected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permettent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classifier les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ImageNet.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vecteur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25088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3" name="object 17"/>
          <p:cNvGrpSpPr/>
          <p:nvPr/>
        </p:nvGrpSpPr>
        <p:grpSpPr>
          <a:xfrm>
            <a:off x="5698080" y="3362040"/>
            <a:ext cx="5376960" cy="3489840"/>
            <a:chOff x="5698080" y="3362040"/>
            <a:chExt cx="5376960" cy="3489840"/>
          </a:xfrm>
        </p:grpSpPr>
        <p:sp>
          <p:nvSpPr>
            <p:cNvPr id="574" name="object 18"/>
            <p:cNvSpPr/>
            <p:nvPr/>
          </p:nvSpPr>
          <p:spPr>
            <a:xfrm>
              <a:off x="5698080" y="3362040"/>
              <a:ext cx="1167480" cy="1987560"/>
            </a:xfrm>
            <a:custGeom>
              <a:avLst/>
              <a:gdLst>
                <a:gd name="textAreaLeft" fmla="*/ 0 w 1167480"/>
                <a:gd name="textAreaRight" fmla="*/ 1168920 w 1167480"/>
                <a:gd name="textAreaTop" fmla="*/ 0 h 1987560"/>
                <a:gd name="textAreaBottom" fmla="*/ 1989000 h 1987560"/>
              </a:gdLst>
              <a:ahLst/>
              <a:rect l="textAreaLeft" t="textAreaTop" r="textAreaRight" b="textAreaBottom"/>
              <a:pathLst>
                <a:path w="1169034" h="1988820">
                  <a:moveTo>
                    <a:pt x="1168908" y="0"/>
                  </a:moveTo>
                  <a:lnTo>
                    <a:pt x="0" y="0"/>
                  </a:lnTo>
                  <a:lnTo>
                    <a:pt x="0" y="1988819"/>
                  </a:lnTo>
                  <a:lnTo>
                    <a:pt x="1168908" y="1988819"/>
                  </a:lnTo>
                  <a:lnTo>
                    <a:pt x="1168908" y="0"/>
                  </a:lnTo>
                  <a:close/>
                </a:path>
              </a:pathLst>
            </a:custGeom>
            <a:solidFill>
              <a:srgbClr val="edc48a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object 19"/>
            <p:cNvSpPr/>
            <p:nvPr/>
          </p:nvSpPr>
          <p:spPr>
            <a:xfrm>
              <a:off x="5698080" y="3362040"/>
              <a:ext cx="1167480" cy="1987560"/>
            </a:xfrm>
            <a:custGeom>
              <a:avLst/>
              <a:gdLst>
                <a:gd name="textAreaLeft" fmla="*/ 0 w 1167480"/>
                <a:gd name="textAreaRight" fmla="*/ 1168920 w 1167480"/>
                <a:gd name="textAreaTop" fmla="*/ 0 h 1987560"/>
                <a:gd name="textAreaBottom" fmla="*/ 1989000 h 1987560"/>
              </a:gdLst>
              <a:ahLst/>
              <a:rect l="textAreaLeft" t="textAreaTop" r="textAreaRight" b="textAreaBottom"/>
              <a:pathLst>
                <a:path w="1169034" h="1988820">
                  <a:moveTo>
                    <a:pt x="0" y="1988819"/>
                  </a:moveTo>
                  <a:lnTo>
                    <a:pt x="1168908" y="1988819"/>
                  </a:lnTo>
                  <a:lnTo>
                    <a:pt x="1168908" y="0"/>
                  </a:lnTo>
                  <a:lnTo>
                    <a:pt x="0" y="0"/>
                  </a:lnTo>
                  <a:lnTo>
                    <a:pt x="0" y="1988819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6" name="object 20"/>
            <p:cNvSpPr/>
            <p:nvPr/>
          </p:nvSpPr>
          <p:spPr>
            <a:xfrm>
              <a:off x="5699160" y="3362760"/>
              <a:ext cx="1168200" cy="1988640"/>
            </a:xfrm>
            <a:custGeom>
              <a:avLst/>
              <a:gdLst>
                <a:gd name="textAreaLeft" fmla="*/ 0 w 1168200"/>
                <a:gd name="textAreaRight" fmla="*/ 1169640 w 1168200"/>
                <a:gd name="textAreaTop" fmla="*/ 0 h 1988640"/>
                <a:gd name="textAreaBottom" fmla="*/ 1990080 h 1988640"/>
              </a:gdLst>
              <a:ahLst/>
              <a:rect l="textAreaLeft" t="textAreaTop" r="textAreaRight" b="textAreaBottom"/>
              <a:pathLst>
                <a:path w="1169670" h="1990089">
                  <a:moveTo>
                    <a:pt x="0" y="0"/>
                  </a:moveTo>
                  <a:lnTo>
                    <a:pt x="1169416" y="1988566"/>
                  </a:lnTo>
                </a:path>
                <a:path w="1169670" h="1990089">
                  <a:moveTo>
                    <a:pt x="1169416" y="27432"/>
                  </a:moveTo>
                  <a:lnTo>
                    <a:pt x="0" y="1989582"/>
                  </a:lnTo>
                </a:path>
              </a:pathLst>
            </a:custGeom>
            <a:noFill/>
            <a:ln w="38100">
              <a:solidFill>
                <a:srgbClr val="e19d3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77" name="object 21" descr=""/>
            <p:cNvPicPr/>
            <p:nvPr/>
          </p:nvPicPr>
          <p:blipFill>
            <a:blip r:embed="rId15"/>
            <a:stretch/>
          </p:blipFill>
          <p:spPr>
            <a:xfrm>
              <a:off x="8948880" y="3666600"/>
              <a:ext cx="2126160" cy="3185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8" name="object 22" descr=""/>
            <p:cNvPicPr/>
            <p:nvPr/>
          </p:nvPicPr>
          <p:blipFill>
            <a:blip r:embed="rId16"/>
            <a:stretch/>
          </p:blipFill>
          <p:spPr>
            <a:xfrm>
              <a:off x="6841080" y="5335560"/>
              <a:ext cx="2197080" cy="101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9" name="object 23"/>
            <p:cNvSpPr/>
            <p:nvPr/>
          </p:nvSpPr>
          <p:spPr>
            <a:xfrm>
              <a:off x="6855120" y="4345200"/>
              <a:ext cx="2093400" cy="919440"/>
            </a:xfrm>
            <a:custGeom>
              <a:avLst/>
              <a:gdLst>
                <a:gd name="textAreaLeft" fmla="*/ 0 w 2093400"/>
                <a:gd name="textAreaRight" fmla="*/ 2094840 w 2093400"/>
                <a:gd name="textAreaTop" fmla="*/ 0 h 919440"/>
                <a:gd name="textAreaBottom" fmla="*/ 920880 h 919440"/>
              </a:gdLst>
              <a:ahLst/>
              <a:rect l="textAreaLeft" t="textAreaTop" r="textAreaRight" b="textAreaBottom"/>
              <a:pathLst>
                <a:path w="2094865" h="920750">
                  <a:moveTo>
                    <a:pt x="2020272" y="895963"/>
                  </a:moveTo>
                  <a:lnTo>
                    <a:pt x="2009521" y="920750"/>
                  </a:lnTo>
                  <a:lnTo>
                    <a:pt x="2094611" y="916051"/>
                  </a:lnTo>
                  <a:lnTo>
                    <a:pt x="2084068" y="903478"/>
                  </a:lnTo>
                  <a:lnTo>
                    <a:pt x="2037588" y="903478"/>
                  </a:lnTo>
                  <a:lnTo>
                    <a:pt x="2020272" y="895963"/>
                  </a:lnTo>
                  <a:close/>
                </a:path>
                <a:path w="2094865" h="920750">
                  <a:moveTo>
                    <a:pt x="2029119" y="875565"/>
                  </a:moveTo>
                  <a:lnTo>
                    <a:pt x="2020272" y="895963"/>
                  </a:lnTo>
                  <a:lnTo>
                    <a:pt x="2037588" y="903478"/>
                  </a:lnTo>
                  <a:lnTo>
                    <a:pt x="2044192" y="900938"/>
                  </a:lnTo>
                  <a:lnTo>
                    <a:pt x="2046604" y="895223"/>
                  </a:lnTo>
                  <a:lnTo>
                    <a:pt x="2049018" y="889635"/>
                  </a:lnTo>
                  <a:lnTo>
                    <a:pt x="2046477" y="883031"/>
                  </a:lnTo>
                  <a:lnTo>
                    <a:pt x="2040763" y="880618"/>
                  </a:lnTo>
                  <a:lnTo>
                    <a:pt x="2029119" y="875565"/>
                  </a:lnTo>
                  <a:close/>
                </a:path>
                <a:path w="2094865" h="920750">
                  <a:moveTo>
                    <a:pt x="2039874" y="850773"/>
                  </a:moveTo>
                  <a:lnTo>
                    <a:pt x="2029119" y="875565"/>
                  </a:lnTo>
                  <a:lnTo>
                    <a:pt x="2040763" y="880618"/>
                  </a:lnTo>
                  <a:lnTo>
                    <a:pt x="2046477" y="883031"/>
                  </a:lnTo>
                  <a:lnTo>
                    <a:pt x="2049018" y="889635"/>
                  </a:lnTo>
                  <a:lnTo>
                    <a:pt x="2046604" y="895223"/>
                  </a:lnTo>
                  <a:lnTo>
                    <a:pt x="2044192" y="900938"/>
                  </a:lnTo>
                  <a:lnTo>
                    <a:pt x="2037588" y="903478"/>
                  </a:lnTo>
                  <a:lnTo>
                    <a:pt x="2084068" y="903478"/>
                  </a:lnTo>
                  <a:lnTo>
                    <a:pt x="2039874" y="850773"/>
                  </a:lnTo>
                  <a:close/>
                </a:path>
                <a:path w="2094865" h="920750">
                  <a:moveTo>
                    <a:pt x="11429" y="0"/>
                  </a:moveTo>
                  <a:lnTo>
                    <a:pt x="4952" y="2667"/>
                  </a:lnTo>
                  <a:lnTo>
                    <a:pt x="2540" y="8255"/>
                  </a:lnTo>
                  <a:lnTo>
                    <a:pt x="0" y="13843"/>
                  </a:lnTo>
                  <a:lnTo>
                    <a:pt x="2667" y="20447"/>
                  </a:lnTo>
                  <a:lnTo>
                    <a:pt x="2020272" y="895963"/>
                  </a:lnTo>
                  <a:lnTo>
                    <a:pt x="2029119" y="875565"/>
                  </a:lnTo>
                  <a:lnTo>
                    <a:pt x="17145" y="254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e19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object 2"/>
          <p:cNvGrpSpPr/>
          <p:nvPr/>
        </p:nvGrpSpPr>
        <p:grpSpPr>
          <a:xfrm>
            <a:off x="2628720" y="1014840"/>
            <a:ext cx="8527320" cy="5584320"/>
            <a:chOff x="2628720" y="1014840"/>
            <a:chExt cx="8527320" cy="5584320"/>
          </a:xfrm>
        </p:grpSpPr>
        <p:sp>
          <p:nvSpPr>
            <p:cNvPr id="157" name="object 3"/>
            <p:cNvSpPr/>
            <p:nvPr/>
          </p:nvSpPr>
          <p:spPr>
            <a:xfrm>
              <a:off x="2628720" y="119484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69">
                  <a:moveTo>
                    <a:pt x="8528304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8528304" y="699515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object 4"/>
            <p:cNvSpPr/>
            <p:nvPr/>
          </p:nvSpPr>
          <p:spPr>
            <a:xfrm>
              <a:off x="2628720" y="119484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69">
                  <a:moveTo>
                    <a:pt x="0" y="699515"/>
                  </a:moveTo>
                  <a:lnTo>
                    <a:pt x="8528304" y="699515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noFill/>
            <a:ln w="9525">
              <a:solidFill>
                <a:srgbClr val="80c34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59" name="object 5" descr=""/>
            <p:cNvPicPr/>
            <p:nvPr/>
          </p:nvPicPr>
          <p:blipFill>
            <a:blip r:embed="rId1"/>
            <a:stretch/>
          </p:blipFill>
          <p:spPr>
            <a:xfrm>
              <a:off x="3051000" y="1014840"/>
              <a:ext cx="5974920" cy="357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0" name="object 6"/>
            <p:cNvSpPr/>
            <p:nvPr/>
          </p:nvSpPr>
          <p:spPr>
            <a:xfrm>
              <a:off x="2628720" y="213660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69">
                  <a:moveTo>
                    <a:pt x="8528304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8528304" y="699515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object 7"/>
            <p:cNvSpPr/>
            <p:nvPr/>
          </p:nvSpPr>
          <p:spPr>
            <a:xfrm>
              <a:off x="2628720" y="213660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69">
                  <a:moveTo>
                    <a:pt x="0" y="699515"/>
                  </a:moveTo>
                  <a:lnTo>
                    <a:pt x="8528304" y="699515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noFill/>
            <a:ln w="9525">
              <a:solidFill>
                <a:srgbClr val="e19d3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62" name="object 8" descr=""/>
            <p:cNvPicPr/>
            <p:nvPr/>
          </p:nvPicPr>
          <p:blipFill>
            <a:blip r:embed="rId2"/>
            <a:stretch/>
          </p:blipFill>
          <p:spPr>
            <a:xfrm>
              <a:off x="3051000" y="1955160"/>
              <a:ext cx="5974920" cy="35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object 9"/>
            <p:cNvSpPr/>
            <p:nvPr/>
          </p:nvSpPr>
          <p:spPr>
            <a:xfrm>
              <a:off x="2628720" y="307692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8528304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8528304" y="699515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object 10"/>
            <p:cNvSpPr/>
            <p:nvPr/>
          </p:nvSpPr>
          <p:spPr>
            <a:xfrm>
              <a:off x="2628720" y="307692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0" y="699515"/>
                  </a:moveTo>
                  <a:lnTo>
                    <a:pt x="8528304" y="699515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noFill/>
            <a:ln w="9525">
              <a:solidFill>
                <a:srgbClr val="d5493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65" name="object 11" descr=""/>
            <p:cNvPicPr/>
            <p:nvPr/>
          </p:nvPicPr>
          <p:blipFill>
            <a:blip r:embed="rId3"/>
            <a:stretch/>
          </p:blipFill>
          <p:spPr>
            <a:xfrm>
              <a:off x="3051000" y="2896920"/>
              <a:ext cx="5974920" cy="357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object 12"/>
            <p:cNvSpPr/>
            <p:nvPr/>
          </p:nvSpPr>
          <p:spPr>
            <a:xfrm>
              <a:off x="2628720" y="401868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8528304" y="0"/>
                  </a:moveTo>
                  <a:lnTo>
                    <a:pt x="0" y="0"/>
                  </a:lnTo>
                  <a:lnTo>
                    <a:pt x="0" y="699516"/>
                  </a:lnTo>
                  <a:lnTo>
                    <a:pt x="8528304" y="69951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object 13"/>
            <p:cNvSpPr/>
            <p:nvPr/>
          </p:nvSpPr>
          <p:spPr>
            <a:xfrm>
              <a:off x="2628720" y="401868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0" y="699516"/>
                  </a:moveTo>
                  <a:lnTo>
                    <a:pt x="8528304" y="69951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699516"/>
                  </a:lnTo>
                  <a:close/>
                </a:path>
              </a:pathLst>
            </a:custGeom>
            <a:noFill/>
            <a:ln w="9525">
              <a:solidFill>
                <a:srgbClr val="d5468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68" name="object 14" descr=""/>
            <p:cNvPicPr/>
            <p:nvPr/>
          </p:nvPicPr>
          <p:blipFill>
            <a:blip r:embed="rId4"/>
            <a:stretch/>
          </p:blipFill>
          <p:spPr>
            <a:xfrm>
              <a:off x="3051000" y="3837240"/>
              <a:ext cx="5974920" cy="35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9" name="object 15"/>
            <p:cNvSpPr/>
            <p:nvPr/>
          </p:nvSpPr>
          <p:spPr>
            <a:xfrm>
              <a:off x="2628720" y="496080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8528304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8528304" y="699515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object 16"/>
            <p:cNvSpPr/>
            <p:nvPr/>
          </p:nvSpPr>
          <p:spPr>
            <a:xfrm>
              <a:off x="2628720" y="496080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0" y="699515"/>
                  </a:moveTo>
                  <a:lnTo>
                    <a:pt x="8528304" y="699515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noFill/>
            <a:ln w="9525">
              <a:solidFill>
                <a:srgbClr val="a666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71" name="object 17" descr=""/>
            <p:cNvPicPr/>
            <p:nvPr/>
          </p:nvPicPr>
          <p:blipFill>
            <a:blip r:embed="rId5"/>
            <a:stretch/>
          </p:blipFill>
          <p:spPr>
            <a:xfrm>
              <a:off x="3051000" y="4779360"/>
              <a:ext cx="5974920" cy="357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2" name="object 18"/>
            <p:cNvSpPr/>
            <p:nvPr/>
          </p:nvSpPr>
          <p:spPr>
            <a:xfrm>
              <a:off x="2628720" y="590076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8528304" y="0"/>
                  </a:moveTo>
                  <a:lnTo>
                    <a:pt x="0" y="0"/>
                  </a:lnTo>
                  <a:lnTo>
                    <a:pt x="0" y="699516"/>
                  </a:lnTo>
                  <a:lnTo>
                    <a:pt x="8528304" y="69951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object 19"/>
            <p:cNvSpPr/>
            <p:nvPr/>
          </p:nvSpPr>
          <p:spPr>
            <a:xfrm>
              <a:off x="2628720" y="5900760"/>
              <a:ext cx="8527320" cy="698400"/>
            </a:xfrm>
            <a:custGeom>
              <a:avLst/>
              <a:gdLst>
                <a:gd name="textAreaLeft" fmla="*/ 0 w 8527320"/>
                <a:gd name="textAreaRight" fmla="*/ 8528760 w 8527320"/>
                <a:gd name="textAreaTop" fmla="*/ 0 h 698400"/>
                <a:gd name="textAreaBottom" fmla="*/ 699840 h 698400"/>
              </a:gdLst>
              <a:ahLst/>
              <a:rect l="textAreaLeft" t="textAreaTop" r="textAreaRight" b="textAreaBottom"/>
              <a:pathLst>
                <a:path w="8528685" h="699770">
                  <a:moveTo>
                    <a:pt x="0" y="699516"/>
                  </a:moveTo>
                  <a:lnTo>
                    <a:pt x="8528304" y="69951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699516"/>
                  </a:lnTo>
                  <a:close/>
                </a:path>
              </a:pathLst>
            </a:custGeom>
            <a:noFill/>
            <a:ln w="9525">
              <a:solidFill>
                <a:srgbClr val="80c34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74" name="object 20" descr=""/>
            <p:cNvPicPr/>
            <p:nvPr/>
          </p:nvPicPr>
          <p:blipFill>
            <a:blip r:embed="rId6"/>
            <a:stretch/>
          </p:blipFill>
          <p:spPr>
            <a:xfrm>
              <a:off x="3051000" y="5721120"/>
              <a:ext cx="5974920" cy="357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5" name="object 21"/>
          <p:cNvSpPr/>
          <p:nvPr/>
        </p:nvSpPr>
        <p:spPr>
          <a:xfrm>
            <a:off x="3278520" y="1073160"/>
            <a:ext cx="2639520" cy="54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8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-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PRESENTATION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5640" indent="-11304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Symbol"/>
              <a:buChar char=""/>
              <a:tabLst>
                <a:tab algn="l" pos="12564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Problématique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5640" indent="-113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/>
              <a:buChar char="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d’entrées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12564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65240">
              <a:lnSpc>
                <a:spcPct val="100000"/>
              </a:lnSpc>
              <a:buClr>
                <a:srgbClr val="000000"/>
              </a:buClr>
              <a:buFont typeface="OpenSymbol"/>
              <a:buAutoNum type="romanUcPeriod" startAt="2"/>
              <a:tabLst>
                <a:tab algn="l" pos="184680"/>
              </a:tabLst>
            </a:pPr>
            <a:r>
              <a:rPr b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PRESENTATION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DES</a:t>
            </a:r>
            <a:r>
              <a:rPr b="1" lang="fr-FR" sz="1200" spc="2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DONNEES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1191"/>
              </a:spcBef>
              <a:buClr>
                <a:srgbClr val="000000"/>
              </a:buClr>
              <a:buFont typeface="Symbol"/>
              <a:buChar char="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Découverte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/>
              <a:buChar char="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Analyse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exploratoire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12564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800">
              <a:lnSpc>
                <a:spcPct val="100000"/>
              </a:lnSpc>
              <a:tabLst>
                <a:tab algn="l" pos="125640"/>
              </a:tabLst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III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DONNEES</a:t>
            </a:r>
            <a:r>
              <a:rPr b="1" lang="fr-FR" sz="12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TEXTUELLES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Preprocessing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vectorisation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12564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800">
              <a:lnSpc>
                <a:spcPct val="100000"/>
              </a:lnSpc>
              <a:spcBef>
                <a:spcPts val="6"/>
              </a:spcBef>
              <a:tabLst>
                <a:tab algn="l" pos="125640"/>
              </a:tabLst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IV</a:t>
            </a:r>
            <a:r>
              <a:rPr b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DONNEES</a:t>
            </a:r>
            <a:r>
              <a:rPr b="1" lang="fr-FR" sz="12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VISUELLES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Preprocessing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vectorisation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12564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800">
              <a:lnSpc>
                <a:spcPct val="100000"/>
              </a:lnSpc>
              <a:tabLst>
                <a:tab algn="l" pos="125640"/>
              </a:tabLst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</a:t>
            </a:r>
            <a:r>
              <a:rPr b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</a:t>
            </a:r>
            <a:r>
              <a:rPr b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&amp;</a:t>
            </a:r>
            <a:r>
              <a:rPr b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 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classification</a:t>
            </a:r>
            <a:r>
              <a:rPr b="0" lang="fr-FR" sz="12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Analyse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résultats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12564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800">
              <a:lnSpc>
                <a:spcPct val="100000"/>
              </a:lnSpc>
              <a:spcBef>
                <a:spcPts val="6"/>
              </a:spcBef>
              <a:tabLst>
                <a:tab algn="l" pos="125640"/>
              </a:tabLst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VI</a:t>
            </a:r>
            <a:r>
              <a:rPr b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Résumé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125640" indent="-113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Corbel"/>
              <a:buChar char="•"/>
              <a:tabLst>
                <a:tab algn="l" pos="12564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Questions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-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Réponses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bject 23"/>
          <p:cNvSpPr/>
          <p:nvPr/>
        </p:nvSpPr>
        <p:spPr>
          <a:xfrm>
            <a:off x="12024360" y="6580440"/>
            <a:ext cx="885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CNN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Modèle</a:t>
            </a: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ResNet50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1" name="object 3"/>
          <p:cNvGrpSpPr/>
          <p:nvPr/>
        </p:nvGrpSpPr>
        <p:grpSpPr>
          <a:xfrm>
            <a:off x="214920" y="935640"/>
            <a:ext cx="9927360" cy="1916280"/>
            <a:chOff x="214920" y="935640"/>
            <a:chExt cx="9927360" cy="1916280"/>
          </a:xfrm>
        </p:grpSpPr>
        <p:pic>
          <p:nvPicPr>
            <p:cNvPr id="582" name="object 4" descr=""/>
            <p:cNvPicPr/>
            <p:nvPr/>
          </p:nvPicPr>
          <p:blipFill>
            <a:blip r:embed="rId1"/>
            <a:stretch/>
          </p:blipFill>
          <p:spPr>
            <a:xfrm>
              <a:off x="214920" y="935640"/>
              <a:ext cx="9927360" cy="191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3" name="object 5"/>
            <p:cNvSpPr/>
            <p:nvPr/>
          </p:nvSpPr>
          <p:spPr>
            <a:xfrm>
              <a:off x="214920" y="935640"/>
              <a:ext cx="9927360" cy="1916280"/>
            </a:xfrm>
            <a:custGeom>
              <a:avLst/>
              <a:gdLst>
                <a:gd name="textAreaLeft" fmla="*/ 0 w 9927360"/>
                <a:gd name="textAreaRight" fmla="*/ 9928800 w 9927360"/>
                <a:gd name="textAreaTop" fmla="*/ 0 h 1916280"/>
                <a:gd name="textAreaBottom" fmla="*/ 1917720 h 1916280"/>
              </a:gdLst>
              <a:ahLst/>
              <a:rect l="textAreaLeft" t="textAreaTop" r="textAreaRight" b="textAreaBottom"/>
              <a:pathLst>
                <a:path w="9928860" h="1917700">
                  <a:moveTo>
                    <a:pt x="0" y="128269"/>
                  </a:moveTo>
                  <a:lnTo>
                    <a:pt x="10082" y="78331"/>
                  </a:lnTo>
                  <a:lnTo>
                    <a:pt x="37579" y="37560"/>
                  </a:lnTo>
                  <a:lnTo>
                    <a:pt x="78363" y="10076"/>
                  </a:lnTo>
                  <a:lnTo>
                    <a:pt x="128308" y="0"/>
                  </a:lnTo>
                  <a:lnTo>
                    <a:pt x="9800590" y="0"/>
                  </a:lnTo>
                  <a:lnTo>
                    <a:pt x="9850528" y="10076"/>
                  </a:lnTo>
                  <a:lnTo>
                    <a:pt x="9891299" y="37560"/>
                  </a:lnTo>
                  <a:lnTo>
                    <a:pt x="9918783" y="78331"/>
                  </a:lnTo>
                  <a:lnTo>
                    <a:pt x="9928860" y="128269"/>
                  </a:lnTo>
                  <a:lnTo>
                    <a:pt x="9928860" y="1788922"/>
                  </a:lnTo>
                  <a:lnTo>
                    <a:pt x="9918783" y="1838860"/>
                  </a:lnTo>
                  <a:lnTo>
                    <a:pt x="9891299" y="1879631"/>
                  </a:lnTo>
                  <a:lnTo>
                    <a:pt x="9850528" y="1907115"/>
                  </a:lnTo>
                  <a:lnTo>
                    <a:pt x="9800590" y="1917191"/>
                  </a:lnTo>
                  <a:lnTo>
                    <a:pt x="128308" y="1917191"/>
                  </a:lnTo>
                  <a:lnTo>
                    <a:pt x="78363" y="1907115"/>
                  </a:lnTo>
                  <a:lnTo>
                    <a:pt x="37579" y="1879631"/>
                  </a:lnTo>
                  <a:lnTo>
                    <a:pt x="10082" y="1838860"/>
                  </a:lnTo>
                  <a:lnTo>
                    <a:pt x="0" y="1788922"/>
                  </a:lnTo>
                  <a:lnTo>
                    <a:pt x="0" y="128269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327240" y="1039320"/>
            <a:ext cx="9632160" cy="3898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656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Définition</a:t>
            </a:r>
            <a:r>
              <a:rPr b="1" lang="fr-FR" sz="1200" spc="-32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du</a:t>
            </a:r>
            <a:r>
              <a:rPr b="1" lang="fr-FR" sz="1200" spc="-26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modèle</a:t>
            </a:r>
            <a:r>
              <a:rPr b="1" lang="fr-FR" sz="1200" spc="-15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Tx/>
                <a:latin typeface="Corbel"/>
              </a:rPr>
              <a:t>ResNet50</a:t>
            </a:r>
            <a:r>
              <a:rPr b="1" lang="fr-FR" sz="1200" spc="-21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Tx/>
                <a:latin typeface="Corbel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97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9720"/>
              </a:tabLst>
            </a:pPr>
            <a:r>
              <a:rPr b="0" lang="fr-FR" sz="1200" spc="-12" strike="noStrike" u="sng">
                <a:solidFill>
                  <a:srgbClr val="000000"/>
                </a:solidFill>
                <a:uFillTx/>
                <a:latin typeface="Corbel"/>
              </a:rPr>
              <a:t>VGG-</a:t>
            </a:r>
            <a:r>
              <a:rPr b="0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Net</a:t>
            </a:r>
            <a:r>
              <a:rPr b="0" lang="fr-FR" sz="1200" spc="-32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présente</a:t>
            </a:r>
            <a:r>
              <a:rPr b="0" lang="fr-FR" sz="1200" spc="-21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deux</a:t>
            </a:r>
            <a:r>
              <a:rPr b="0" lang="fr-FR" sz="1200" spc="-15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Tx/>
                <a:latin typeface="Corbel"/>
              </a:rPr>
              <a:t>inconvénients</a:t>
            </a:r>
            <a:r>
              <a:rPr b="0" lang="fr-FR" sz="1200" spc="-21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Tx/>
                <a:latin typeface="Corbel"/>
              </a:rPr>
              <a:t>majeurs</a:t>
            </a:r>
            <a:r>
              <a:rPr b="0" lang="fr-FR" sz="1200" spc="-15" strike="noStrike" u="sng">
                <a:solidFill>
                  <a:srgbClr val="000000"/>
                </a:solidFill>
                <a:uFillTx/>
                <a:latin typeface="Corbel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Tx/>
                <a:latin typeface="Corbel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69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69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Il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est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lent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à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entraîner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69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69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poids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l’architecture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réseau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sont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importants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(en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termes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disque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/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bande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passante),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cela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peut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rendre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déploiement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9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VGG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fastidieux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97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97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réseau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ResNet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est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plutôt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forme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«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d’architecture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exotique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»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qui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repose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sur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modules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micro-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architecture.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9720" indent="-173520">
              <a:lnSpc>
                <a:spcPct val="100000"/>
              </a:lnSpc>
              <a:buClr>
                <a:srgbClr val="212121"/>
              </a:buClr>
              <a:buFont typeface="Arial"/>
              <a:buChar char="•"/>
              <a:tabLst>
                <a:tab algn="l" pos="189720"/>
              </a:tabLst>
            </a:pP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Le terme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 micro-architecture</a:t>
            </a:r>
            <a:r>
              <a:rPr b="0" lang="fr-FR" sz="1200" spc="-26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désigne 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l'ensemble</a:t>
            </a:r>
            <a:r>
              <a:rPr b="0" lang="fr-FR" sz="1200" spc="-21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des «blocs</a:t>
            </a:r>
            <a:r>
              <a:rPr b="0" lang="fr-FR" sz="1200" spc="-7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de 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construction»</a:t>
            </a:r>
            <a:r>
              <a:rPr b="0" lang="fr-FR" sz="1200" spc="-26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utilisés</a:t>
            </a:r>
            <a:r>
              <a:rPr b="0" lang="fr-FR" sz="1200" spc="-7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pour</a:t>
            </a:r>
            <a:r>
              <a:rPr b="0" lang="fr-FR" sz="1200" spc="-32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construire</a:t>
            </a:r>
            <a:r>
              <a:rPr b="0" lang="fr-FR" sz="1200" spc="-21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le 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réseau.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9720" indent="-173520">
              <a:lnSpc>
                <a:spcPct val="100000"/>
              </a:lnSpc>
              <a:buClr>
                <a:srgbClr val="212121"/>
              </a:buClr>
              <a:buFont typeface="Arial"/>
              <a:buChar char="•"/>
              <a:tabLst>
                <a:tab algn="l" pos="189720"/>
              </a:tabLst>
            </a:pP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Un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ensemble</a:t>
            </a:r>
            <a:r>
              <a:rPr b="0" lang="fr-FR" sz="1200" spc="-32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de</a:t>
            </a:r>
            <a:r>
              <a:rPr b="0" lang="fr-FR" sz="1200" spc="-15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blocs de</a:t>
            </a:r>
            <a:r>
              <a:rPr b="0" lang="fr-FR" sz="1200" spc="-21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construction</a:t>
            </a:r>
            <a:r>
              <a:rPr b="0" lang="fr-FR" sz="1200" spc="-35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de</a:t>
            </a:r>
            <a:r>
              <a:rPr b="0" lang="fr-FR" sz="1200" spc="1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2" strike="noStrike">
                <a:solidFill>
                  <a:srgbClr val="212121"/>
                </a:solidFill>
                <a:latin typeface="Calibri"/>
              </a:rPr>
              <a:t>micro-</a:t>
            </a:r>
            <a:r>
              <a:rPr b="0" lang="fr-FR" sz="1200" spc="-1" strike="noStrike">
                <a:solidFill>
                  <a:srgbClr val="212121"/>
                </a:solidFill>
                <a:latin typeface="Calibri"/>
              </a:rPr>
              <a:t>architecture</a:t>
            </a:r>
            <a:r>
              <a:rPr b="0" lang="fr-FR" sz="1200" spc="148" strike="noStrike">
                <a:solidFill>
                  <a:srgbClr val="212121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est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composé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 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couches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standards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(Convolution,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Pool,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etc.)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9720" indent="-1735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97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Source</a:t>
            </a:r>
            <a:r>
              <a:rPr b="0" lang="fr-FR" sz="1200" spc="4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définition</a:t>
            </a:r>
            <a:r>
              <a:rPr b="0" lang="fr-FR" sz="1200" spc="43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:</a:t>
            </a:r>
            <a:r>
              <a:rPr b="0" lang="fr-FR" sz="1200" spc="5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hlinkClick r:id="rId2"/>
              </a:rPr>
              <a:t>https://www.pyimagesearch.com/2017/03/20/imagenet-vggnet-resnet-inception-xception-keras/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5" name="object 7"/>
          <p:cNvGrpSpPr/>
          <p:nvPr/>
        </p:nvGrpSpPr>
        <p:grpSpPr>
          <a:xfrm>
            <a:off x="214920" y="2970360"/>
            <a:ext cx="11772720" cy="3846600"/>
            <a:chOff x="214920" y="2970360"/>
            <a:chExt cx="11772720" cy="3846600"/>
          </a:xfrm>
        </p:grpSpPr>
        <p:pic>
          <p:nvPicPr>
            <p:cNvPr id="586" name="object 8" descr=""/>
            <p:cNvPicPr/>
            <p:nvPr/>
          </p:nvPicPr>
          <p:blipFill>
            <a:blip r:embed="rId3"/>
            <a:stretch/>
          </p:blipFill>
          <p:spPr>
            <a:xfrm>
              <a:off x="2333160" y="2970360"/>
              <a:ext cx="9654480" cy="267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7" name="object 9" descr=""/>
            <p:cNvPicPr/>
            <p:nvPr/>
          </p:nvPicPr>
          <p:blipFill>
            <a:blip r:embed="rId4"/>
            <a:stretch/>
          </p:blipFill>
          <p:spPr>
            <a:xfrm>
              <a:off x="214920" y="5759280"/>
              <a:ext cx="5782320" cy="105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8" name="object 10"/>
            <p:cNvSpPr/>
            <p:nvPr/>
          </p:nvSpPr>
          <p:spPr>
            <a:xfrm>
              <a:off x="214920" y="5759280"/>
              <a:ext cx="5782320" cy="1057680"/>
            </a:xfrm>
            <a:custGeom>
              <a:avLst/>
              <a:gdLst>
                <a:gd name="textAreaLeft" fmla="*/ 0 w 5782320"/>
                <a:gd name="textAreaRight" fmla="*/ 5783760 w 5782320"/>
                <a:gd name="textAreaTop" fmla="*/ 0 h 1057680"/>
                <a:gd name="textAreaBottom" fmla="*/ 1059120 h 1057680"/>
              </a:gdLst>
              <a:ahLst/>
              <a:rect l="textAreaLeft" t="textAreaTop" r="textAreaRight" b="textAreaBottom"/>
              <a:pathLst>
                <a:path w="5783580" h="1059179">
                  <a:moveTo>
                    <a:pt x="0" y="70891"/>
                  </a:moveTo>
                  <a:lnTo>
                    <a:pt x="5570" y="43296"/>
                  </a:lnTo>
                  <a:lnTo>
                    <a:pt x="20762" y="20762"/>
                  </a:lnTo>
                  <a:lnTo>
                    <a:pt x="43296" y="5570"/>
                  </a:lnTo>
                  <a:lnTo>
                    <a:pt x="70891" y="0"/>
                  </a:lnTo>
                  <a:lnTo>
                    <a:pt x="5712714" y="0"/>
                  </a:lnTo>
                  <a:lnTo>
                    <a:pt x="5740288" y="5570"/>
                  </a:lnTo>
                  <a:lnTo>
                    <a:pt x="5762815" y="20762"/>
                  </a:lnTo>
                  <a:lnTo>
                    <a:pt x="5778007" y="43296"/>
                  </a:lnTo>
                  <a:lnTo>
                    <a:pt x="5783580" y="70891"/>
                  </a:lnTo>
                  <a:lnTo>
                    <a:pt x="5783580" y="988288"/>
                  </a:lnTo>
                  <a:lnTo>
                    <a:pt x="5778007" y="1015882"/>
                  </a:lnTo>
                  <a:lnTo>
                    <a:pt x="5762815" y="1038415"/>
                  </a:lnTo>
                  <a:lnTo>
                    <a:pt x="5740288" y="1053608"/>
                  </a:lnTo>
                  <a:lnTo>
                    <a:pt x="5712714" y="1059178"/>
                  </a:lnTo>
                  <a:lnTo>
                    <a:pt x="70891" y="1059178"/>
                  </a:lnTo>
                  <a:lnTo>
                    <a:pt x="43296" y="1053608"/>
                  </a:lnTo>
                  <a:lnTo>
                    <a:pt x="20762" y="1038415"/>
                  </a:lnTo>
                  <a:lnTo>
                    <a:pt x="5570" y="1015882"/>
                  </a:lnTo>
                  <a:lnTo>
                    <a:pt x="0" y="988288"/>
                  </a:lnTo>
                  <a:lnTo>
                    <a:pt x="0" y="70891"/>
                  </a:lnTo>
                  <a:close/>
                </a:path>
              </a:pathLst>
            </a:custGeom>
            <a:noFill/>
            <a:ln w="952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89" name="object 11"/>
          <p:cNvSpPr/>
          <p:nvPr/>
        </p:nvSpPr>
        <p:spPr>
          <a:xfrm>
            <a:off x="314280" y="5902560"/>
            <a:ext cx="339336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Transfer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Learning</a:t>
            </a:r>
            <a:r>
              <a:rPr b="1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pré-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entraîné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ImageNet.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vecteur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100352.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object 2"/>
          <p:cNvGrpSpPr/>
          <p:nvPr/>
        </p:nvGrpSpPr>
        <p:grpSpPr>
          <a:xfrm>
            <a:off x="1800000" y="2755440"/>
            <a:ext cx="8999640" cy="1346040"/>
            <a:chOff x="1800000" y="2755440"/>
            <a:chExt cx="8999640" cy="1346040"/>
          </a:xfrm>
        </p:grpSpPr>
        <p:pic>
          <p:nvPicPr>
            <p:cNvPr id="591" name="object 3" descr=""/>
            <p:cNvPicPr/>
            <p:nvPr/>
          </p:nvPicPr>
          <p:blipFill>
            <a:blip r:embed="rId1"/>
            <a:stretch/>
          </p:blipFill>
          <p:spPr>
            <a:xfrm>
              <a:off x="1800000" y="2755440"/>
              <a:ext cx="8999280" cy="134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2" name="object 4"/>
            <p:cNvSpPr/>
            <p:nvPr/>
          </p:nvSpPr>
          <p:spPr>
            <a:xfrm>
              <a:off x="1800000" y="2755440"/>
              <a:ext cx="8999640" cy="1346040"/>
            </a:xfrm>
            <a:custGeom>
              <a:avLst/>
              <a:gdLst>
                <a:gd name="textAreaLeft" fmla="*/ 0 w 8999640"/>
                <a:gd name="textAreaRight" fmla="*/ 9001080 w 8999640"/>
                <a:gd name="textAreaTop" fmla="*/ 0 h 1346040"/>
                <a:gd name="textAreaBottom" fmla="*/ 1347480 h 1346040"/>
              </a:gdLst>
              <a:ahLst/>
              <a:rect l="textAreaLeft" t="textAreaTop" r="textAreaRight" b="textAreaBottom"/>
              <a:pathLst>
                <a:path w="6928484" h="1347470">
                  <a:moveTo>
                    <a:pt x="0" y="224536"/>
                  </a:moveTo>
                  <a:lnTo>
                    <a:pt x="4564" y="179300"/>
                  </a:lnTo>
                  <a:lnTo>
                    <a:pt x="17652" y="137160"/>
                  </a:lnTo>
                  <a:lnTo>
                    <a:pt x="38361" y="99020"/>
                  </a:lnTo>
                  <a:lnTo>
                    <a:pt x="65786" y="65786"/>
                  </a:lnTo>
                  <a:lnTo>
                    <a:pt x="99020" y="38361"/>
                  </a:lnTo>
                  <a:lnTo>
                    <a:pt x="137159" y="17652"/>
                  </a:lnTo>
                  <a:lnTo>
                    <a:pt x="179300" y="4564"/>
                  </a:lnTo>
                  <a:lnTo>
                    <a:pt x="224535" y="0"/>
                  </a:lnTo>
                  <a:lnTo>
                    <a:pt x="6703568" y="0"/>
                  </a:lnTo>
                  <a:lnTo>
                    <a:pt x="6748803" y="4564"/>
                  </a:lnTo>
                  <a:lnTo>
                    <a:pt x="6790944" y="17652"/>
                  </a:lnTo>
                  <a:lnTo>
                    <a:pt x="6829083" y="38361"/>
                  </a:lnTo>
                  <a:lnTo>
                    <a:pt x="6862317" y="65786"/>
                  </a:lnTo>
                  <a:lnTo>
                    <a:pt x="6889742" y="99020"/>
                  </a:lnTo>
                  <a:lnTo>
                    <a:pt x="6910450" y="137160"/>
                  </a:lnTo>
                  <a:lnTo>
                    <a:pt x="6923539" y="179300"/>
                  </a:lnTo>
                  <a:lnTo>
                    <a:pt x="6928104" y="224536"/>
                  </a:lnTo>
                  <a:lnTo>
                    <a:pt x="6928104" y="1122680"/>
                  </a:lnTo>
                  <a:lnTo>
                    <a:pt x="6923539" y="1167915"/>
                  </a:lnTo>
                  <a:lnTo>
                    <a:pt x="6910451" y="1210056"/>
                  </a:lnTo>
                  <a:lnTo>
                    <a:pt x="6889742" y="1248195"/>
                  </a:lnTo>
                  <a:lnTo>
                    <a:pt x="6862318" y="1281430"/>
                  </a:lnTo>
                  <a:lnTo>
                    <a:pt x="6829083" y="1308854"/>
                  </a:lnTo>
                  <a:lnTo>
                    <a:pt x="6790944" y="1329563"/>
                  </a:lnTo>
                  <a:lnTo>
                    <a:pt x="6748803" y="1342651"/>
                  </a:lnTo>
                  <a:lnTo>
                    <a:pt x="6703568" y="1347216"/>
                  </a:lnTo>
                  <a:lnTo>
                    <a:pt x="224535" y="1347216"/>
                  </a:lnTo>
                  <a:lnTo>
                    <a:pt x="179300" y="1342651"/>
                  </a:lnTo>
                  <a:lnTo>
                    <a:pt x="137159" y="1329563"/>
                  </a:lnTo>
                  <a:lnTo>
                    <a:pt x="99020" y="1308854"/>
                  </a:lnTo>
                  <a:lnTo>
                    <a:pt x="65786" y="1281430"/>
                  </a:lnTo>
                  <a:lnTo>
                    <a:pt x="38361" y="1248195"/>
                  </a:lnTo>
                  <a:lnTo>
                    <a:pt x="17652" y="1210056"/>
                  </a:lnTo>
                  <a:lnTo>
                    <a:pt x="4564" y="1167915"/>
                  </a:lnTo>
                  <a:lnTo>
                    <a:pt x="0" y="1122680"/>
                  </a:lnTo>
                  <a:lnTo>
                    <a:pt x="0" y="224536"/>
                  </a:lnTo>
                  <a:close/>
                </a:path>
              </a:pathLst>
            </a:custGeom>
            <a:noFill/>
            <a:ln w="9525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93" name="object 6" descr=""/>
            <p:cNvPicPr/>
            <p:nvPr/>
          </p:nvPicPr>
          <p:blipFill>
            <a:blip r:embed="rId2"/>
            <a:stretch/>
          </p:blipFill>
          <p:spPr>
            <a:xfrm>
              <a:off x="3211200" y="3342240"/>
              <a:ext cx="1237680" cy="307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800000" y="2774880"/>
            <a:ext cx="935964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01412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V</a:t>
            </a:r>
            <a:r>
              <a:rPr b="0" lang="fr-FR" sz="4000" spc="-8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4000" spc="-20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26" strike="noStrike">
                <a:solidFill>
                  <a:srgbClr val="000000"/>
                </a:solidFill>
                <a:latin typeface="Corbel"/>
              </a:rPr>
              <a:t>CLASSIFICATION</a:t>
            </a:r>
            <a:r>
              <a:rPr b="0" lang="fr-FR" sz="40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52" strike="noStrike">
                <a:solidFill>
                  <a:srgbClr val="000000"/>
                </a:solidFill>
                <a:latin typeface="Corbel"/>
              </a:rPr>
              <a:t>&amp; 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CLUSTERING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object 10"/>
          <p:cNvSpPr/>
          <p:nvPr/>
        </p:nvSpPr>
        <p:spPr>
          <a:xfrm>
            <a:off x="11958840" y="6580440"/>
            <a:ext cx="1530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20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6" name="object 11"/>
          <p:cNvGrpSpPr/>
          <p:nvPr/>
        </p:nvGrpSpPr>
        <p:grpSpPr>
          <a:xfrm>
            <a:off x="921960" y="4509360"/>
            <a:ext cx="10346400" cy="1256040"/>
            <a:chOff x="921960" y="4509360"/>
            <a:chExt cx="10346400" cy="1256040"/>
          </a:xfrm>
        </p:grpSpPr>
        <p:pic>
          <p:nvPicPr>
            <p:cNvPr id="597" name="object 12" descr=""/>
            <p:cNvPicPr/>
            <p:nvPr/>
          </p:nvPicPr>
          <p:blipFill>
            <a:blip r:embed="rId3"/>
            <a:stretch/>
          </p:blipFill>
          <p:spPr>
            <a:xfrm>
              <a:off x="921960" y="4509360"/>
              <a:ext cx="10346400" cy="125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8" name="object 13"/>
            <p:cNvSpPr/>
            <p:nvPr/>
          </p:nvSpPr>
          <p:spPr>
            <a:xfrm>
              <a:off x="921960" y="4509360"/>
              <a:ext cx="10346400" cy="1256040"/>
            </a:xfrm>
            <a:custGeom>
              <a:avLst/>
              <a:gdLst>
                <a:gd name="textAreaLeft" fmla="*/ 0 w 10346400"/>
                <a:gd name="textAreaRight" fmla="*/ 10347840 w 10346400"/>
                <a:gd name="textAreaTop" fmla="*/ 0 h 1256040"/>
                <a:gd name="textAreaBottom" fmla="*/ 1257480 h 1256040"/>
              </a:gdLst>
              <a:ahLst/>
              <a:rect l="textAreaLeft" t="textAreaTop" r="textAreaRight" b="textAreaBottom"/>
              <a:pathLst>
                <a:path w="10347960" h="1257300">
                  <a:moveTo>
                    <a:pt x="0" y="84200"/>
                  </a:moveTo>
                  <a:lnTo>
                    <a:pt x="6613" y="51434"/>
                  </a:lnTo>
                  <a:lnTo>
                    <a:pt x="24649" y="24669"/>
                  </a:lnTo>
                  <a:lnTo>
                    <a:pt x="51397" y="6619"/>
                  </a:lnTo>
                  <a:lnTo>
                    <a:pt x="84150" y="0"/>
                  </a:lnTo>
                  <a:lnTo>
                    <a:pt x="10263759" y="0"/>
                  </a:lnTo>
                  <a:lnTo>
                    <a:pt x="10296525" y="6619"/>
                  </a:lnTo>
                  <a:lnTo>
                    <a:pt x="10323290" y="24669"/>
                  </a:lnTo>
                  <a:lnTo>
                    <a:pt x="10341340" y="51434"/>
                  </a:lnTo>
                  <a:lnTo>
                    <a:pt x="10347960" y="84200"/>
                  </a:lnTo>
                  <a:lnTo>
                    <a:pt x="10347960" y="1173149"/>
                  </a:lnTo>
                  <a:lnTo>
                    <a:pt x="10341340" y="1205902"/>
                  </a:lnTo>
                  <a:lnTo>
                    <a:pt x="10323290" y="1232650"/>
                  </a:lnTo>
                  <a:lnTo>
                    <a:pt x="10296525" y="1250686"/>
                  </a:lnTo>
                  <a:lnTo>
                    <a:pt x="10263759" y="1257299"/>
                  </a:lnTo>
                  <a:lnTo>
                    <a:pt x="84150" y="1257299"/>
                  </a:lnTo>
                  <a:lnTo>
                    <a:pt x="51397" y="1250686"/>
                  </a:lnTo>
                  <a:lnTo>
                    <a:pt x="24649" y="1232650"/>
                  </a:lnTo>
                  <a:lnTo>
                    <a:pt x="6613" y="1205902"/>
                  </a:lnTo>
                  <a:lnTo>
                    <a:pt x="0" y="1173149"/>
                  </a:lnTo>
                  <a:lnTo>
                    <a:pt x="0" y="84200"/>
                  </a:lnTo>
                  <a:close/>
                </a:path>
              </a:pathLst>
            </a:custGeom>
            <a:noFill/>
            <a:ln w="952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9" name="object 14"/>
          <p:cNvSpPr/>
          <p:nvPr/>
        </p:nvSpPr>
        <p:spPr>
          <a:xfrm>
            <a:off x="1026000" y="4627080"/>
            <a:ext cx="1009044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Deux</a:t>
            </a:r>
            <a:r>
              <a:rPr b="1" lang="fr-FR" sz="16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méthodes</a:t>
            </a:r>
            <a:r>
              <a:rPr b="1" lang="fr-FR" sz="16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proposées</a:t>
            </a:r>
            <a:r>
              <a:rPr b="1" lang="fr-FR" sz="1600" spc="-7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6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641880" indent="-1728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Arial"/>
              <a:buChar char="•"/>
              <a:tabLst>
                <a:tab algn="l" pos="641880"/>
              </a:tabLst>
            </a:pPr>
            <a:r>
              <a:rPr b="0" lang="fr-FR" sz="16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Classification</a:t>
            </a:r>
            <a:r>
              <a:rPr b="0" lang="fr-FR" sz="16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multi</a:t>
            </a:r>
            <a:r>
              <a:rPr b="0" lang="fr-FR" sz="16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classes</a:t>
            </a:r>
            <a:r>
              <a:rPr b="0" lang="fr-FR" sz="16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0" lang="fr-FR" sz="1600" spc="-7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Cela</a:t>
            </a:r>
            <a:r>
              <a:rPr b="0" lang="fr-FR" sz="16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6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permettra</a:t>
            </a:r>
            <a:r>
              <a:rPr b="0" lang="fr-FR" sz="16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d’analyser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les</a:t>
            </a:r>
            <a:r>
              <a:rPr b="0" lang="fr-FR" sz="16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performances</a:t>
            </a:r>
            <a:r>
              <a:rPr b="0" lang="fr-FR" sz="16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6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classification d’un</a:t>
            </a:r>
            <a:r>
              <a:rPr b="0" lang="fr-FR" sz="16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nouvel</a:t>
            </a:r>
            <a:r>
              <a:rPr b="0" lang="fr-FR" sz="16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article.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6418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1880"/>
              </a:tabLst>
            </a:pPr>
            <a:r>
              <a:rPr b="0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Clustering</a:t>
            </a:r>
            <a:r>
              <a:rPr b="0" lang="fr-FR" sz="16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0" lang="fr-FR" sz="1600" spc="-8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Cela</a:t>
            </a:r>
            <a:r>
              <a:rPr b="0" lang="fr-FR" sz="16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6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permettra</a:t>
            </a:r>
            <a:r>
              <a:rPr b="0" lang="fr-FR" sz="16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d’analyser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la</a:t>
            </a:r>
            <a:r>
              <a:rPr b="0" lang="fr-FR" sz="16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qualité</a:t>
            </a:r>
            <a:r>
              <a:rPr b="0" lang="fr-FR" sz="16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6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r>
              <a:rPr b="0" lang="fr-FR" sz="16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feature</a:t>
            </a:r>
            <a:r>
              <a:rPr b="0" lang="fr-FR" sz="16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engineering.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681084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52" strike="noStrike">
                <a:solidFill>
                  <a:srgbClr val="000000"/>
                </a:solidFill>
                <a:latin typeface="Corbel"/>
              </a:rPr>
              <a:t>PREPARATION</a:t>
            </a:r>
            <a:r>
              <a:rPr b="1" lang="fr-FR" sz="4000" spc="-10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1" lang="fr-FR" sz="4000" spc="-10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DONNEES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1" name="object 3"/>
          <p:cNvGraphicFramePr/>
          <p:nvPr/>
        </p:nvGraphicFramePr>
        <p:xfrm>
          <a:off x="0" y="815040"/>
          <a:ext cx="12188520" cy="5934240"/>
        </p:xfrm>
        <a:graphic>
          <a:graphicData uri="http://schemas.openxmlformats.org/drawingml/2006/table">
            <a:tbl>
              <a:tblPr/>
              <a:tblGrid>
                <a:gridCol w="1008360"/>
                <a:gridCol w="2800800"/>
                <a:gridCol w="1414440"/>
                <a:gridCol w="1740960"/>
                <a:gridCol w="1922760"/>
                <a:gridCol w="1559880"/>
                <a:gridCol w="1741680"/>
              </a:tblGrid>
              <a:tr h="639360"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Itération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Description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501480" indent="-230400">
                        <a:lnSpc>
                          <a:spcPct val="100000"/>
                        </a:lnSpc>
                        <a:spcBef>
                          <a:spcPts val="286"/>
                        </a:spcBef>
                        <a:tabLst>
                          <a:tab algn="l" pos="0"/>
                        </a:tabLst>
                      </a:pPr>
                      <a:r>
                        <a:rPr b="1" lang="fr-FR" sz="12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Taille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vecteur initale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05200" indent="17640">
                        <a:lnSpc>
                          <a:spcPct val="100000"/>
                        </a:lnSpc>
                        <a:spcBef>
                          <a:spcPts val="286"/>
                        </a:spcBef>
                        <a:tabLst>
                          <a:tab algn="l" pos="0"/>
                        </a:tabLst>
                      </a:pPr>
                      <a:r>
                        <a:rPr b="1" lang="fr-FR" sz="12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Taille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vecteur</a:t>
                      </a:r>
                      <a:r>
                        <a:rPr b="1" lang="fr-FR" sz="12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totale 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après</a:t>
                      </a:r>
                      <a:r>
                        <a:rPr b="1" lang="fr-FR" sz="1200" spc="-3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concaténation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ACP</a:t>
                      </a:r>
                      <a:r>
                        <a:rPr b="1" lang="fr-FR" sz="12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(90%</a:t>
                      </a:r>
                      <a:r>
                        <a:rPr b="1" lang="fr-FR" sz="1200" spc="-4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d’infos</a:t>
                      </a:r>
                      <a:r>
                        <a:rPr b="1" lang="fr-FR" sz="12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gardées)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59280" indent="-218520">
                        <a:lnSpc>
                          <a:spcPct val="100000"/>
                        </a:lnSpc>
                        <a:spcBef>
                          <a:spcPts val="286"/>
                        </a:spcBef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NMF</a:t>
                      </a:r>
                      <a:r>
                        <a:rPr b="1" lang="fr-FR" sz="12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(Réduction 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à</a:t>
                      </a:r>
                      <a:r>
                        <a:rPr b="1" lang="fr-FR" sz="1200" spc="9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composants)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42640" algn="ctr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1" lang="fr-FR" sz="12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Taille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1" lang="fr-FR" sz="12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vecteur</a:t>
                      </a:r>
                      <a:r>
                        <a:rPr b="1" lang="fr-FR" sz="12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après </a:t>
                      </a:r>
                      <a:r>
                        <a:rPr b="1" lang="fr-FR" sz="12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réduction dimensionnelle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258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8120"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BoVW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8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3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VGG-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25088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25088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8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4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ResNet50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100352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100352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5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 :</a:t>
                      </a:r>
                      <a:r>
                        <a:rPr b="0" lang="fr-FR" sz="1100" spc="4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Image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BoVw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3371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431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000080" indent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Image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BoVw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3371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450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Image :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VGG-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25088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27459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584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450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Image :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VGG-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25088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27459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9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87480" indent="-1040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Word2Vec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Image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BoVW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448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945000" indent="-608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Word2Vec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Image :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VGG-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25088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26088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584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Word2Vec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Image :</a:t>
                      </a:r>
                      <a:r>
                        <a:rPr b="0" lang="fr-FR" sz="11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VGG-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25088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26088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Oui sur</a:t>
                      </a:r>
                      <a:r>
                        <a:rPr b="0" lang="fr-FR" sz="1100" spc="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VGG-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16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2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90280" indent="13716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Image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ResNet50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100352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102723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665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13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90280" indent="13716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Tf-</a:t>
                      </a: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Idf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 Image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ResNet50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2371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100352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102723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52" strike="noStrike">
                          <a:solidFill>
                            <a:srgbClr val="000000"/>
                          </a:solidFill>
                          <a:latin typeface="Corbel"/>
                        </a:rPr>
                        <a:t>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14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83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Texte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Word2Vec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890280"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Image</a:t>
                      </a:r>
                      <a:r>
                        <a:rPr b="0" lang="fr-FR" sz="1100" spc="-15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:</a:t>
                      </a:r>
                      <a:r>
                        <a:rPr b="0" lang="fr-FR" sz="1100" spc="-7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ResNet50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1" strike="noStrike">
                          <a:solidFill>
                            <a:srgbClr val="000000"/>
                          </a:solidFill>
                          <a:latin typeface="Corbel"/>
                        </a:rPr>
                        <a:t>1000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100352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101352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26" strike="noStrike">
                          <a:solidFill>
                            <a:srgbClr val="000000"/>
                          </a:solidFill>
                          <a:latin typeface="Corbel"/>
                        </a:rPr>
                        <a:t>Non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Oui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sur</a:t>
                      </a:r>
                      <a:r>
                        <a:rPr b="0" lang="fr-FR" sz="1100" spc="1" strike="noStrike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ResNet50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fr-FR" sz="1100" spc="-12" strike="noStrike">
                          <a:solidFill>
                            <a:srgbClr val="000000"/>
                          </a:solidFill>
                          <a:latin typeface="Corbel"/>
                        </a:rPr>
                        <a:t>10007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object 2"/>
          <p:cNvGrpSpPr/>
          <p:nvPr/>
        </p:nvGrpSpPr>
        <p:grpSpPr>
          <a:xfrm>
            <a:off x="83880" y="861120"/>
            <a:ext cx="12022920" cy="5503320"/>
            <a:chOff x="83880" y="861120"/>
            <a:chExt cx="12022920" cy="5503320"/>
          </a:xfrm>
        </p:grpSpPr>
        <p:pic>
          <p:nvPicPr>
            <p:cNvPr id="603" name="object 3" descr=""/>
            <p:cNvPicPr/>
            <p:nvPr/>
          </p:nvPicPr>
          <p:blipFill>
            <a:blip r:embed="rId1"/>
            <a:stretch/>
          </p:blipFill>
          <p:spPr>
            <a:xfrm>
              <a:off x="83880" y="2273760"/>
              <a:ext cx="2077200" cy="409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4" name="object 4" descr=""/>
            <p:cNvPicPr/>
            <p:nvPr/>
          </p:nvPicPr>
          <p:blipFill>
            <a:blip r:embed="rId2"/>
            <a:stretch/>
          </p:blipFill>
          <p:spPr>
            <a:xfrm>
              <a:off x="2333160" y="2273760"/>
              <a:ext cx="9773640" cy="409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5" name="object 5" descr=""/>
            <p:cNvPicPr/>
            <p:nvPr/>
          </p:nvPicPr>
          <p:blipFill>
            <a:blip r:embed="rId3"/>
            <a:stretch/>
          </p:blipFill>
          <p:spPr>
            <a:xfrm>
              <a:off x="1484280" y="861120"/>
              <a:ext cx="10344960" cy="1256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object 6"/>
            <p:cNvSpPr/>
            <p:nvPr/>
          </p:nvSpPr>
          <p:spPr>
            <a:xfrm>
              <a:off x="1484280" y="861120"/>
              <a:ext cx="10345320" cy="1256040"/>
            </a:xfrm>
            <a:custGeom>
              <a:avLst/>
              <a:gdLst>
                <a:gd name="textAreaLeft" fmla="*/ 0 w 10345320"/>
                <a:gd name="textAreaRight" fmla="*/ 10346760 w 10345320"/>
                <a:gd name="textAreaTop" fmla="*/ 0 h 1256040"/>
                <a:gd name="textAreaBottom" fmla="*/ 1257480 h 1256040"/>
              </a:gdLst>
              <a:ahLst/>
              <a:rect l="textAreaLeft" t="textAreaTop" r="textAreaRight" b="textAreaBottom"/>
              <a:pathLst>
                <a:path w="10346690" h="1257300">
                  <a:moveTo>
                    <a:pt x="0" y="84200"/>
                  </a:moveTo>
                  <a:lnTo>
                    <a:pt x="6619" y="51435"/>
                  </a:lnTo>
                  <a:lnTo>
                    <a:pt x="24669" y="24669"/>
                  </a:lnTo>
                  <a:lnTo>
                    <a:pt x="51434" y="6619"/>
                  </a:lnTo>
                  <a:lnTo>
                    <a:pt x="84201" y="0"/>
                  </a:lnTo>
                  <a:lnTo>
                    <a:pt x="10262235" y="0"/>
                  </a:lnTo>
                  <a:lnTo>
                    <a:pt x="10295001" y="6619"/>
                  </a:lnTo>
                  <a:lnTo>
                    <a:pt x="10321766" y="24669"/>
                  </a:lnTo>
                  <a:lnTo>
                    <a:pt x="10339816" y="51435"/>
                  </a:lnTo>
                  <a:lnTo>
                    <a:pt x="10346436" y="84200"/>
                  </a:lnTo>
                  <a:lnTo>
                    <a:pt x="10346436" y="1173099"/>
                  </a:lnTo>
                  <a:lnTo>
                    <a:pt x="10339816" y="1205864"/>
                  </a:lnTo>
                  <a:lnTo>
                    <a:pt x="10321766" y="1232630"/>
                  </a:lnTo>
                  <a:lnTo>
                    <a:pt x="10295001" y="1250680"/>
                  </a:lnTo>
                  <a:lnTo>
                    <a:pt x="10262235" y="1257300"/>
                  </a:lnTo>
                  <a:lnTo>
                    <a:pt x="84201" y="1257300"/>
                  </a:lnTo>
                  <a:lnTo>
                    <a:pt x="51434" y="1250680"/>
                  </a:lnTo>
                  <a:lnTo>
                    <a:pt x="24669" y="1232630"/>
                  </a:lnTo>
                  <a:lnTo>
                    <a:pt x="6619" y="1205864"/>
                  </a:lnTo>
                  <a:lnTo>
                    <a:pt x="0" y="1173099"/>
                  </a:lnTo>
                  <a:lnTo>
                    <a:pt x="0" y="84200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07" name="object 7"/>
          <p:cNvSpPr/>
          <p:nvPr/>
        </p:nvSpPr>
        <p:spPr>
          <a:xfrm>
            <a:off x="1587600" y="919080"/>
            <a:ext cx="998460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Mise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en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place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modèles de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classification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4260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2600"/>
              </a:tabLst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Mesure de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performance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par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l’accuracy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pourcentage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prédictions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correctes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 le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total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prédictions.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433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33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accuracy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=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correct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predictions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/ total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predictions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418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1880"/>
                <a:tab algn="l" pos="6724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avons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7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classes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(nos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categories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ici),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l’accuracy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donne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idée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globale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performance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modèles,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mais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savons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toutes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classes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prédites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même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manière,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deux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négligées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modèle.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433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3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allons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donc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mettre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place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matrice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confusion,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montrera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bonnes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mauvaises predictions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1067652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CLASSIFICATION</a:t>
            </a:r>
            <a:r>
              <a:rPr b="1" lang="fr-FR" sz="4000" spc="-8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24" strike="noStrike">
                <a:solidFill>
                  <a:srgbClr val="000000"/>
                </a:solidFill>
                <a:latin typeface="Corbel"/>
              </a:rPr>
              <a:t>MU</a:t>
            </a:r>
            <a:r>
              <a:rPr b="1" lang="fr-FR" sz="4000" spc="-466" strike="noStrike">
                <a:solidFill>
                  <a:srgbClr val="000000"/>
                </a:solidFill>
                <a:latin typeface="Corbel"/>
              </a:rPr>
              <a:t>L</a:t>
            </a:r>
            <a:r>
              <a:rPr b="1" lang="fr-FR" sz="4000" spc="15" strike="noStrike">
                <a:solidFill>
                  <a:srgbClr val="000000"/>
                </a:solidFill>
                <a:latin typeface="Corbel"/>
              </a:rPr>
              <a:t>TICL</a:t>
            </a:r>
            <a:r>
              <a:rPr b="1" lang="fr-FR" sz="4000" spc="29" strike="noStrike">
                <a:solidFill>
                  <a:srgbClr val="000000"/>
                </a:solidFill>
                <a:latin typeface="Corbel"/>
              </a:rPr>
              <a:t>A</a:t>
            </a:r>
            <a:r>
              <a:rPr b="1" lang="fr-FR" sz="4000" spc="15" strike="noStrike">
                <a:solidFill>
                  <a:srgbClr val="000000"/>
                </a:solidFill>
                <a:latin typeface="Corbel"/>
              </a:rPr>
              <a:t>SSES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9" name="object 9"/>
          <p:cNvGrpSpPr/>
          <p:nvPr/>
        </p:nvGrpSpPr>
        <p:grpSpPr>
          <a:xfrm>
            <a:off x="1414440" y="2548080"/>
            <a:ext cx="8947800" cy="3902040"/>
            <a:chOff x="1414440" y="2548080"/>
            <a:chExt cx="8947800" cy="3902040"/>
          </a:xfrm>
        </p:grpSpPr>
        <p:sp>
          <p:nvSpPr>
            <p:cNvPr id="610" name="object 10"/>
            <p:cNvSpPr/>
            <p:nvPr/>
          </p:nvSpPr>
          <p:spPr>
            <a:xfrm>
              <a:off x="10084320" y="2548080"/>
              <a:ext cx="277920" cy="3902040"/>
            </a:xfrm>
            <a:custGeom>
              <a:avLst/>
              <a:gdLst>
                <a:gd name="textAreaLeft" fmla="*/ 0 w 277920"/>
                <a:gd name="textAreaRight" fmla="*/ 279360 w 277920"/>
                <a:gd name="textAreaTop" fmla="*/ 0 h 3902040"/>
                <a:gd name="textAreaBottom" fmla="*/ 3903480 h 3902040"/>
              </a:gdLst>
              <a:ahLst/>
              <a:rect l="textAreaLeft" t="textAreaTop" r="textAreaRight" b="textAreaBottom"/>
              <a:pathLst>
                <a:path w="279400" h="3903345">
                  <a:moveTo>
                    <a:pt x="278892" y="0"/>
                  </a:moveTo>
                  <a:lnTo>
                    <a:pt x="0" y="0"/>
                  </a:lnTo>
                  <a:lnTo>
                    <a:pt x="0" y="3902964"/>
                  </a:lnTo>
                  <a:lnTo>
                    <a:pt x="278892" y="3902964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9aea95">
                <a:alpha val="3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object 11"/>
            <p:cNvSpPr/>
            <p:nvPr/>
          </p:nvSpPr>
          <p:spPr>
            <a:xfrm>
              <a:off x="10084320" y="2548080"/>
              <a:ext cx="277920" cy="3902040"/>
            </a:xfrm>
            <a:custGeom>
              <a:avLst/>
              <a:gdLst>
                <a:gd name="textAreaLeft" fmla="*/ 0 w 277920"/>
                <a:gd name="textAreaRight" fmla="*/ 279360 w 277920"/>
                <a:gd name="textAreaTop" fmla="*/ 0 h 3902040"/>
                <a:gd name="textAreaBottom" fmla="*/ 3903480 h 3902040"/>
              </a:gdLst>
              <a:ahLst/>
              <a:rect l="textAreaLeft" t="textAreaTop" r="textAreaRight" b="textAreaBottom"/>
              <a:pathLst>
                <a:path w="279400" h="3903345">
                  <a:moveTo>
                    <a:pt x="0" y="3902964"/>
                  </a:moveTo>
                  <a:lnTo>
                    <a:pt x="278892" y="3902964"/>
                  </a:lnTo>
                  <a:lnTo>
                    <a:pt x="278892" y="0"/>
                  </a:lnTo>
                  <a:lnTo>
                    <a:pt x="0" y="0"/>
                  </a:lnTo>
                  <a:lnTo>
                    <a:pt x="0" y="3902964"/>
                  </a:lnTo>
                  <a:close/>
                </a:path>
              </a:pathLst>
            </a:custGeom>
            <a:noFill/>
            <a:ln w="15874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object 12"/>
            <p:cNvSpPr/>
            <p:nvPr/>
          </p:nvSpPr>
          <p:spPr>
            <a:xfrm>
              <a:off x="1414440" y="5427000"/>
              <a:ext cx="446760" cy="448200"/>
            </a:xfrm>
            <a:custGeom>
              <a:avLst/>
              <a:gdLst>
                <a:gd name="textAreaLeft" fmla="*/ 0 w 446760"/>
                <a:gd name="textAreaRight" fmla="*/ 448200 w 446760"/>
                <a:gd name="textAreaTop" fmla="*/ 0 h 448200"/>
                <a:gd name="textAreaBottom" fmla="*/ 449640 h 448200"/>
              </a:gdLst>
              <a:ahLst/>
              <a:rect l="textAreaLeft" t="textAreaTop" r="textAreaRight" b="textAreaBottom"/>
              <a:pathLst>
                <a:path w="448310" h="449579">
                  <a:moveTo>
                    <a:pt x="224028" y="0"/>
                  </a:moveTo>
                  <a:lnTo>
                    <a:pt x="178886" y="4564"/>
                  </a:lnTo>
                  <a:lnTo>
                    <a:pt x="136838" y="17656"/>
                  </a:lnTo>
                  <a:lnTo>
                    <a:pt x="98784" y="38375"/>
                  </a:lnTo>
                  <a:lnTo>
                    <a:pt x="65627" y="65817"/>
                  </a:lnTo>
                  <a:lnTo>
                    <a:pt x="38268" y="99082"/>
                  </a:lnTo>
                  <a:lnTo>
                    <a:pt x="17609" y="137267"/>
                  </a:lnTo>
                  <a:lnTo>
                    <a:pt x="4552" y="179470"/>
                  </a:lnTo>
                  <a:lnTo>
                    <a:pt x="0" y="224790"/>
                  </a:lnTo>
                  <a:lnTo>
                    <a:pt x="4552" y="270091"/>
                  </a:lnTo>
                  <a:lnTo>
                    <a:pt x="17609" y="312286"/>
                  </a:lnTo>
                  <a:lnTo>
                    <a:pt x="38268" y="350469"/>
                  </a:lnTo>
                  <a:lnTo>
                    <a:pt x="65627" y="383738"/>
                  </a:lnTo>
                  <a:lnTo>
                    <a:pt x="98784" y="411187"/>
                  </a:lnTo>
                  <a:lnTo>
                    <a:pt x="136838" y="431914"/>
                  </a:lnTo>
                  <a:lnTo>
                    <a:pt x="178886" y="445012"/>
                  </a:lnTo>
                  <a:lnTo>
                    <a:pt x="224028" y="449580"/>
                  </a:lnTo>
                  <a:lnTo>
                    <a:pt x="269169" y="445012"/>
                  </a:lnTo>
                  <a:lnTo>
                    <a:pt x="311217" y="431914"/>
                  </a:lnTo>
                  <a:lnTo>
                    <a:pt x="349271" y="411187"/>
                  </a:lnTo>
                  <a:lnTo>
                    <a:pt x="382428" y="383738"/>
                  </a:lnTo>
                  <a:lnTo>
                    <a:pt x="409787" y="350469"/>
                  </a:lnTo>
                  <a:lnTo>
                    <a:pt x="430446" y="312286"/>
                  </a:lnTo>
                  <a:lnTo>
                    <a:pt x="443503" y="270091"/>
                  </a:lnTo>
                  <a:lnTo>
                    <a:pt x="448055" y="224790"/>
                  </a:lnTo>
                  <a:lnTo>
                    <a:pt x="443503" y="179470"/>
                  </a:lnTo>
                  <a:lnTo>
                    <a:pt x="430446" y="137267"/>
                  </a:lnTo>
                  <a:lnTo>
                    <a:pt x="409787" y="99082"/>
                  </a:lnTo>
                  <a:lnTo>
                    <a:pt x="382428" y="65817"/>
                  </a:lnTo>
                  <a:lnTo>
                    <a:pt x="349271" y="38375"/>
                  </a:lnTo>
                  <a:lnTo>
                    <a:pt x="311217" y="17656"/>
                  </a:lnTo>
                  <a:lnTo>
                    <a:pt x="269169" y="4564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9aea95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object 13"/>
            <p:cNvSpPr/>
            <p:nvPr/>
          </p:nvSpPr>
          <p:spPr>
            <a:xfrm>
              <a:off x="1414440" y="5427000"/>
              <a:ext cx="446760" cy="448200"/>
            </a:xfrm>
            <a:custGeom>
              <a:avLst/>
              <a:gdLst>
                <a:gd name="textAreaLeft" fmla="*/ 0 w 446760"/>
                <a:gd name="textAreaRight" fmla="*/ 448200 w 446760"/>
                <a:gd name="textAreaTop" fmla="*/ 0 h 448200"/>
                <a:gd name="textAreaBottom" fmla="*/ 449640 h 448200"/>
              </a:gdLst>
              <a:ahLst/>
              <a:rect l="textAreaLeft" t="textAreaTop" r="textAreaRight" b="textAreaBottom"/>
              <a:pathLst>
                <a:path w="448310" h="449579">
                  <a:moveTo>
                    <a:pt x="0" y="224790"/>
                  </a:moveTo>
                  <a:lnTo>
                    <a:pt x="4552" y="179470"/>
                  </a:lnTo>
                  <a:lnTo>
                    <a:pt x="17609" y="137267"/>
                  </a:lnTo>
                  <a:lnTo>
                    <a:pt x="38268" y="99082"/>
                  </a:lnTo>
                  <a:lnTo>
                    <a:pt x="65627" y="65817"/>
                  </a:lnTo>
                  <a:lnTo>
                    <a:pt x="98784" y="38375"/>
                  </a:lnTo>
                  <a:lnTo>
                    <a:pt x="136838" y="17656"/>
                  </a:lnTo>
                  <a:lnTo>
                    <a:pt x="178886" y="4564"/>
                  </a:lnTo>
                  <a:lnTo>
                    <a:pt x="224028" y="0"/>
                  </a:lnTo>
                  <a:lnTo>
                    <a:pt x="269169" y="4564"/>
                  </a:lnTo>
                  <a:lnTo>
                    <a:pt x="311217" y="17656"/>
                  </a:lnTo>
                  <a:lnTo>
                    <a:pt x="349271" y="38375"/>
                  </a:lnTo>
                  <a:lnTo>
                    <a:pt x="382428" y="65817"/>
                  </a:lnTo>
                  <a:lnTo>
                    <a:pt x="409787" y="99082"/>
                  </a:lnTo>
                  <a:lnTo>
                    <a:pt x="430446" y="137267"/>
                  </a:lnTo>
                  <a:lnTo>
                    <a:pt x="443503" y="179470"/>
                  </a:lnTo>
                  <a:lnTo>
                    <a:pt x="448055" y="224790"/>
                  </a:lnTo>
                  <a:lnTo>
                    <a:pt x="443503" y="270091"/>
                  </a:lnTo>
                  <a:lnTo>
                    <a:pt x="430446" y="312286"/>
                  </a:lnTo>
                  <a:lnTo>
                    <a:pt x="409787" y="350469"/>
                  </a:lnTo>
                  <a:lnTo>
                    <a:pt x="382428" y="383738"/>
                  </a:lnTo>
                  <a:lnTo>
                    <a:pt x="349271" y="411187"/>
                  </a:lnTo>
                  <a:lnTo>
                    <a:pt x="311217" y="431914"/>
                  </a:lnTo>
                  <a:lnTo>
                    <a:pt x="269169" y="445012"/>
                  </a:lnTo>
                  <a:lnTo>
                    <a:pt x="224028" y="449580"/>
                  </a:lnTo>
                  <a:lnTo>
                    <a:pt x="178886" y="445012"/>
                  </a:lnTo>
                  <a:lnTo>
                    <a:pt x="136838" y="431914"/>
                  </a:lnTo>
                  <a:lnTo>
                    <a:pt x="98784" y="411187"/>
                  </a:lnTo>
                  <a:lnTo>
                    <a:pt x="65627" y="383738"/>
                  </a:lnTo>
                  <a:lnTo>
                    <a:pt x="38268" y="350469"/>
                  </a:lnTo>
                  <a:lnTo>
                    <a:pt x="17609" y="312286"/>
                  </a:lnTo>
                  <a:lnTo>
                    <a:pt x="4552" y="270091"/>
                  </a:lnTo>
                  <a:lnTo>
                    <a:pt x="0" y="224790"/>
                  </a:lnTo>
                  <a:close/>
                </a:path>
              </a:pathLst>
            </a:custGeom>
            <a:noFill/>
            <a:ln w="15874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4" name="object 14"/>
            <p:cNvSpPr/>
            <p:nvPr/>
          </p:nvSpPr>
          <p:spPr>
            <a:xfrm>
              <a:off x="1844280" y="4460400"/>
              <a:ext cx="8238960" cy="1210320"/>
            </a:xfrm>
            <a:custGeom>
              <a:avLst/>
              <a:gdLst>
                <a:gd name="textAreaLeft" fmla="*/ 0 w 8238960"/>
                <a:gd name="textAreaRight" fmla="*/ 8240400 w 8238960"/>
                <a:gd name="textAreaTop" fmla="*/ 0 h 1210320"/>
                <a:gd name="textAreaBottom" fmla="*/ 1211760 h 1210320"/>
              </a:gdLst>
              <a:ahLst/>
              <a:rect l="textAreaLeft" t="textAreaTop" r="textAreaRight" b="textAreaBottom"/>
              <a:pathLst>
                <a:path w="8240395" h="1211579">
                  <a:moveTo>
                    <a:pt x="8124229" y="37697"/>
                  </a:moveTo>
                  <a:lnTo>
                    <a:pt x="16256" y="1173365"/>
                  </a:lnTo>
                  <a:lnTo>
                    <a:pt x="0" y="1194879"/>
                  </a:lnTo>
                  <a:lnTo>
                    <a:pt x="2551" y="1202012"/>
                  </a:lnTo>
                  <a:lnTo>
                    <a:pt x="7461" y="1207441"/>
                  </a:lnTo>
                  <a:lnTo>
                    <a:pt x="14037" y="1210643"/>
                  </a:lnTo>
                  <a:lnTo>
                    <a:pt x="21589" y="1211097"/>
                  </a:lnTo>
                  <a:lnTo>
                    <a:pt x="8129497" y="75551"/>
                  </a:lnTo>
                  <a:lnTo>
                    <a:pt x="8124229" y="37697"/>
                  </a:lnTo>
                  <a:close/>
                </a:path>
                <a:path w="8240395" h="1211579">
                  <a:moveTo>
                    <a:pt x="8223047" y="35051"/>
                  </a:moveTo>
                  <a:lnTo>
                    <a:pt x="8143112" y="35051"/>
                  </a:lnTo>
                  <a:lnTo>
                    <a:pt x="8150663" y="35538"/>
                  </a:lnTo>
                  <a:lnTo>
                    <a:pt x="8157225" y="38750"/>
                  </a:lnTo>
                  <a:lnTo>
                    <a:pt x="8162097" y="44178"/>
                  </a:lnTo>
                  <a:lnTo>
                    <a:pt x="8164576" y="51307"/>
                  </a:lnTo>
                  <a:lnTo>
                    <a:pt x="8164163" y="58860"/>
                  </a:lnTo>
                  <a:lnTo>
                    <a:pt x="8160988" y="65436"/>
                  </a:lnTo>
                  <a:lnTo>
                    <a:pt x="8155574" y="70346"/>
                  </a:lnTo>
                  <a:lnTo>
                    <a:pt x="8148447" y="72897"/>
                  </a:lnTo>
                  <a:lnTo>
                    <a:pt x="8129497" y="75551"/>
                  </a:lnTo>
                  <a:lnTo>
                    <a:pt x="8134731" y="113156"/>
                  </a:lnTo>
                  <a:lnTo>
                    <a:pt x="8240013" y="40766"/>
                  </a:lnTo>
                  <a:lnTo>
                    <a:pt x="8223047" y="35051"/>
                  </a:lnTo>
                  <a:close/>
                </a:path>
                <a:path w="8240395" h="1211579">
                  <a:moveTo>
                    <a:pt x="8143112" y="35051"/>
                  </a:moveTo>
                  <a:lnTo>
                    <a:pt x="8124229" y="37697"/>
                  </a:lnTo>
                  <a:lnTo>
                    <a:pt x="8129497" y="75551"/>
                  </a:lnTo>
                  <a:lnTo>
                    <a:pt x="8148447" y="72897"/>
                  </a:lnTo>
                  <a:lnTo>
                    <a:pt x="8155574" y="70346"/>
                  </a:lnTo>
                  <a:lnTo>
                    <a:pt x="8160988" y="65436"/>
                  </a:lnTo>
                  <a:lnTo>
                    <a:pt x="8164163" y="58860"/>
                  </a:lnTo>
                  <a:lnTo>
                    <a:pt x="8164576" y="51307"/>
                  </a:lnTo>
                  <a:lnTo>
                    <a:pt x="8162097" y="44178"/>
                  </a:lnTo>
                  <a:lnTo>
                    <a:pt x="8157225" y="38750"/>
                  </a:lnTo>
                  <a:lnTo>
                    <a:pt x="8150663" y="35538"/>
                  </a:lnTo>
                  <a:lnTo>
                    <a:pt x="8143112" y="35051"/>
                  </a:lnTo>
                  <a:close/>
                </a:path>
                <a:path w="8240395" h="1211579">
                  <a:moveTo>
                    <a:pt x="8118983" y="0"/>
                  </a:moveTo>
                  <a:lnTo>
                    <a:pt x="8124229" y="37697"/>
                  </a:lnTo>
                  <a:lnTo>
                    <a:pt x="8143112" y="35051"/>
                  </a:lnTo>
                  <a:lnTo>
                    <a:pt x="8223047" y="35051"/>
                  </a:lnTo>
                  <a:lnTo>
                    <a:pt x="8118983" y="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object 2" descr=""/>
          <p:cNvPicPr/>
          <p:nvPr/>
        </p:nvPicPr>
        <p:blipFill>
          <a:blip r:embed="rId1"/>
          <a:stretch/>
        </p:blipFill>
        <p:spPr>
          <a:xfrm>
            <a:off x="2410920" y="1365480"/>
            <a:ext cx="6257520" cy="5408640"/>
          </a:xfrm>
          <a:prstGeom prst="rect">
            <a:avLst/>
          </a:prstGeom>
          <a:ln w="0">
            <a:noFill/>
          </a:ln>
        </p:spPr>
      </p:pic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MATRICE</a:t>
            </a:r>
            <a:r>
              <a:rPr b="1" lang="fr-FR" sz="4000" spc="-12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1" lang="fr-FR" sz="4000" spc="-21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CONFUSION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7" name="object 4"/>
          <p:cNvGrpSpPr/>
          <p:nvPr/>
        </p:nvGrpSpPr>
        <p:grpSpPr>
          <a:xfrm>
            <a:off x="8669880" y="1551600"/>
            <a:ext cx="1155600" cy="306360"/>
            <a:chOff x="8669880" y="1551600"/>
            <a:chExt cx="1155600" cy="306360"/>
          </a:xfrm>
        </p:grpSpPr>
        <p:pic>
          <p:nvPicPr>
            <p:cNvPr id="618" name="object 5" descr=""/>
            <p:cNvPicPr/>
            <p:nvPr/>
          </p:nvPicPr>
          <p:blipFill>
            <a:blip r:embed="rId2"/>
            <a:stretch/>
          </p:blipFill>
          <p:spPr>
            <a:xfrm>
              <a:off x="8669880" y="1551600"/>
              <a:ext cx="1155240" cy="30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object 6"/>
            <p:cNvSpPr/>
            <p:nvPr/>
          </p:nvSpPr>
          <p:spPr>
            <a:xfrm>
              <a:off x="8669880" y="1551600"/>
              <a:ext cx="1155600" cy="30636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156970" h="307975">
                  <a:moveTo>
                    <a:pt x="0" y="20573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136142" y="0"/>
                  </a:lnTo>
                  <a:lnTo>
                    <a:pt x="1144125" y="1625"/>
                  </a:lnTo>
                  <a:lnTo>
                    <a:pt x="1150667" y="6048"/>
                  </a:lnTo>
                  <a:lnTo>
                    <a:pt x="1155090" y="12590"/>
                  </a:lnTo>
                  <a:lnTo>
                    <a:pt x="1156716" y="20573"/>
                  </a:lnTo>
                  <a:lnTo>
                    <a:pt x="1156716" y="287273"/>
                  </a:lnTo>
                  <a:lnTo>
                    <a:pt x="1155090" y="295257"/>
                  </a:lnTo>
                  <a:lnTo>
                    <a:pt x="1150667" y="301799"/>
                  </a:lnTo>
                  <a:lnTo>
                    <a:pt x="1144125" y="306222"/>
                  </a:lnTo>
                  <a:lnTo>
                    <a:pt x="1136142" y="307847"/>
                  </a:lnTo>
                  <a:lnTo>
                    <a:pt x="20574" y="307847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3"/>
                  </a:lnTo>
                  <a:lnTo>
                    <a:pt x="0" y="20573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0" name="object 7"/>
          <p:cNvSpPr/>
          <p:nvPr/>
        </p:nvSpPr>
        <p:spPr>
          <a:xfrm>
            <a:off x="8914680" y="1592280"/>
            <a:ext cx="6660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42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1" name="object 8"/>
          <p:cNvGrpSpPr/>
          <p:nvPr/>
        </p:nvGrpSpPr>
        <p:grpSpPr>
          <a:xfrm>
            <a:off x="8669880" y="2045160"/>
            <a:ext cx="1155600" cy="308520"/>
            <a:chOff x="8669880" y="2045160"/>
            <a:chExt cx="1155600" cy="308520"/>
          </a:xfrm>
        </p:grpSpPr>
        <p:pic>
          <p:nvPicPr>
            <p:cNvPr id="622" name="object 9" descr=""/>
            <p:cNvPicPr/>
            <p:nvPr/>
          </p:nvPicPr>
          <p:blipFill>
            <a:blip r:embed="rId3"/>
            <a:stretch/>
          </p:blipFill>
          <p:spPr>
            <a:xfrm>
              <a:off x="8669880" y="2045160"/>
              <a:ext cx="1155240" cy="307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3" name="object 10"/>
            <p:cNvSpPr/>
            <p:nvPr/>
          </p:nvSpPr>
          <p:spPr>
            <a:xfrm>
              <a:off x="8669880" y="2045160"/>
              <a:ext cx="1155600" cy="30852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8520"/>
                <a:gd name="textAreaBottom" fmla="*/ 309960 h 308520"/>
              </a:gdLst>
              <a:ahLst/>
              <a:rect l="textAreaLeft" t="textAreaTop" r="textAreaRight" b="textAreaBottom"/>
              <a:pathLst>
                <a:path w="1156970" h="309880">
                  <a:moveTo>
                    <a:pt x="0" y="20700"/>
                  </a:moveTo>
                  <a:lnTo>
                    <a:pt x="1627" y="12644"/>
                  </a:lnTo>
                  <a:lnTo>
                    <a:pt x="6064" y="6064"/>
                  </a:lnTo>
                  <a:lnTo>
                    <a:pt x="12644" y="1627"/>
                  </a:lnTo>
                  <a:lnTo>
                    <a:pt x="20700" y="0"/>
                  </a:lnTo>
                  <a:lnTo>
                    <a:pt x="1136015" y="0"/>
                  </a:lnTo>
                  <a:lnTo>
                    <a:pt x="1144071" y="1627"/>
                  </a:lnTo>
                  <a:lnTo>
                    <a:pt x="1150651" y="6064"/>
                  </a:lnTo>
                  <a:lnTo>
                    <a:pt x="1155088" y="12644"/>
                  </a:lnTo>
                  <a:lnTo>
                    <a:pt x="1156716" y="20700"/>
                  </a:lnTo>
                  <a:lnTo>
                    <a:pt x="1156716" y="288670"/>
                  </a:lnTo>
                  <a:lnTo>
                    <a:pt x="1155088" y="296727"/>
                  </a:lnTo>
                  <a:lnTo>
                    <a:pt x="1150651" y="303307"/>
                  </a:lnTo>
                  <a:lnTo>
                    <a:pt x="1144071" y="307744"/>
                  </a:lnTo>
                  <a:lnTo>
                    <a:pt x="1136015" y="309371"/>
                  </a:lnTo>
                  <a:lnTo>
                    <a:pt x="20700" y="309371"/>
                  </a:lnTo>
                  <a:lnTo>
                    <a:pt x="12644" y="307744"/>
                  </a:lnTo>
                  <a:lnTo>
                    <a:pt x="6064" y="303307"/>
                  </a:lnTo>
                  <a:lnTo>
                    <a:pt x="1627" y="296727"/>
                  </a:lnTo>
                  <a:lnTo>
                    <a:pt x="0" y="288670"/>
                  </a:lnTo>
                  <a:lnTo>
                    <a:pt x="0" y="20700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4" name="object 11"/>
          <p:cNvSpPr/>
          <p:nvPr/>
        </p:nvSpPr>
        <p:spPr>
          <a:xfrm>
            <a:off x="8914680" y="2087280"/>
            <a:ext cx="6660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40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5" name="object 12"/>
          <p:cNvGrpSpPr/>
          <p:nvPr/>
        </p:nvGrpSpPr>
        <p:grpSpPr>
          <a:xfrm>
            <a:off x="8669880" y="2548080"/>
            <a:ext cx="1155600" cy="306360"/>
            <a:chOff x="8669880" y="2548080"/>
            <a:chExt cx="1155600" cy="306360"/>
          </a:xfrm>
        </p:grpSpPr>
        <p:pic>
          <p:nvPicPr>
            <p:cNvPr id="626" name="object 13" descr=""/>
            <p:cNvPicPr/>
            <p:nvPr/>
          </p:nvPicPr>
          <p:blipFill>
            <a:blip r:embed="rId4"/>
            <a:stretch/>
          </p:blipFill>
          <p:spPr>
            <a:xfrm>
              <a:off x="8669880" y="2548080"/>
              <a:ext cx="1155240" cy="30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7" name="object 14"/>
            <p:cNvSpPr/>
            <p:nvPr/>
          </p:nvSpPr>
          <p:spPr>
            <a:xfrm>
              <a:off x="8669880" y="2548080"/>
              <a:ext cx="1155600" cy="30636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156970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136142" y="0"/>
                  </a:lnTo>
                  <a:lnTo>
                    <a:pt x="1144125" y="1625"/>
                  </a:lnTo>
                  <a:lnTo>
                    <a:pt x="1150667" y="6048"/>
                  </a:lnTo>
                  <a:lnTo>
                    <a:pt x="1155090" y="12590"/>
                  </a:lnTo>
                  <a:lnTo>
                    <a:pt x="1156716" y="20574"/>
                  </a:lnTo>
                  <a:lnTo>
                    <a:pt x="1156716" y="287274"/>
                  </a:lnTo>
                  <a:lnTo>
                    <a:pt x="1155090" y="295257"/>
                  </a:lnTo>
                  <a:lnTo>
                    <a:pt x="1150667" y="301799"/>
                  </a:lnTo>
                  <a:lnTo>
                    <a:pt x="1144125" y="306222"/>
                  </a:lnTo>
                  <a:lnTo>
                    <a:pt x="1136142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8" name="object 15"/>
          <p:cNvSpPr/>
          <p:nvPr/>
        </p:nvSpPr>
        <p:spPr>
          <a:xfrm>
            <a:off x="8919360" y="2589480"/>
            <a:ext cx="6584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36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9" name="object 16"/>
          <p:cNvGrpSpPr/>
          <p:nvPr/>
        </p:nvGrpSpPr>
        <p:grpSpPr>
          <a:xfrm>
            <a:off x="8680680" y="3076920"/>
            <a:ext cx="1155600" cy="306360"/>
            <a:chOff x="8680680" y="3076920"/>
            <a:chExt cx="1155600" cy="306360"/>
          </a:xfrm>
        </p:grpSpPr>
        <p:pic>
          <p:nvPicPr>
            <p:cNvPr id="630" name="object 17" descr=""/>
            <p:cNvPicPr/>
            <p:nvPr/>
          </p:nvPicPr>
          <p:blipFill>
            <a:blip r:embed="rId5"/>
            <a:stretch/>
          </p:blipFill>
          <p:spPr>
            <a:xfrm>
              <a:off x="8680680" y="3076920"/>
              <a:ext cx="1155240" cy="30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1" name="object 18"/>
            <p:cNvSpPr/>
            <p:nvPr/>
          </p:nvSpPr>
          <p:spPr>
            <a:xfrm>
              <a:off x="8680680" y="3076920"/>
              <a:ext cx="1155600" cy="30636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156970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136142" y="0"/>
                  </a:lnTo>
                  <a:lnTo>
                    <a:pt x="1144125" y="1625"/>
                  </a:lnTo>
                  <a:lnTo>
                    <a:pt x="1150667" y="6048"/>
                  </a:lnTo>
                  <a:lnTo>
                    <a:pt x="1155090" y="12590"/>
                  </a:lnTo>
                  <a:lnTo>
                    <a:pt x="1156716" y="20574"/>
                  </a:lnTo>
                  <a:lnTo>
                    <a:pt x="1156716" y="287274"/>
                  </a:lnTo>
                  <a:lnTo>
                    <a:pt x="1155090" y="295257"/>
                  </a:lnTo>
                  <a:lnTo>
                    <a:pt x="1150667" y="301799"/>
                  </a:lnTo>
                  <a:lnTo>
                    <a:pt x="1144125" y="306222"/>
                  </a:lnTo>
                  <a:lnTo>
                    <a:pt x="1136142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32" name="object 19"/>
          <p:cNvSpPr/>
          <p:nvPr/>
        </p:nvSpPr>
        <p:spPr>
          <a:xfrm>
            <a:off x="8929800" y="3118320"/>
            <a:ext cx="6562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32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3" name="object 20"/>
          <p:cNvGrpSpPr/>
          <p:nvPr/>
        </p:nvGrpSpPr>
        <p:grpSpPr>
          <a:xfrm>
            <a:off x="8680680" y="3607200"/>
            <a:ext cx="1155600" cy="306360"/>
            <a:chOff x="8680680" y="3607200"/>
            <a:chExt cx="1155600" cy="306360"/>
          </a:xfrm>
        </p:grpSpPr>
        <p:pic>
          <p:nvPicPr>
            <p:cNvPr id="634" name="object 21" descr=""/>
            <p:cNvPicPr/>
            <p:nvPr/>
          </p:nvPicPr>
          <p:blipFill>
            <a:blip r:embed="rId6"/>
            <a:stretch/>
          </p:blipFill>
          <p:spPr>
            <a:xfrm>
              <a:off x="8680680" y="3607200"/>
              <a:ext cx="1155240" cy="30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5" name="object 22"/>
            <p:cNvSpPr/>
            <p:nvPr/>
          </p:nvSpPr>
          <p:spPr>
            <a:xfrm>
              <a:off x="8680680" y="3607200"/>
              <a:ext cx="1155600" cy="30636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156970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136142" y="0"/>
                  </a:lnTo>
                  <a:lnTo>
                    <a:pt x="1144125" y="1625"/>
                  </a:lnTo>
                  <a:lnTo>
                    <a:pt x="1150667" y="6048"/>
                  </a:lnTo>
                  <a:lnTo>
                    <a:pt x="1155090" y="12590"/>
                  </a:lnTo>
                  <a:lnTo>
                    <a:pt x="1156716" y="20574"/>
                  </a:lnTo>
                  <a:lnTo>
                    <a:pt x="1156716" y="287274"/>
                  </a:lnTo>
                  <a:lnTo>
                    <a:pt x="1155090" y="295257"/>
                  </a:lnTo>
                  <a:lnTo>
                    <a:pt x="1150667" y="301799"/>
                  </a:lnTo>
                  <a:lnTo>
                    <a:pt x="1144125" y="306222"/>
                  </a:lnTo>
                  <a:lnTo>
                    <a:pt x="1136142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36" name="object 23"/>
          <p:cNvSpPr/>
          <p:nvPr/>
        </p:nvSpPr>
        <p:spPr>
          <a:xfrm>
            <a:off x="8925480" y="3649320"/>
            <a:ext cx="6660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40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7" name="object 24"/>
          <p:cNvGrpSpPr/>
          <p:nvPr/>
        </p:nvGrpSpPr>
        <p:grpSpPr>
          <a:xfrm>
            <a:off x="8669880" y="4113360"/>
            <a:ext cx="1155600" cy="306360"/>
            <a:chOff x="8669880" y="4113360"/>
            <a:chExt cx="1155600" cy="306360"/>
          </a:xfrm>
        </p:grpSpPr>
        <p:pic>
          <p:nvPicPr>
            <p:cNvPr id="638" name="object 25" descr=""/>
            <p:cNvPicPr/>
            <p:nvPr/>
          </p:nvPicPr>
          <p:blipFill>
            <a:blip r:embed="rId7"/>
            <a:stretch/>
          </p:blipFill>
          <p:spPr>
            <a:xfrm>
              <a:off x="8669880" y="4113360"/>
              <a:ext cx="1155240" cy="30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9" name="object 26"/>
            <p:cNvSpPr/>
            <p:nvPr/>
          </p:nvSpPr>
          <p:spPr>
            <a:xfrm>
              <a:off x="8669880" y="4113360"/>
              <a:ext cx="1155600" cy="30636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156970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136142" y="0"/>
                  </a:lnTo>
                  <a:lnTo>
                    <a:pt x="1144125" y="1625"/>
                  </a:lnTo>
                  <a:lnTo>
                    <a:pt x="1150667" y="6048"/>
                  </a:lnTo>
                  <a:lnTo>
                    <a:pt x="1155090" y="12590"/>
                  </a:lnTo>
                  <a:lnTo>
                    <a:pt x="1156716" y="20574"/>
                  </a:lnTo>
                  <a:lnTo>
                    <a:pt x="1156716" y="287274"/>
                  </a:lnTo>
                  <a:lnTo>
                    <a:pt x="1155090" y="295257"/>
                  </a:lnTo>
                  <a:lnTo>
                    <a:pt x="1150667" y="301799"/>
                  </a:lnTo>
                  <a:lnTo>
                    <a:pt x="1144125" y="306222"/>
                  </a:lnTo>
                  <a:lnTo>
                    <a:pt x="1136142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40" name="object 27"/>
          <p:cNvSpPr/>
          <p:nvPr/>
        </p:nvSpPr>
        <p:spPr>
          <a:xfrm>
            <a:off x="8919360" y="4155480"/>
            <a:ext cx="6584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34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1" name="object 28"/>
          <p:cNvGrpSpPr/>
          <p:nvPr/>
        </p:nvGrpSpPr>
        <p:grpSpPr>
          <a:xfrm>
            <a:off x="8669880" y="4649760"/>
            <a:ext cx="1155600" cy="308520"/>
            <a:chOff x="8669880" y="4649760"/>
            <a:chExt cx="1155600" cy="308520"/>
          </a:xfrm>
        </p:grpSpPr>
        <p:pic>
          <p:nvPicPr>
            <p:cNvPr id="642" name="object 29" descr=""/>
            <p:cNvPicPr/>
            <p:nvPr/>
          </p:nvPicPr>
          <p:blipFill>
            <a:blip r:embed="rId8"/>
            <a:stretch/>
          </p:blipFill>
          <p:spPr>
            <a:xfrm>
              <a:off x="8669880" y="4649760"/>
              <a:ext cx="1155240" cy="307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43" name="object 30"/>
            <p:cNvSpPr/>
            <p:nvPr/>
          </p:nvSpPr>
          <p:spPr>
            <a:xfrm>
              <a:off x="8669880" y="4649760"/>
              <a:ext cx="1155600" cy="30852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8520"/>
                <a:gd name="textAreaBottom" fmla="*/ 309960 h 308520"/>
              </a:gdLst>
              <a:ahLst/>
              <a:rect l="textAreaLeft" t="textAreaTop" r="textAreaRight" b="textAreaBottom"/>
              <a:pathLst>
                <a:path w="1156970" h="309879">
                  <a:moveTo>
                    <a:pt x="0" y="20700"/>
                  </a:moveTo>
                  <a:lnTo>
                    <a:pt x="1627" y="12644"/>
                  </a:lnTo>
                  <a:lnTo>
                    <a:pt x="6064" y="6064"/>
                  </a:lnTo>
                  <a:lnTo>
                    <a:pt x="12644" y="1627"/>
                  </a:lnTo>
                  <a:lnTo>
                    <a:pt x="20700" y="0"/>
                  </a:lnTo>
                  <a:lnTo>
                    <a:pt x="1136015" y="0"/>
                  </a:lnTo>
                  <a:lnTo>
                    <a:pt x="1144071" y="1627"/>
                  </a:lnTo>
                  <a:lnTo>
                    <a:pt x="1150651" y="6064"/>
                  </a:lnTo>
                  <a:lnTo>
                    <a:pt x="1155088" y="12644"/>
                  </a:lnTo>
                  <a:lnTo>
                    <a:pt x="1156716" y="20700"/>
                  </a:lnTo>
                  <a:lnTo>
                    <a:pt x="1156716" y="288670"/>
                  </a:lnTo>
                  <a:lnTo>
                    <a:pt x="1155088" y="296727"/>
                  </a:lnTo>
                  <a:lnTo>
                    <a:pt x="1150651" y="303307"/>
                  </a:lnTo>
                  <a:lnTo>
                    <a:pt x="1144071" y="307744"/>
                  </a:lnTo>
                  <a:lnTo>
                    <a:pt x="1136015" y="309371"/>
                  </a:lnTo>
                  <a:lnTo>
                    <a:pt x="20700" y="309371"/>
                  </a:lnTo>
                  <a:lnTo>
                    <a:pt x="12644" y="307744"/>
                  </a:lnTo>
                  <a:lnTo>
                    <a:pt x="6064" y="303307"/>
                  </a:lnTo>
                  <a:lnTo>
                    <a:pt x="1627" y="296727"/>
                  </a:lnTo>
                  <a:lnTo>
                    <a:pt x="0" y="288670"/>
                  </a:lnTo>
                  <a:lnTo>
                    <a:pt x="0" y="20700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44" name="object 31"/>
          <p:cNvSpPr/>
          <p:nvPr/>
        </p:nvSpPr>
        <p:spPr>
          <a:xfrm>
            <a:off x="8919360" y="4692600"/>
            <a:ext cx="6584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39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5" name="object 32"/>
          <p:cNvGrpSpPr/>
          <p:nvPr/>
        </p:nvGrpSpPr>
        <p:grpSpPr>
          <a:xfrm>
            <a:off x="8680680" y="5187600"/>
            <a:ext cx="1155600" cy="306360"/>
            <a:chOff x="8680680" y="5187600"/>
            <a:chExt cx="1155600" cy="306360"/>
          </a:xfrm>
        </p:grpSpPr>
        <p:pic>
          <p:nvPicPr>
            <p:cNvPr id="646" name="object 33" descr=""/>
            <p:cNvPicPr/>
            <p:nvPr/>
          </p:nvPicPr>
          <p:blipFill>
            <a:blip r:embed="rId9"/>
            <a:stretch/>
          </p:blipFill>
          <p:spPr>
            <a:xfrm>
              <a:off x="8680680" y="5187600"/>
              <a:ext cx="1155240" cy="30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47" name="object 34"/>
            <p:cNvSpPr/>
            <p:nvPr/>
          </p:nvSpPr>
          <p:spPr>
            <a:xfrm>
              <a:off x="8680680" y="5187600"/>
              <a:ext cx="1155600" cy="306360"/>
            </a:xfrm>
            <a:custGeom>
              <a:avLst/>
              <a:gdLst>
                <a:gd name="textAreaLeft" fmla="*/ 0 w 1155600"/>
                <a:gd name="textAreaRight" fmla="*/ 1157040 w 11556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156970" h="307975">
                  <a:moveTo>
                    <a:pt x="0" y="20573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136142" y="0"/>
                  </a:lnTo>
                  <a:lnTo>
                    <a:pt x="1144125" y="1625"/>
                  </a:lnTo>
                  <a:lnTo>
                    <a:pt x="1150667" y="6048"/>
                  </a:lnTo>
                  <a:lnTo>
                    <a:pt x="1155090" y="12590"/>
                  </a:lnTo>
                  <a:lnTo>
                    <a:pt x="1156716" y="20573"/>
                  </a:lnTo>
                  <a:lnTo>
                    <a:pt x="1156716" y="287273"/>
                  </a:lnTo>
                  <a:lnTo>
                    <a:pt x="1155090" y="295257"/>
                  </a:lnTo>
                  <a:lnTo>
                    <a:pt x="1150667" y="301799"/>
                  </a:lnTo>
                  <a:lnTo>
                    <a:pt x="1144125" y="306222"/>
                  </a:lnTo>
                  <a:lnTo>
                    <a:pt x="1136142" y="307847"/>
                  </a:lnTo>
                  <a:lnTo>
                    <a:pt x="20574" y="307847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3"/>
                  </a:lnTo>
                  <a:lnTo>
                    <a:pt x="0" y="20573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48" name="object 35"/>
          <p:cNvSpPr/>
          <p:nvPr/>
        </p:nvSpPr>
        <p:spPr>
          <a:xfrm>
            <a:off x="8890200" y="5229720"/>
            <a:ext cx="7358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263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9" name="object 36"/>
          <p:cNvGrpSpPr/>
          <p:nvPr/>
        </p:nvGrpSpPr>
        <p:grpSpPr>
          <a:xfrm>
            <a:off x="1254240" y="1365480"/>
            <a:ext cx="6855480" cy="3727800"/>
            <a:chOff x="1254240" y="1365480"/>
            <a:chExt cx="6855480" cy="3727800"/>
          </a:xfrm>
        </p:grpSpPr>
        <p:sp>
          <p:nvSpPr>
            <p:cNvPr id="650" name="object 37"/>
            <p:cNvSpPr/>
            <p:nvPr/>
          </p:nvSpPr>
          <p:spPr>
            <a:xfrm>
              <a:off x="1258920" y="1365480"/>
              <a:ext cx="6850800" cy="576360"/>
            </a:xfrm>
            <a:custGeom>
              <a:avLst/>
              <a:gdLst>
                <a:gd name="textAreaLeft" fmla="*/ 0 w 6850800"/>
                <a:gd name="textAreaRight" fmla="*/ 6852240 w 6850800"/>
                <a:gd name="textAreaTop" fmla="*/ 0 h 576360"/>
                <a:gd name="textAreaBottom" fmla="*/ 577800 h 576360"/>
              </a:gdLst>
              <a:ahLst/>
              <a:rect l="textAreaLeft" t="textAreaTop" r="textAreaRight" b="textAreaBottom"/>
              <a:pathLst>
                <a:path w="6852284" h="577850">
                  <a:moveTo>
                    <a:pt x="6813296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3" y="11302"/>
                  </a:lnTo>
                  <a:lnTo>
                    <a:pt x="3032" y="23574"/>
                  </a:lnTo>
                  <a:lnTo>
                    <a:pt x="0" y="38608"/>
                  </a:lnTo>
                  <a:lnTo>
                    <a:pt x="0" y="538988"/>
                  </a:lnTo>
                  <a:lnTo>
                    <a:pt x="3032" y="554021"/>
                  </a:lnTo>
                  <a:lnTo>
                    <a:pt x="11303" y="566293"/>
                  </a:lnTo>
                  <a:lnTo>
                    <a:pt x="23574" y="574563"/>
                  </a:lnTo>
                  <a:lnTo>
                    <a:pt x="38607" y="577596"/>
                  </a:lnTo>
                  <a:lnTo>
                    <a:pt x="6813296" y="577596"/>
                  </a:lnTo>
                  <a:lnTo>
                    <a:pt x="6828329" y="574563"/>
                  </a:lnTo>
                  <a:lnTo>
                    <a:pt x="6840601" y="566293"/>
                  </a:lnTo>
                  <a:lnTo>
                    <a:pt x="6848871" y="554021"/>
                  </a:lnTo>
                  <a:lnTo>
                    <a:pt x="6851904" y="538988"/>
                  </a:lnTo>
                  <a:lnTo>
                    <a:pt x="6851904" y="38608"/>
                  </a:lnTo>
                  <a:lnTo>
                    <a:pt x="6848871" y="23574"/>
                  </a:lnTo>
                  <a:lnTo>
                    <a:pt x="6840600" y="11302"/>
                  </a:lnTo>
                  <a:lnTo>
                    <a:pt x="6828329" y="3032"/>
                  </a:lnTo>
                  <a:lnTo>
                    <a:pt x="6813296" y="0"/>
                  </a:lnTo>
                  <a:close/>
                </a:path>
              </a:pathLst>
            </a:custGeom>
            <a:solidFill>
              <a:srgbClr val="ff0000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1" name="object 38"/>
            <p:cNvSpPr/>
            <p:nvPr/>
          </p:nvSpPr>
          <p:spPr>
            <a:xfrm>
              <a:off x="1258920" y="1365480"/>
              <a:ext cx="6850800" cy="576360"/>
            </a:xfrm>
            <a:custGeom>
              <a:avLst/>
              <a:gdLst>
                <a:gd name="textAreaLeft" fmla="*/ 0 w 6850800"/>
                <a:gd name="textAreaRight" fmla="*/ 6852240 w 6850800"/>
                <a:gd name="textAreaTop" fmla="*/ 0 h 576360"/>
                <a:gd name="textAreaBottom" fmla="*/ 577800 h 576360"/>
              </a:gdLst>
              <a:ahLst/>
              <a:rect l="textAreaLeft" t="textAreaTop" r="textAreaRight" b="textAreaBottom"/>
              <a:pathLst>
                <a:path w="6852284" h="577850">
                  <a:moveTo>
                    <a:pt x="0" y="38608"/>
                  </a:moveTo>
                  <a:lnTo>
                    <a:pt x="3032" y="23574"/>
                  </a:lnTo>
                  <a:lnTo>
                    <a:pt x="11303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6813296" y="0"/>
                  </a:lnTo>
                  <a:lnTo>
                    <a:pt x="6828329" y="3032"/>
                  </a:lnTo>
                  <a:lnTo>
                    <a:pt x="6840600" y="11302"/>
                  </a:lnTo>
                  <a:lnTo>
                    <a:pt x="6848871" y="23574"/>
                  </a:lnTo>
                  <a:lnTo>
                    <a:pt x="6851904" y="38608"/>
                  </a:lnTo>
                  <a:lnTo>
                    <a:pt x="6851904" y="538988"/>
                  </a:lnTo>
                  <a:lnTo>
                    <a:pt x="6848871" y="554021"/>
                  </a:lnTo>
                  <a:lnTo>
                    <a:pt x="6840601" y="566293"/>
                  </a:lnTo>
                  <a:lnTo>
                    <a:pt x="6828329" y="574563"/>
                  </a:lnTo>
                  <a:lnTo>
                    <a:pt x="6813296" y="577596"/>
                  </a:lnTo>
                  <a:lnTo>
                    <a:pt x="38607" y="577596"/>
                  </a:lnTo>
                  <a:lnTo>
                    <a:pt x="23574" y="574563"/>
                  </a:lnTo>
                  <a:lnTo>
                    <a:pt x="11303" y="566293"/>
                  </a:lnTo>
                  <a:lnTo>
                    <a:pt x="3032" y="554021"/>
                  </a:lnTo>
                  <a:lnTo>
                    <a:pt x="0" y="538988"/>
                  </a:lnTo>
                  <a:lnTo>
                    <a:pt x="0" y="38608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2" name="object 39"/>
            <p:cNvSpPr/>
            <p:nvPr/>
          </p:nvSpPr>
          <p:spPr>
            <a:xfrm>
              <a:off x="1254240" y="4515480"/>
              <a:ext cx="6850800" cy="577800"/>
            </a:xfrm>
            <a:custGeom>
              <a:avLst/>
              <a:gdLst>
                <a:gd name="textAreaLeft" fmla="*/ 0 w 6850800"/>
                <a:gd name="textAreaRight" fmla="*/ 6852240 w 6850800"/>
                <a:gd name="textAreaTop" fmla="*/ 0 h 577800"/>
                <a:gd name="textAreaBottom" fmla="*/ 579240 h 577800"/>
              </a:gdLst>
              <a:ahLst/>
              <a:rect l="textAreaLeft" t="textAreaTop" r="textAreaRight" b="textAreaBottom"/>
              <a:pathLst>
                <a:path w="6852284" h="579120">
                  <a:moveTo>
                    <a:pt x="6813169" y="0"/>
                  </a:moveTo>
                  <a:lnTo>
                    <a:pt x="38734" y="0"/>
                  </a:lnTo>
                  <a:lnTo>
                    <a:pt x="23681" y="3051"/>
                  </a:lnTo>
                  <a:lnTo>
                    <a:pt x="11366" y="11366"/>
                  </a:lnTo>
                  <a:lnTo>
                    <a:pt x="3051" y="23681"/>
                  </a:lnTo>
                  <a:lnTo>
                    <a:pt x="0" y="38735"/>
                  </a:lnTo>
                  <a:lnTo>
                    <a:pt x="0" y="540385"/>
                  </a:lnTo>
                  <a:lnTo>
                    <a:pt x="3051" y="555438"/>
                  </a:lnTo>
                  <a:lnTo>
                    <a:pt x="11366" y="567753"/>
                  </a:lnTo>
                  <a:lnTo>
                    <a:pt x="23681" y="576068"/>
                  </a:lnTo>
                  <a:lnTo>
                    <a:pt x="38734" y="579119"/>
                  </a:lnTo>
                  <a:lnTo>
                    <a:pt x="6813169" y="579119"/>
                  </a:lnTo>
                  <a:lnTo>
                    <a:pt x="6828222" y="576068"/>
                  </a:lnTo>
                  <a:lnTo>
                    <a:pt x="6840537" y="567753"/>
                  </a:lnTo>
                  <a:lnTo>
                    <a:pt x="6848852" y="555438"/>
                  </a:lnTo>
                  <a:lnTo>
                    <a:pt x="6851904" y="540385"/>
                  </a:lnTo>
                  <a:lnTo>
                    <a:pt x="6851904" y="38735"/>
                  </a:lnTo>
                  <a:lnTo>
                    <a:pt x="6848852" y="23681"/>
                  </a:lnTo>
                  <a:lnTo>
                    <a:pt x="6840537" y="11366"/>
                  </a:lnTo>
                  <a:lnTo>
                    <a:pt x="6828222" y="3051"/>
                  </a:lnTo>
                  <a:lnTo>
                    <a:pt x="6813169" y="0"/>
                  </a:lnTo>
                  <a:close/>
                </a:path>
              </a:pathLst>
            </a:custGeom>
            <a:solidFill>
              <a:srgbClr val="92d050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3" name="object 40"/>
            <p:cNvSpPr/>
            <p:nvPr/>
          </p:nvSpPr>
          <p:spPr>
            <a:xfrm>
              <a:off x="1254240" y="4515480"/>
              <a:ext cx="6850800" cy="577800"/>
            </a:xfrm>
            <a:custGeom>
              <a:avLst/>
              <a:gdLst>
                <a:gd name="textAreaLeft" fmla="*/ 0 w 6850800"/>
                <a:gd name="textAreaRight" fmla="*/ 6852240 w 6850800"/>
                <a:gd name="textAreaTop" fmla="*/ 0 h 577800"/>
                <a:gd name="textAreaBottom" fmla="*/ 579240 h 577800"/>
              </a:gdLst>
              <a:ahLst/>
              <a:rect l="textAreaLeft" t="textAreaTop" r="textAreaRight" b="textAreaBottom"/>
              <a:pathLst>
                <a:path w="6852284" h="579120">
                  <a:moveTo>
                    <a:pt x="0" y="38735"/>
                  </a:moveTo>
                  <a:lnTo>
                    <a:pt x="3051" y="23681"/>
                  </a:lnTo>
                  <a:lnTo>
                    <a:pt x="11366" y="11366"/>
                  </a:lnTo>
                  <a:lnTo>
                    <a:pt x="23681" y="3051"/>
                  </a:lnTo>
                  <a:lnTo>
                    <a:pt x="38734" y="0"/>
                  </a:lnTo>
                  <a:lnTo>
                    <a:pt x="6813169" y="0"/>
                  </a:lnTo>
                  <a:lnTo>
                    <a:pt x="6828222" y="3051"/>
                  </a:lnTo>
                  <a:lnTo>
                    <a:pt x="6840537" y="11366"/>
                  </a:lnTo>
                  <a:lnTo>
                    <a:pt x="6848852" y="23681"/>
                  </a:lnTo>
                  <a:lnTo>
                    <a:pt x="6851904" y="38735"/>
                  </a:lnTo>
                  <a:lnTo>
                    <a:pt x="6851904" y="540385"/>
                  </a:lnTo>
                  <a:lnTo>
                    <a:pt x="6848852" y="555438"/>
                  </a:lnTo>
                  <a:lnTo>
                    <a:pt x="6840537" y="567753"/>
                  </a:lnTo>
                  <a:lnTo>
                    <a:pt x="6828222" y="576068"/>
                  </a:lnTo>
                  <a:lnTo>
                    <a:pt x="6813169" y="579119"/>
                  </a:lnTo>
                  <a:lnTo>
                    <a:pt x="38734" y="579119"/>
                  </a:lnTo>
                  <a:lnTo>
                    <a:pt x="23681" y="576068"/>
                  </a:lnTo>
                  <a:lnTo>
                    <a:pt x="11366" y="567753"/>
                  </a:lnTo>
                  <a:lnTo>
                    <a:pt x="3051" y="555438"/>
                  </a:lnTo>
                  <a:lnTo>
                    <a:pt x="0" y="540385"/>
                  </a:lnTo>
                  <a:lnTo>
                    <a:pt x="0" y="38735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4" name="object 41"/>
          <p:cNvSpPr/>
          <p:nvPr/>
        </p:nvSpPr>
        <p:spPr>
          <a:xfrm>
            <a:off x="1344960" y="4692600"/>
            <a:ext cx="10386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Mieux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identifiée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5" name="object 42"/>
          <p:cNvGrpSpPr/>
          <p:nvPr/>
        </p:nvGrpSpPr>
        <p:grpSpPr>
          <a:xfrm>
            <a:off x="2397240" y="867240"/>
            <a:ext cx="6923880" cy="455760"/>
            <a:chOff x="2397240" y="867240"/>
            <a:chExt cx="6923880" cy="455760"/>
          </a:xfrm>
        </p:grpSpPr>
        <p:pic>
          <p:nvPicPr>
            <p:cNvPr id="656" name="object 43" descr=""/>
            <p:cNvPicPr/>
            <p:nvPr/>
          </p:nvPicPr>
          <p:blipFill>
            <a:blip r:embed="rId10"/>
            <a:stretch/>
          </p:blipFill>
          <p:spPr>
            <a:xfrm>
              <a:off x="2397240" y="867240"/>
              <a:ext cx="6923520" cy="45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7" name="object 44"/>
            <p:cNvSpPr/>
            <p:nvPr/>
          </p:nvSpPr>
          <p:spPr>
            <a:xfrm>
              <a:off x="2397240" y="867240"/>
              <a:ext cx="6923880" cy="455760"/>
            </a:xfrm>
            <a:custGeom>
              <a:avLst/>
              <a:gdLst>
                <a:gd name="textAreaLeft" fmla="*/ 0 w 6923880"/>
                <a:gd name="textAreaRight" fmla="*/ 6925320 w 6923880"/>
                <a:gd name="textAreaTop" fmla="*/ 0 h 455760"/>
                <a:gd name="textAreaBottom" fmla="*/ 457200 h 455760"/>
              </a:gdLst>
              <a:ahLst/>
              <a:rect l="textAreaLeft" t="textAreaTop" r="textAreaRight" b="textAreaBottom"/>
              <a:pathLst>
                <a:path w="6925309" h="457200">
                  <a:moveTo>
                    <a:pt x="0" y="30607"/>
                  </a:moveTo>
                  <a:lnTo>
                    <a:pt x="2407" y="18698"/>
                  </a:lnTo>
                  <a:lnTo>
                    <a:pt x="8969" y="8969"/>
                  </a:lnTo>
                  <a:lnTo>
                    <a:pt x="18698" y="2407"/>
                  </a:lnTo>
                  <a:lnTo>
                    <a:pt x="30606" y="0"/>
                  </a:lnTo>
                  <a:lnTo>
                    <a:pt x="6894449" y="0"/>
                  </a:lnTo>
                  <a:lnTo>
                    <a:pt x="6906357" y="2407"/>
                  </a:lnTo>
                  <a:lnTo>
                    <a:pt x="6916086" y="8969"/>
                  </a:lnTo>
                  <a:lnTo>
                    <a:pt x="6922648" y="18698"/>
                  </a:lnTo>
                  <a:lnTo>
                    <a:pt x="6925056" y="30607"/>
                  </a:lnTo>
                  <a:lnTo>
                    <a:pt x="6925056" y="426593"/>
                  </a:lnTo>
                  <a:lnTo>
                    <a:pt x="6922648" y="438501"/>
                  </a:lnTo>
                  <a:lnTo>
                    <a:pt x="6916086" y="448230"/>
                  </a:lnTo>
                  <a:lnTo>
                    <a:pt x="6906357" y="454792"/>
                  </a:lnTo>
                  <a:lnTo>
                    <a:pt x="6894449" y="457200"/>
                  </a:lnTo>
                  <a:lnTo>
                    <a:pt x="30606" y="457200"/>
                  </a:lnTo>
                  <a:lnTo>
                    <a:pt x="18698" y="454792"/>
                  </a:lnTo>
                  <a:lnTo>
                    <a:pt x="8969" y="448230"/>
                  </a:lnTo>
                  <a:lnTo>
                    <a:pt x="2407" y="438501"/>
                  </a:lnTo>
                  <a:lnTo>
                    <a:pt x="0" y="426593"/>
                  </a:lnTo>
                  <a:lnTo>
                    <a:pt x="0" y="30607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8" name="object 45"/>
          <p:cNvSpPr/>
          <p:nvPr/>
        </p:nvSpPr>
        <p:spPr>
          <a:xfrm>
            <a:off x="1349640" y="891000"/>
            <a:ext cx="4050360" cy="12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8040">
              <a:lnSpc>
                <a:spcPct val="100000"/>
              </a:lnSpc>
              <a:spcBef>
                <a:spcPts val="99"/>
              </a:spcBef>
              <a:tabLst>
                <a:tab algn="l" pos="3968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échantillon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test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contient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263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articles.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Meilleure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itération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retenue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Textes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Tf-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IDF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|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8040">
              <a:lnSpc>
                <a:spcPct val="100000"/>
              </a:lnSpc>
              <a:spcBef>
                <a:spcPts val="774"/>
              </a:spcBef>
              <a:tabLst>
                <a:tab algn="l" pos="396864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96864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Moins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bien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identifiée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object 46"/>
          <p:cNvSpPr/>
          <p:nvPr/>
        </p:nvSpPr>
        <p:spPr>
          <a:xfrm>
            <a:off x="5492160" y="1073880"/>
            <a:ext cx="3566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329840"/>
                <a:tab algn="l" pos="15145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ResNet50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|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Réduction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dimensionnelle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NMF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0" name="object 47"/>
          <p:cNvGrpSpPr/>
          <p:nvPr/>
        </p:nvGrpSpPr>
        <p:grpSpPr>
          <a:xfrm>
            <a:off x="85320" y="659880"/>
            <a:ext cx="4171680" cy="6154560"/>
            <a:chOff x="85320" y="659880"/>
            <a:chExt cx="4171680" cy="6154560"/>
          </a:xfrm>
        </p:grpSpPr>
        <p:pic>
          <p:nvPicPr>
            <p:cNvPr id="661" name="object 48" descr=""/>
            <p:cNvPicPr/>
            <p:nvPr/>
          </p:nvPicPr>
          <p:blipFill>
            <a:blip r:embed="rId11"/>
            <a:stretch/>
          </p:blipFill>
          <p:spPr>
            <a:xfrm>
              <a:off x="1484280" y="659880"/>
              <a:ext cx="867240" cy="91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2" name="object 49" descr=""/>
            <p:cNvPicPr/>
            <p:nvPr/>
          </p:nvPicPr>
          <p:blipFill>
            <a:blip r:embed="rId12"/>
            <a:stretch/>
          </p:blipFill>
          <p:spPr>
            <a:xfrm>
              <a:off x="85320" y="5187600"/>
              <a:ext cx="4171320" cy="1626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3" name="object 50"/>
            <p:cNvSpPr/>
            <p:nvPr/>
          </p:nvSpPr>
          <p:spPr>
            <a:xfrm>
              <a:off x="85320" y="5187600"/>
              <a:ext cx="4171680" cy="1626840"/>
            </a:xfrm>
            <a:custGeom>
              <a:avLst/>
              <a:gdLst>
                <a:gd name="textAreaLeft" fmla="*/ 0 w 4171680"/>
                <a:gd name="textAreaRight" fmla="*/ 4173120 w 4171680"/>
                <a:gd name="textAreaTop" fmla="*/ 0 h 1626840"/>
                <a:gd name="textAreaBottom" fmla="*/ 1628280 h 1626840"/>
              </a:gdLst>
              <a:ahLst/>
              <a:rect l="textAreaLeft" t="textAreaTop" r="textAreaRight" b="textAreaBottom"/>
              <a:pathLst>
                <a:path w="4173220" h="1628140">
                  <a:moveTo>
                    <a:pt x="0" y="108965"/>
                  </a:moveTo>
                  <a:lnTo>
                    <a:pt x="8560" y="66544"/>
                  </a:lnTo>
                  <a:lnTo>
                    <a:pt x="31905" y="31908"/>
                  </a:lnTo>
                  <a:lnTo>
                    <a:pt x="66533" y="8560"/>
                  </a:lnTo>
                  <a:lnTo>
                    <a:pt x="108940" y="0"/>
                  </a:lnTo>
                  <a:lnTo>
                    <a:pt x="4063745" y="0"/>
                  </a:lnTo>
                  <a:lnTo>
                    <a:pt x="4106167" y="8560"/>
                  </a:lnTo>
                  <a:lnTo>
                    <a:pt x="4140803" y="31908"/>
                  </a:lnTo>
                  <a:lnTo>
                    <a:pt x="4164151" y="66544"/>
                  </a:lnTo>
                  <a:lnTo>
                    <a:pt x="4172711" y="108965"/>
                  </a:lnTo>
                  <a:lnTo>
                    <a:pt x="4172711" y="1518691"/>
                  </a:lnTo>
                  <a:lnTo>
                    <a:pt x="4164151" y="1561096"/>
                  </a:lnTo>
                  <a:lnTo>
                    <a:pt x="4140803" y="1595724"/>
                  </a:lnTo>
                  <a:lnTo>
                    <a:pt x="4106167" y="1619071"/>
                  </a:lnTo>
                  <a:lnTo>
                    <a:pt x="4063745" y="1627631"/>
                  </a:lnTo>
                  <a:lnTo>
                    <a:pt x="108940" y="1627631"/>
                  </a:lnTo>
                  <a:lnTo>
                    <a:pt x="66533" y="1619071"/>
                  </a:lnTo>
                  <a:lnTo>
                    <a:pt x="31905" y="1595724"/>
                  </a:lnTo>
                  <a:lnTo>
                    <a:pt x="8560" y="1561096"/>
                  </a:lnTo>
                  <a:lnTo>
                    <a:pt x="0" y="1518691"/>
                  </a:lnTo>
                  <a:lnTo>
                    <a:pt x="0" y="108965"/>
                  </a:lnTo>
                  <a:close/>
                </a:path>
              </a:pathLst>
            </a:custGeom>
            <a:noFill/>
            <a:ln w="9525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64" name="object 51"/>
          <p:cNvSpPr/>
          <p:nvPr/>
        </p:nvSpPr>
        <p:spPr>
          <a:xfrm>
            <a:off x="195480" y="5478120"/>
            <a:ext cx="5713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Analyse</a:t>
            </a:r>
            <a:r>
              <a:rPr b="1" lang="fr-FR" sz="11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object 52"/>
          <p:cNvSpPr/>
          <p:nvPr/>
        </p:nvSpPr>
        <p:spPr>
          <a:xfrm>
            <a:off x="195480" y="5645880"/>
            <a:ext cx="389808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remarque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que globalement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 génère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bons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résultats.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Baby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Care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» génère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résultats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plus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mauvais.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Cela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dû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grande</a:t>
            </a:r>
            <a:r>
              <a:rPr b="0" lang="fr-FR" sz="11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diversité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d’articles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contenus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1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celle-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ci.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6" name="object 53"/>
          <p:cNvGrpSpPr/>
          <p:nvPr/>
        </p:nvGrpSpPr>
        <p:grpSpPr>
          <a:xfrm>
            <a:off x="10123920" y="1551600"/>
            <a:ext cx="1603800" cy="306360"/>
            <a:chOff x="10123920" y="1551600"/>
            <a:chExt cx="1603800" cy="306360"/>
          </a:xfrm>
        </p:grpSpPr>
        <p:sp>
          <p:nvSpPr>
            <p:cNvPr id="667" name="object 54"/>
            <p:cNvSpPr/>
            <p:nvPr/>
          </p:nvSpPr>
          <p:spPr>
            <a:xfrm>
              <a:off x="10123920" y="155160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15841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0" y="287273"/>
                  </a:lnTo>
                  <a:lnTo>
                    <a:pt x="1625" y="295257"/>
                  </a:lnTo>
                  <a:lnTo>
                    <a:pt x="6048" y="301799"/>
                  </a:lnTo>
                  <a:lnTo>
                    <a:pt x="12590" y="306222"/>
                  </a:lnTo>
                  <a:lnTo>
                    <a:pt x="20574" y="307847"/>
                  </a:lnTo>
                  <a:lnTo>
                    <a:pt x="1584198" y="307847"/>
                  </a:lnTo>
                  <a:lnTo>
                    <a:pt x="1592181" y="306222"/>
                  </a:lnTo>
                  <a:lnTo>
                    <a:pt x="1598723" y="301799"/>
                  </a:lnTo>
                  <a:lnTo>
                    <a:pt x="1603146" y="295257"/>
                  </a:lnTo>
                  <a:lnTo>
                    <a:pt x="1604772" y="287273"/>
                  </a:lnTo>
                  <a:lnTo>
                    <a:pt x="1604772" y="20573"/>
                  </a:lnTo>
                  <a:lnTo>
                    <a:pt x="1603146" y="12590"/>
                  </a:lnTo>
                  <a:lnTo>
                    <a:pt x="1598723" y="6048"/>
                  </a:lnTo>
                  <a:lnTo>
                    <a:pt x="1592181" y="1625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d549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object 55"/>
            <p:cNvSpPr/>
            <p:nvPr/>
          </p:nvSpPr>
          <p:spPr>
            <a:xfrm>
              <a:off x="10123920" y="155160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0" y="20573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584198" y="0"/>
                  </a:lnTo>
                  <a:lnTo>
                    <a:pt x="1592181" y="1625"/>
                  </a:lnTo>
                  <a:lnTo>
                    <a:pt x="1598723" y="6048"/>
                  </a:lnTo>
                  <a:lnTo>
                    <a:pt x="1603146" y="12590"/>
                  </a:lnTo>
                  <a:lnTo>
                    <a:pt x="1604772" y="20573"/>
                  </a:lnTo>
                  <a:lnTo>
                    <a:pt x="1604772" y="287273"/>
                  </a:lnTo>
                  <a:lnTo>
                    <a:pt x="1603146" y="295257"/>
                  </a:lnTo>
                  <a:lnTo>
                    <a:pt x="1598723" y="301799"/>
                  </a:lnTo>
                  <a:lnTo>
                    <a:pt x="1592181" y="306222"/>
                  </a:lnTo>
                  <a:lnTo>
                    <a:pt x="1584198" y="307847"/>
                  </a:lnTo>
                  <a:lnTo>
                    <a:pt x="20574" y="307847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3"/>
                  </a:lnTo>
                  <a:lnTo>
                    <a:pt x="0" y="20573"/>
                  </a:lnTo>
                  <a:close/>
                </a:path>
              </a:pathLst>
            </a:custGeom>
            <a:noFill/>
            <a:ln w="15874">
              <a:solidFill>
                <a:srgbClr val="9d342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69" name="object 56"/>
          <p:cNvSpPr/>
          <p:nvPr/>
        </p:nvSpPr>
        <p:spPr>
          <a:xfrm>
            <a:off x="10425960" y="1592280"/>
            <a:ext cx="10026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55%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0" name="object 57"/>
          <p:cNvGrpSpPr/>
          <p:nvPr/>
        </p:nvGrpSpPr>
        <p:grpSpPr>
          <a:xfrm>
            <a:off x="10123920" y="2045160"/>
            <a:ext cx="1603800" cy="308520"/>
            <a:chOff x="10123920" y="2045160"/>
            <a:chExt cx="1603800" cy="308520"/>
          </a:xfrm>
        </p:grpSpPr>
        <p:sp>
          <p:nvSpPr>
            <p:cNvPr id="671" name="object 58"/>
            <p:cNvSpPr/>
            <p:nvPr/>
          </p:nvSpPr>
          <p:spPr>
            <a:xfrm>
              <a:off x="10123920" y="2045160"/>
              <a:ext cx="1603800" cy="30852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8520"/>
                <a:gd name="textAreaBottom" fmla="*/ 309960 h 308520"/>
              </a:gdLst>
              <a:ahLst/>
              <a:rect l="textAreaLeft" t="textAreaTop" r="textAreaRight" b="textAreaBottom"/>
              <a:pathLst>
                <a:path w="1605279" h="309880">
                  <a:moveTo>
                    <a:pt x="1584071" y="0"/>
                  </a:moveTo>
                  <a:lnTo>
                    <a:pt x="20700" y="0"/>
                  </a:lnTo>
                  <a:lnTo>
                    <a:pt x="12644" y="1627"/>
                  </a:lnTo>
                  <a:lnTo>
                    <a:pt x="6064" y="6064"/>
                  </a:lnTo>
                  <a:lnTo>
                    <a:pt x="1627" y="12644"/>
                  </a:lnTo>
                  <a:lnTo>
                    <a:pt x="0" y="20700"/>
                  </a:lnTo>
                  <a:lnTo>
                    <a:pt x="0" y="288670"/>
                  </a:lnTo>
                  <a:lnTo>
                    <a:pt x="1627" y="296727"/>
                  </a:lnTo>
                  <a:lnTo>
                    <a:pt x="6064" y="303307"/>
                  </a:lnTo>
                  <a:lnTo>
                    <a:pt x="12644" y="307744"/>
                  </a:lnTo>
                  <a:lnTo>
                    <a:pt x="20700" y="309371"/>
                  </a:lnTo>
                  <a:lnTo>
                    <a:pt x="1584071" y="309371"/>
                  </a:lnTo>
                  <a:lnTo>
                    <a:pt x="1592127" y="307744"/>
                  </a:lnTo>
                  <a:lnTo>
                    <a:pt x="1598707" y="303307"/>
                  </a:lnTo>
                  <a:lnTo>
                    <a:pt x="1603144" y="296727"/>
                  </a:lnTo>
                  <a:lnTo>
                    <a:pt x="1604772" y="288670"/>
                  </a:lnTo>
                  <a:lnTo>
                    <a:pt x="1604772" y="20700"/>
                  </a:lnTo>
                  <a:lnTo>
                    <a:pt x="1603144" y="12644"/>
                  </a:lnTo>
                  <a:lnTo>
                    <a:pt x="1598707" y="6064"/>
                  </a:lnTo>
                  <a:lnTo>
                    <a:pt x="1592127" y="1627"/>
                  </a:lnTo>
                  <a:lnTo>
                    <a:pt x="1584071" y="0"/>
                  </a:lnTo>
                  <a:close/>
                </a:path>
              </a:pathLst>
            </a:custGeom>
            <a:solidFill>
              <a:srgbClr val="80c3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2" name="object 59"/>
            <p:cNvSpPr/>
            <p:nvPr/>
          </p:nvSpPr>
          <p:spPr>
            <a:xfrm>
              <a:off x="10123920" y="2045160"/>
              <a:ext cx="1603800" cy="30852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8520"/>
                <a:gd name="textAreaBottom" fmla="*/ 309960 h 308520"/>
              </a:gdLst>
              <a:ahLst/>
              <a:rect l="textAreaLeft" t="textAreaTop" r="textAreaRight" b="textAreaBottom"/>
              <a:pathLst>
                <a:path w="1605279" h="309880">
                  <a:moveTo>
                    <a:pt x="0" y="20700"/>
                  </a:moveTo>
                  <a:lnTo>
                    <a:pt x="1627" y="12644"/>
                  </a:lnTo>
                  <a:lnTo>
                    <a:pt x="6064" y="6064"/>
                  </a:lnTo>
                  <a:lnTo>
                    <a:pt x="12644" y="1627"/>
                  </a:lnTo>
                  <a:lnTo>
                    <a:pt x="20700" y="0"/>
                  </a:lnTo>
                  <a:lnTo>
                    <a:pt x="1584071" y="0"/>
                  </a:lnTo>
                  <a:lnTo>
                    <a:pt x="1592127" y="1627"/>
                  </a:lnTo>
                  <a:lnTo>
                    <a:pt x="1598707" y="6064"/>
                  </a:lnTo>
                  <a:lnTo>
                    <a:pt x="1603144" y="12644"/>
                  </a:lnTo>
                  <a:lnTo>
                    <a:pt x="1604772" y="20700"/>
                  </a:lnTo>
                  <a:lnTo>
                    <a:pt x="1604772" y="288670"/>
                  </a:lnTo>
                  <a:lnTo>
                    <a:pt x="1603144" y="296727"/>
                  </a:lnTo>
                  <a:lnTo>
                    <a:pt x="1598707" y="303307"/>
                  </a:lnTo>
                  <a:lnTo>
                    <a:pt x="1592127" y="307744"/>
                  </a:lnTo>
                  <a:lnTo>
                    <a:pt x="1584071" y="309371"/>
                  </a:lnTo>
                  <a:lnTo>
                    <a:pt x="20700" y="309371"/>
                  </a:lnTo>
                  <a:lnTo>
                    <a:pt x="12644" y="307744"/>
                  </a:lnTo>
                  <a:lnTo>
                    <a:pt x="6064" y="303307"/>
                  </a:lnTo>
                  <a:lnTo>
                    <a:pt x="1627" y="296727"/>
                  </a:lnTo>
                  <a:lnTo>
                    <a:pt x="0" y="288670"/>
                  </a:lnTo>
                  <a:lnTo>
                    <a:pt x="0" y="20700"/>
                  </a:lnTo>
                  <a:close/>
                </a:path>
              </a:pathLst>
            </a:custGeom>
            <a:noFill/>
            <a:ln w="15875">
              <a:solidFill>
                <a:srgbClr val="5c8f3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73" name="object 60"/>
          <p:cNvSpPr/>
          <p:nvPr/>
        </p:nvSpPr>
        <p:spPr>
          <a:xfrm>
            <a:off x="10424160" y="2087280"/>
            <a:ext cx="10044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93%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4" name="object 61"/>
          <p:cNvGrpSpPr/>
          <p:nvPr/>
        </p:nvGrpSpPr>
        <p:grpSpPr>
          <a:xfrm>
            <a:off x="10123920" y="2548080"/>
            <a:ext cx="1603800" cy="306360"/>
            <a:chOff x="10123920" y="2548080"/>
            <a:chExt cx="1603800" cy="306360"/>
          </a:xfrm>
        </p:grpSpPr>
        <p:sp>
          <p:nvSpPr>
            <p:cNvPr id="675" name="object 62"/>
            <p:cNvSpPr/>
            <p:nvPr/>
          </p:nvSpPr>
          <p:spPr>
            <a:xfrm>
              <a:off x="10123920" y="254808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15841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0" y="287274"/>
                  </a:lnTo>
                  <a:lnTo>
                    <a:pt x="1625" y="295257"/>
                  </a:lnTo>
                  <a:lnTo>
                    <a:pt x="6048" y="301799"/>
                  </a:lnTo>
                  <a:lnTo>
                    <a:pt x="12590" y="306222"/>
                  </a:lnTo>
                  <a:lnTo>
                    <a:pt x="20574" y="307848"/>
                  </a:lnTo>
                  <a:lnTo>
                    <a:pt x="1584198" y="307848"/>
                  </a:lnTo>
                  <a:lnTo>
                    <a:pt x="1592181" y="306222"/>
                  </a:lnTo>
                  <a:lnTo>
                    <a:pt x="1598723" y="301799"/>
                  </a:lnTo>
                  <a:lnTo>
                    <a:pt x="1603146" y="295257"/>
                  </a:lnTo>
                  <a:lnTo>
                    <a:pt x="1604772" y="287274"/>
                  </a:lnTo>
                  <a:lnTo>
                    <a:pt x="1604772" y="20574"/>
                  </a:lnTo>
                  <a:lnTo>
                    <a:pt x="1603146" y="12590"/>
                  </a:lnTo>
                  <a:lnTo>
                    <a:pt x="1598723" y="6048"/>
                  </a:lnTo>
                  <a:lnTo>
                    <a:pt x="1592181" y="1625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e19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6" name="object 63"/>
            <p:cNvSpPr/>
            <p:nvPr/>
          </p:nvSpPr>
          <p:spPr>
            <a:xfrm>
              <a:off x="10123920" y="254808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584198" y="0"/>
                  </a:lnTo>
                  <a:lnTo>
                    <a:pt x="1592181" y="1625"/>
                  </a:lnTo>
                  <a:lnTo>
                    <a:pt x="1598723" y="6048"/>
                  </a:lnTo>
                  <a:lnTo>
                    <a:pt x="1603146" y="12590"/>
                  </a:lnTo>
                  <a:lnTo>
                    <a:pt x="1604772" y="20574"/>
                  </a:lnTo>
                  <a:lnTo>
                    <a:pt x="1604772" y="287274"/>
                  </a:lnTo>
                  <a:lnTo>
                    <a:pt x="1603146" y="295257"/>
                  </a:lnTo>
                  <a:lnTo>
                    <a:pt x="1598723" y="301799"/>
                  </a:lnTo>
                  <a:lnTo>
                    <a:pt x="1592181" y="306222"/>
                  </a:lnTo>
                  <a:lnTo>
                    <a:pt x="1584198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15875">
              <a:solidFill>
                <a:srgbClr val="a6712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77" name="object 64"/>
          <p:cNvSpPr/>
          <p:nvPr/>
        </p:nvSpPr>
        <p:spPr>
          <a:xfrm>
            <a:off x="10419480" y="2589480"/>
            <a:ext cx="10134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86%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8" name="object 65"/>
          <p:cNvGrpSpPr/>
          <p:nvPr/>
        </p:nvGrpSpPr>
        <p:grpSpPr>
          <a:xfrm>
            <a:off x="10139040" y="3076920"/>
            <a:ext cx="1603800" cy="306360"/>
            <a:chOff x="10139040" y="3076920"/>
            <a:chExt cx="1603800" cy="306360"/>
          </a:xfrm>
        </p:grpSpPr>
        <p:sp>
          <p:nvSpPr>
            <p:cNvPr id="679" name="object 66"/>
            <p:cNvSpPr/>
            <p:nvPr/>
          </p:nvSpPr>
          <p:spPr>
            <a:xfrm>
              <a:off x="10139040" y="307692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15841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0" y="287274"/>
                  </a:lnTo>
                  <a:lnTo>
                    <a:pt x="1625" y="295257"/>
                  </a:lnTo>
                  <a:lnTo>
                    <a:pt x="6048" y="301799"/>
                  </a:lnTo>
                  <a:lnTo>
                    <a:pt x="12590" y="306222"/>
                  </a:lnTo>
                  <a:lnTo>
                    <a:pt x="20574" y="307848"/>
                  </a:lnTo>
                  <a:lnTo>
                    <a:pt x="1584198" y="307848"/>
                  </a:lnTo>
                  <a:lnTo>
                    <a:pt x="1592181" y="306222"/>
                  </a:lnTo>
                  <a:lnTo>
                    <a:pt x="1598723" y="301799"/>
                  </a:lnTo>
                  <a:lnTo>
                    <a:pt x="1603146" y="295257"/>
                  </a:lnTo>
                  <a:lnTo>
                    <a:pt x="1604772" y="287274"/>
                  </a:lnTo>
                  <a:lnTo>
                    <a:pt x="1604772" y="20574"/>
                  </a:lnTo>
                  <a:lnTo>
                    <a:pt x="1603146" y="12590"/>
                  </a:lnTo>
                  <a:lnTo>
                    <a:pt x="1598723" y="6048"/>
                  </a:lnTo>
                  <a:lnTo>
                    <a:pt x="1592181" y="1625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e19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0" name="object 67"/>
            <p:cNvSpPr/>
            <p:nvPr/>
          </p:nvSpPr>
          <p:spPr>
            <a:xfrm>
              <a:off x="10139040" y="307692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584198" y="0"/>
                  </a:lnTo>
                  <a:lnTo>
                    <a:pt x="1592181" y="1625"/>
                  </a:lnTo>
                  <a:lnTo>
                    <a:pt x="1598723" y="6048"/>
                  </a:lnTo>
                  <a:lnTo>
                    <a:pt x="1603146" y="12590"/>
                  </a:lnTo>
                  <a:lnTo>
                    <a:pt x="1604772" y="20574"/>
                  </a:lnTo>
                  <a:lnTo>
                    <a:pt x="1604772" y="287274"/>
                  </a:lnTo>
                  <a:lnTo>
                    <a:pt x="1603146" y="295257"/>
                  </a:lnTo>
                  <a:lnTo>
                    <a:pt x="1598723" y="301799"/>
                  </a:lnTo>
                  <a:lnTo>
                    <a:pt x="1592181" y="306222"/>
                  </a:lnTo>
                  <a:lnTo>
                    <a:pt x="1584198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15875">
              <a:solidFill>
                <a:srgbClr val="a6712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81" name="object 68"/>
          <p:cNvSpPr/>
          <p:nvPr/>
        </p:nvSpPr>
        <p:spPr>
          <a:xfrm>
            <a:off x="10441800" y="3118320"/>
            <a:ext cx="10000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78%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2" name="object 69"/>
          <p:cNvGrpSpPr/>
          <p:nvPr/>
        </p:nvGrpSpPr>
        <p:grpSpPr>
          <a:xfrm>
            <a:off x="10139040" y="3607200"/>
            <a:ext cx="1603800" cy="306360"/>
            <a:chOff x="10139040" y="3607200"/>
            <a:chExt cx="1603800" cy="306360"/>
          </a:xfrm>
        </p:grpSpPr>
        <p:sp>
          <p:nvSpPr>
            <p:cNvPr id="683" name="object 70"/>
            <p:cNvSpPr/>
            <p:nvPr/>
          </p:nvSpPr>
          <p:spPr>
            <a:xfrm>
              <a:off x="10139040" y="360720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15841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0" y="287274"/>
                  </a:lnTo>
                  <a:lnTo>
                    <a:pt x="1625" y="295257"/>
                  </a:lnTo>
                  <a:lnTo>
                    <a:pt x="6048" y="301799"/>
                  </a:lnTo>
                  <a:lnTo>
                    <a:pt x="12590" y="306222"/>
                  </a:lnTo>
                  <a:lnTo>
                    <a:pt x="20574" y="307848"/>
                  </a:lnTo>
                  <a:lnTo>
                    <a:pt x="1584198" y="307848"/>
                  </a:lnTo>
                  <a:lnTo>
                    <a:pt x="1592181" y="306222"/>
                  </a:lnTo>
                  <a:lnTo>
                    <a:pt x="1598723" y="301799"/>
                  </a:lnTo>
                  <a:lnTo>
                    <a:pt x="1603146" y="295257"/>
                  </a:lnTo>
                  <a:lnTo>
                    <a:pt x="1604772" y="287274"/>
                  </a:lnTo>
                  <a:lnTo>
                    <a:pt x="1604772" y="20574"/>
                  </a:lnTo>
                  <a:lnTo>
                    <a:pt x="1603146" y="12590"/>
                  </a:lnTo>
                  <a:lnTo>
                    <a:pt x="1598723" y="6048"/>
                  </a:lnTo>
                  <a:lnTo>
                    <a:pt x="1592181" y="1625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80c3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4" name="object 71"/>
            <p:cNvSpPr/>
            <p:nvPr/>
          </p:nvSpPr>
          <p:spPr>
            <a:xfrm>
              <a:off x="10139040" y="360720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584198" y="0"/>
                  </a:lnTo>
                  <a:lnTo>
                    <a:pt x="1592181" y="1625"/>
                  </a:lnTo>
                  <a:lnTo>
                    <a:pt x="1598723" y="6048"/>
                  </a:lnTo>
                  <a:lnTo>
                    <a:pt x="1603146" y="12590"/>
                  </a:lnTo>
                  <a:lnTo>
                    <a:pt x="1604772" y="20574"/>
                  </a:lnTo>
                  <a:lnTo>
                    <a:pt x="1604772" y="287274"/>
                  </a:lnTo>
                  <a:lnTo>
                    <a:pt x="1603146" y="295257"/>
                  </a:lnTo>
                  <a:lnTo>
                    <a:pt x="1598723" y="301799"/>
                  </a:lnTo>
                  <a:lnTo>
                    <a:pt x="1592181" y="306222"/>
                  </a:lnTo>
                  <a:lnTo>
                    <a:pt x="1584198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15875">
              <a:solidFill>
                <a:srgbClr val="5c8f3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85" name="object 72"/>
          <p:cNvSpPr/>
          <p:nvPr/>
        </p:nvSpPr>
        <p:spPr>
          <a:xfrm>
            <a:off x="10437480" y="3649320"/>
            <a:ext cx="10094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95%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6" name="object 73"/>
          <p:cNvGrpSpPr/>
          <p:nvPr/>
        </p:nvGrpSpPr>
        <p:grpSpPr>
          <a:xfrm>
            <a:off x="10123920" y="4113360"/>
            <a:ext cx="1603800" cy="306360"/>
            <a:chOff x="10123920" y="4113360"/>
            <a:chExt cx="1603800" cy="306360"/>
          </a:xfrm>
        </p:grpSpPr>
        <p:sp>
          <p:nvSpPr>
            <p:cNvPr id="687" name="object 74"/>
            <p:cNvSpPr/>
            <p:nvPr/>
          </p:nvSpPr>
          <p:spPr>
            <a:xfrm>
              <a:off x="10123920" y="411336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15841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0" y="287274"/>
                  </a:lnTo>
                  <a:lnTo>
                    <a:pt x="1625" y="295257"/>
                  </a:lnTo>
                  <a:lnTo>
                    <a:pt x="6048" y="301799"/>
                  </a:lnTo>
                  <a:lnTo>
                    <a:pt x="12590" y="306222"/>
                  </a:lnTo>
                  <a:lnTo>
                    <a:pt x="20574" y="307848"/>
                  </a:lnTo>
                  <a:lnTo>
                    <a:pt x="1584198" y="307848"/>
                  </a:lnTo>
                  <a:lnTo>
                    <a:pt x="1592181" y="306222"/>
                  </a:lnTo>
                  <a:lnTo>
                    <a:pt x="1598723" y="301799"/>
                  </a:lnTo>
                  <a:lnTo>
                    <a:pt x="1603146" y="295257"/>
                  </a:lnTo>
                  <a:lnTo>
                    <a:pt x="1604772" y="287274"/>
                  </a:lnTo>
                  <a:lnTo>
                    <a:pt x="1604772" y="20574"/>
                  </a:lnTo>
                  <a:lnTo>
                    <a:pt x="1603146" y="12590"/>
                  </a:lnTo>
                  <a:lnTo>
                    <a:pt x="1598723" y="6048"/>
                  </a:lnTo>
                  <a:lnTo>
                    <a:pt x="1592181" y="1625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e19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object 75"/>
            <p:cNvSpPr/>
            <p:nvPr/>
          </p:nvSpPr>
          <p:spPr>
            <a:xfrm>
              <a:off x="10123920" y="4113360"/>
              <a:ext cx="1603800" cy="30636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6360"/>
                <a:gd name="textAreaBottom" fmla="*/ 307800 h 306360"/>
              </a:gdLst>
              <a:ahLst/>
              <a:rect l="textAreaLeft" t="textAreaTop" r="textAreaRight" b="textAreaBottom"/>
              <a:pathLst>
                <a:path w="1605279" h="307975">
                  <a:moveTo>
                    <a:pt x="0" y="20574"/>
                  </a:moveTo>
                  <a:lnTo>
                    <a:pt x="1625" y="12590"/>
                  </a:lnTo>
                  <a:lnTo>
                    <a:pt x="6048" y="6048"/>
                  </a:lnTo>
                  <a:lnTo>
                    <a:pt x="12590" y="1625"/>
                  </a:lnTo>
                  <a:lnTo>
                    <a:pt x="20574" y="0"/>
                  </a:lnTo>
                  <a:lnTo>
                    <a:pt x="1584198" y="0"/>
                  </a:lnTo>
                  <a:lnTo>
                    <a:pt x="1592181" y="1625"/>
                  </a:lnTo>
                  <a:lnTo>
                    <a:pt x="1598723" y="6048"/>
                  </a:lnTo>
                  <a:lnTo>
                    <a:pt x="1603146" y="12590"/>
                  </a:lnTo>
                  <a:lnTo>
                    <a:pt x="1604772" y="20574"/>
                  </a:lnTo>
                  <a:lnTo>
                    <a:pt x="1604772" y="287274"/>
                  </a:lnTo>
                  <a:lnTo>
                    <a:pt x="1603146" y="295257"/>
                  </a:lnTo>
                  <a:lnTo>
                    <a:pt x="1598723" y="301799"/>
                  </a:lnTo>
                  <a:lnTo>
                    <a:pt x="1592181" y="306222"/>
                  </a:lnTo>
                  <a:lnTo>
                    <a:pt x="1584198" y="307848"/>
                  </a:lnTo>
                  <a:lnTo>
                    <a:pt x="20574" y="307848"/>
                  </a:lnTo>
                  <a:lnTo>
                    <a:pt x="12590" y="306222"/>
                  </a:lnTo>
                  <a:lnTo>
                    <a:pt x="6048" y="301799"/>
                  </a:lnTo>
                  <a:lnTo>
                    <a:pt x="1625" y="295257"/>
                  </a:lnTo>
                  <a:lnTo>
                    <a:pt x="0" y="287274"/>
                  </a:lnTo>
                  <a:lnTo>
                    <a:pt x="0" y="20574"/>
                  </a:lnTo>
                  <a:close/>
                </a:path>
              </a:pathLst>
            </a:custGeom>
            <a:noFill/>
            <a:ln w="15875">
              <a:solidFill>
                <a:srgbClr val="a6712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89" name="object 76"/>
          <p:cNvSpPr/>
          <p:nvPr/>
        </p:nvSpPr>
        <p:spPr>
          <a:xfrm>
            <a:off x="10422360" y="4155480"/>
            <a:ext cx="10076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85%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0" name="object 77"/>
          <p:cNvGrpSpPr/>
          <p:nvPr/>
        </p:nvGrpSpPr>
        <p:grpSpPr>
          <a:xfrm>
            <a:off x="10123920" y="4649760"/>
            <a:ext cx="1603800" cy="308520"/>
            <a:chOff x="10123920" y="4649760"/>
            <a:chExt cx="1603800" cy="308520"/>
          </a:xfrm>
        </p:grpSpPr>
        <p:sp>
          <p:nvSpPr>
            <p:cNvPr id="691" name="object 78"/>
            <p:cNvSpPr/>
            <p:nvPr/>
          </p:nvSpPr>
          <p:spPr>
            <a:xfrm>
              <a:off x="10123920" y="4649760"/>
              <a:ext cx="1603800" cy="30852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8520"/>
                <a:gd name="textAreaBottom" fmla="*/ 309960 h 308520"/>
              </a:gdLst>
              <a:ahLst/>
              <a:rect l="textAreaLeft" t="textAreaTop" r="textAreaRight" b="textAreaBottom"/>
              <a:pathLst>
                <a:path w="1605279" h="309879">
                  <a:moveTo>
                    <a:pt x="1584071" y="0"/>
                  </a:moveTo>
                  <a:lnTo>
                    <a:pt x="20700" y="0"/>
                  </a:lnTo>
                  <a:lnTo>
                    <a:pt x="12644" y="1627"/>
                  </a:lnTo>
                  <a:lnTo>
                    <a:pt x="6064" y="6064"/>
                  </a:lnTo>
                  <a:lnTo>
                    <a:pt x="1627" y="12644"/>
                  </a:lnTo>
                  <a:lnTo>
                    <a:pt x="0" y="20700"/>
                  </a:lnTo>
                  <a:lnTo>
                    <a:pt x="0" y="288670"/>
                  </a:lnTo>
                  <a:lnTo>
                    <a:pt x="1627" y="296727"/>
                  </a:lnTo>
                  <a:lnTo>
                    <a:pt x="6064" y="303307"/>
                  </a:lnTo>
                  <a:lnTo>
                    <a:pt x="12644" y="307744"/>
                  </a:lnTo>
                  <a:lnTo>
                    <a:pt x="20700" y="309371"/>
                  </a:lnTo>
                  <a:lnTo>
                    <a:pt x="1584071" y="309371"/>
                  </a:lnTo>
                  <a:lnTo>
                    <a:pt x="1592127" y="307744"/>
                  </a:lnTo>
                  <a:lnTo>
                    <a:pt x="1598707" y="303307"/>
                  </a:lnTo>
                  <a:lnTo>
                    <a:pt x="1603144" y="296727"/>
                  </a:lnTo>
                  <a:lnTo>
                    <a:pt x="1604772" y="288670"/>
                  </a:lnTo>
                  <a:lnTo>
                    <a:pt x="1604772" y="20700"/>
                  </a:lnTo>
                  <a:lnTo>
                    <a:pt x="1603144" y="12644"/>
                  </a:lnTo>
                  <a:lnTo>
                    <a:pt x="1598707" y="6064"/>
                  </a:lnTo>
                  <a:lnTo>
                    <a:pt x="1592127" y="1627"/>
                  </a:lnTo>
                  <a:lnTo>
                    <a:pt x="1584071" y="0"/>
                  </a:lnTo>
                  <a:close/>
                </a:path>
              </a:pathLst>
            </a:custGeom>
            <a:solidFill>
              <a:srgbClr val="80c3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2" name="object 79"/>
            <p:cNvSpPr/>
            <p:nvPr/>
          </p:nvSpPr>
          <p:spPr>
            <a:xfrm>
              <a:off x="10123920" y="4649760"/>
              <a:ext cx="1603800" cy="308520"/>
            </a:xfrm>
            <a:custGeom>
              <a:avLst/>
              <a:gdLst>
                <a:gd name="textAreaLeft" fmla="*/ 0 w 1603800"/>
                <a:gd name="textAreaRight" fmla="*/ 1605240 w 1603800"/>
                <a:gd name="textAreaTop" fmla="*/ 0 h 308520"/>
                <a:gd name="textAreaBottom" fmla="*/ 309960 h 308520"/>
              </a:gdLst>
              <a:ahLst/>
              <a:rect l="textAreaLeft" t="textAreaTop" r="textAreaRight" b="textAreaBottom"/>
              <a:pathLst>
                <a:path w="1605279" h="309879">
                  <a:moveTo>
                    <a:pt x="0" y="20700"/>
                  </a:moveTo>
                  <a:lnTo>
                    <a:pt x="1627" y="12644"/>
                  </a:lnTo>
                  <a:lnTo>
                    <a:pt x="6064" y="6064"/>
                  </a:lnTo>
                  <a:lnTo>
                    <a:pt x="12644" y="1627"/>
                  </a:lnTo>
                  <a:lnTo>
                    <a:pt x="20700" y="0"/>
                  </a:lnTo>
                  <a:lnTo>
                    <a:pt x="1584071" y="0"/>
                  </a:lnTo>
                  <a:lnTo>
                    <a:pt x="1592127" y="1627"/>
                  </a:lnTo>
                  <a:lnTo>
                    <a:pt x="1598707" y="6064"/>
                  </a:lnTo>
                  <a:lnTo>
                    <a:pt x="1603144" y="12644"/>
                  </a:lnTo>
                  <a:lnTo>
                    <a:pt x="1604772" y="20700"/>
                  </a:lnTo>
                  <a:lnTo>
                    <a:pt x="1604772" y="288670"/>
                  </a:lnTo>
                  <a:lnTo>
                    <a:pt x="1603144" y="296727"/>
                  </a:lnTo>
                  <a:lnTo>
                    <a:pt x="1598707" y="303307"/>
                  </a:lnTo>
                  <a:lnTo>
                    <a:pt x="1592127" y="307744"/>
                  </a:lnTo>
                  <a:lnTo>
                    <a:pt x="1584071" y="309371"/>
                  </a:lnTo>
                  <a:lnTo>
                    <a:pt x="20700" y="309371"/>
                  </a:lnTo>
                  <a:lnTo>
                    <a:pt x="12644" y="307744"/>
                  </a:lnTo>
                  <a:lnTo>
                    <a:pt x="6064" y="303307"/>
                  </a:lnTo>
                  <a:lnTo>
                    <a:pt x="1627" y="296727"/>
                  </a:lnTo>
                  <a:lnTo>
                    <a:pt x="0" y="288670"/>
                  </a:lnTo>
                  <a:lnTo>
                    <a:pt x="0" y="20700"/>
                  </a:lnTo>
                  <a:close/>
                </a:path>
              </a:pathLst>
            </a:custGeom>
            <a:noFill/>
            <a:ln w="15874">
              <a:solidFill>
                <a:srgbClr val="5c8f3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93" name="object 80"/>
          <p:cNvSpPr/>
          <p:nvPr/>
        </p:nvSpPr>
        <p:spPr>
          <a:xfrm>
            <a:off x="10425600" y="4692600"/>
            <a:ext cx="1001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ffffff"/>
                </a:solidFill>
                <a:latin typeface="Corbel"/>
                <a:ea typeface="DejaVu Sans"/>
              </a:rPr>
              <a:t>Précision</a:t>
            </a:r>
            <a:r>
              <a:rPr b="0" lang="fr-FR" sz="1200" spc="-1" strike="noStrike">
                <a:solidFill>
                  <a:srgbClr val="ffffff"/>
                </a:solidFill>
                <a:latin typeface="Corbel"/>
                <a:ea typeface="DejaVu Sans"/>
              </a:rPr>
              <a:t> à</a:t>
            </a:r>
            <a:r>
              <a:rPr b="0" lang="fr-FR" sz="1200" spc="4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ffff"/>
                </a:solidFill>
                <a:latin typeface="Corbel"/>
                <a:ea typeface="DejaVu Sans"/>
              </a:rPr>
              <a:t>97%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4" name="object 81"/>
          <p:cNvGrpSpPr/>
          <p:nvPr/>
        </p:nvGrpSpPr>
        <p:grpSpPr>
          <a:xfrm>
            <a:off x="10139040" y="867240"/>
            <a:ext cx="1586520" cy="455760"/>
            <a:chOff x="10139040" y="867240"/>
            <a:chExt cx="1586520" cy="455760"/>
          </a:xfrm>
        </p:grpSpPr>
        <p:pic>
          <p:nvPicPr>
            <p:cNvPr id="695" name="object 82" descr=""/>
            <p:cNvPicPr/>
            <p:nvPr/>
          </p:nvPicPr>
          <p:blipFill>
            <a:blip r:embed="rId13"/>
            <a:stretch/>
          </p:blipFill>
          <p:spPr>
            <a:xfrm>
              <a:off x="10139040" y="867240"/>
              <a:ext cx="1586520" cy="45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6" name="object 83"/>
            <p:cNvSpPr/>
            <p:nvPr/>
          </p:nvSpPr>
          <p:spPr>
            <a:xfrm>
              <a:off x="10139040" y="867240"/>
              <a:ext cx="1586520" cy="455760"/>
            </a:xfrm>
            <a:custGeom>
              <a:avLst/>
              <a:gdLst>
                <a:gd name="textAreaLeft" fmla="*/ 0 w 1586520"/>
                <a:gd name="textAreaRight" fmla="*/ 1587960 w 1586520"/>
                <a:gd name="textAreaTop" fmla="*/ 0 h 455760"/>
                <a:gd name="textAreaBottom" fmla="*/ 457200 h 455760"/>
              </a:gdLst>
              <a:ahLst/>
              <a:rect l="textAreaLeft" t="textAreaTop" r="textAreaRight" b="textAreaBottom"/>
              <a:pathLst>
                <a:path w="1588134" h="457200">
                  <a:moveTo>
                    <a:pt x="0" y="30607"/>
                  </a:moveTo>
                  <a:lnTo>
                    <a:pt x="2407" y="18698"/>
                  </a:lnTo>
                  <a:lnTo>
                    <a:pt x="8969" y="8969"/>
                  </a:lnTo>
                  <a:lnTo>
                    <a:pt x="18698" y="2407"/>
                  </a:lnTo>
                  <a:lnTo>
                    <a:pt x="30606" y="0"/>
                  </a:lnTo>
                  <a:lnTo>
                    <a:pt x="1557401" y="0"/>
                  </a:lnTo>
                  <a:lnTo>
                    <a:pt x="1569309" y="2407"/>
                  </a:lnTo>
                  <a:lnTo>
                    <a:pt x="1579038" y="8969"/>
                  </a:lnTo>
                  <a:lnTo>
                    <a:pt x="1585600" y="18698"/>
                  </a:lnTo>
                  <a:lnTo>
                    <a:pt x="1588007" y="30607"/>
                  </a:lnTo>
                  <a:lnTo>
                    <a:pt x="1588007" y="426593"/>
                  </a:lnTo>
                  <a:lnTo>
                    <a:pt x="1585600" y="438501"/>
                  </a:lnTo>
                  <a:lnTo>
                    <a:pt x="1579038" y="448230"/>
                  </a:lnTo>
                  <a:lnTo>
                    <a:pt x="1569309" y="454792"/>
                  </a:lnTo>
                  <a:lnTo>
                    <a:pt x="1557401" y="457200"/>
                  </a:lnTo>
                  <a:lnTo>
                    <a:pt x="30606" y="457200"/>
                  </a:lnTo>
                  <a:lnTo>
                    <a:pt x="18698" y="454792"/>
                  </a:lnTo>
                  <a:lnTo>
                    <a:pt x="8969" y="448230"/>
                  </a:lnTo>
                  <a:lnTo>
                    <a:pt x="2407" y="438501"/>
                  </a:lnTo>
                  <a:lnTo>
                    <a:pt x="0" y="426593"/>
                  </a:lnTo>
                  <a:lnTo>
                    <a:pt x="0" y="30607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97" name="object 84"/>
          <p:cNvSpPr/>
          <p:nvPr/>
        </p:nvSpPr>
        <p:spPr>
          <a:xfrm>
            <a:off x="10497600" y="891000"/>
            <a:ext cx="87120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7080" indent="-1144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Précision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par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8" name="object 85"/>
          <p:cNvGrpSpPr/>
          <p:nvPr/>
        </p:nvGrpSpPr>
        <p:grpSpPr>
          <a:xfrm>
            <a:off x="7934040" y="5731920"/>
            <a:ext cx="4171680" cy="1070280"/>
            <a:chOff x="7934040" y="5731920"/>
            <a:chExt cx="4171680" cy="1070280"/>
          </a:xfrm>
        </p:grpSpPr>
        <p:pic>
          <p:nvPicPr>
            <p:cNvPr id="699" name="object 86" descr=""/>
            <p:cNvPicPr/>
            <p:nvPr/>
          </p:nvPicPr>
          <p:blipFill>
            <a:blip r:embed="rId14"/>
            <a:stretch/>
          </p:blipFill>
          <p:spPr>
            <a:xfrm>
              <a:off x="7934040" y="5731920"/>
              <a:ext cx="4171320" cy="106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00" name="object 87"/>
            <p:cNvSpPr/>
            <p:nvPr/>
          </p:nvSpPr>
          <p:spPr>
            <a:xfrm>
              <a:off x="7934040" y="5731920"/>
              <a:ext cx="4171680" cy="1070280"/>
            </a:xfrm>
            <a:custGeom>
              <a:avLst/>
              <a:gdLst>
                <a:gd name="textAreaLeft" fmla="*/ 0 w 4171680"/>
                <a:gd name="textAreaRight" fmla="*/ 4173120 w 4171680"/>
                <a:gd name="textAreaTop" fmla="*/ 0 h 1070280"/>
                <a:gd name="textAreaBottom" fmla="*/ 1071720 h 1070280"/>
              </a:gdLst>
              <a:ahLst/>
              <a:rect l="textAreaLeft" t="textAreaTop" r="textAreaRight" b="textAreaBottom"/>
              <a:pathLst>
                <a:path w="4173220" h="1071879">
                  <a:moveTo>
                    <a:pt x="0" y="71704"/>
                  </a:moveTo>
                  <a:lnTo>
                    <a:pt x="5639" y="43794"/>
                  </a:lnTo>
                  <a:lnTo>
                    <a:pt x="21018" y="21002"/>
                  </a:lnTo>
                  <a:lnTo>
                    <a:pt x="43826" y="5635"/>
                  </a:lnTo>
                  <a:lnTo>
                    <a:pt x="71754" y="0"/>
                  </a:lnTo>
                  <a:lnTo>
                    <a:pt x="4100956" y="0"/>
                  </a:lnTo>
                  <a:lnTo>
                    <a:pt x="4128885" y="5635"/>
                  </a:lnTo>
                  <a:lnTo>
                    <a:pt x="4151693" y="21002"/>
                  </a:lnTo>
                  <a:lnTo>
                    <a:pt x="4167072" y="43794"/>
                  </a:lnTo>
                  <a:lnTo>
                    <a:pt x="4172711" y="71704"/>
                  </a:lnTo>
                  <a:lnTo>
                    <a:pt x="4172711" y="999662"/>
                  </a:lnTo>
                  <a:lnTo>
                    <a:pt x="4167072" y="1027575"/>
                  </a:lnTo>
                  <a:lnTo>
                    <a:pt x="4151693" y="1050368"/>
                  </a:lnTo>
                  <a:lnTo>
                    <a:pt x="4128885" y="1065736"/>
                  </a:lnTo>
                  <a:lnTo>
                    <a:pt x="4100956" y="1071372"/>
                  </a:lnTo>
                  <a:lnTo>
                    <a:pt x="71754" y="1071372"/>
                  </a:lnTo>
                  <a:lnTo>
                    <a:pt x="43826" y="1065736"/>
                  </a:lnTo>
                  <a:lnTo>
                    <a:pt x="21018" y="1050368"/>
                  </a:lnTo>
                  <a:lnTo>
                    <a:pt x="5639" y="1027575"/>
                  </a:lnTo>
                  <a:lnTo>
                    <a:pt x="0" y="999662"/>
                  </a:lnTo>
                  <a:lnTo>
                    <a:pt x="0" y="71704"/>
                  </a:lnTo>
                  <a:close/>
                </a:path>
              </a:pathLst>
            </a:custGeom>
            <a:noFill/>
            <a:ln w="9525">
              <a:solidFill>
                <a:srgbClr val="e8b0c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01" name="object 88"/>
          <p:cNvSpPr/>
          <p:nvPr/>
        </p:nvSpPr>
        <p:spPr>
          <a:xfrm>
            <a:off x="8034120" y="5828040"/>
            <a:ext cx="17244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Exemple</a:t>
            </a:r>
            <a:r>
              <a:rPr b="1" lang="fr-FR" sz="11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d’ajout</a:t>
            </a:r>
            <a:r>
              <a:rPr b="1" lang="fr-FR" sz="11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1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produit</a:t>
            </a:r>
            <a:r>
              <a:rPr b="1" lang="fr-FR" sz="11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1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object 89"/>
          <p:cNvSpPr/>
          <p:nvPr/>
        </p:nvSpPr>
        <p:spPr>
          <a:xfrm>
            <a:off x="8034120" y="5995440"/>
            <a:ext cx="377604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Montre</a:t>
            </a:r>
            <a:r>
              <a:rPr b="0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produit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97%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chance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d’être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classé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la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6"/>
              </a:spcBef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adéquate.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produit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bébé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produit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chance sur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d’être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mal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classé.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object 2"/>
          <p:cNvSpPr/>
          <p:nvPr/>
        </p:nvSpPr>
        <p:spPr>
          <a:xfrm>
            <a:off x="11282400" y="5999760"/>
            <a:ext cx="12744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41"/>
              </a:lnSpc>
            </a:pP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24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4" name="object 3"/>
          <p:cNvGrpSpPr/>
          <p:nvPr/>
        </p:nvGrpSpPr>
        <p:grpSpPr>
          <a:xfrm>
            <a:off x="83880" y="1877400"/>
            <a:ext cx="12106800" cy="4979160"/>
            <a:chOff x="83880" y="1877400"/>
            <a:chExt cx="12106800" cy="4979160"/>
          </a:xfrm>
        </p:grpSpPr>
        <p:pic>
          <p:nvPicPr>
            <p:cNvPr id="705" name="object 4" descr=""/>
            <p:cNvPicPr/>
            <p:nvPr/>
          </p:nvPicPr>
          <p:blipFill>
            <a:blip r:embed="rId1"/>
            <a:stretch/>
          </p:blipFill>
          <p:spPr>
            <a:xfrm>
              <a:off x="83880" y="1877400"/>
              <a:ext cx="5876640" cy="240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6" name="object 5" descr=""/>
            <p:cNvPicPr/>
            <p:nvPr/>
          </p:nvPicPr>
          <p:blipFill>
            <a:blip r:embed="rId2"/>
            <a:stretch/>
          </p:blipFill>
          <p:spPr>
            <a:xfrm>
              <a:off x="5961960" y="4286880"/>
              <a:ext cx="6228720" cy="2569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CLUSTERING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8" name="object 7"/>
          <p:cNvGrpSpPr/>
          <p:nvPr/>
        </p:nvGrpSpPr>
        <p:grpSpPr>
          <a:xfrm>
            <a:off x="1484280" y="822960"/>
            <a:ext cx="5690880" cy="873720"/>
            <a:chOff x="1484280" y="822960"/>
            <a:chExt cx="5690880" cy="873720"/>
          </a:xfrm>
        </p:grpSpPr>
        <p:pic>
          <p:nvPicPr>
            <p:cNvPr id="709" name="object 8" descr=""/>
            <p:cNvPicPr/>
            <p:nvPr/>
          </p:nvPicPr>
          <p:blipFill>
            <a:blip r:embed="rId3"/>
            <a:stretch/>
          </p:blipFill>
          <p:spPr>
            <a:xfrm>
              <a:off x="1484280" y="822960"/>
              <a:ext cx="5690880" cy="87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0" name="object 9"/>
            <p:cNvSpPr/>
            <p:nvPr/>
          </p:nvSpPr>
          <p:spPr>
            <a:xfrm>
              <a:off x="1484280" y="822960"/>
              <a:ext cx="5690880" cy="873720"/>
            </a:xfrm>
            <a:custGeom>
              <a:avLst/>
              <a:gdLst>
                <a:gd name="textAreaLeft" fmla="*/ 0 w 5690880"/>
                <a:gd name="textAreaRight" fmla="*/ 5692320 w 5690880"/>
                <a:gd name="textAreaTop" fmla="*/ 0 h 873720"/>
                <a:gd name="textAreaBottom" fmla="*/ 875160 h 873720"/>
              </a:gdLst>
              <a:ahLst/>
              <a:rect l="textAreaLeft" t="textAreaTop" r="textAreaRight" b="textAreaBottom"/>
              <a:pathLst>
                <a:path w="5692140" h="875030">
                  <a:moveTo>
                    <a:pt x="0" y="58547"/>
                  </a:moveTo>
                  <a:lnTo>
                    <a:pt x="4593" y="35736"/>
                  </a:lnTo>
                  <a:lnTo>
                    <a:pt x="17129" y="17129"/>
                  </a:lnTo>
                  <a:lnTo>
                    <a:pt x="35736" y="4593"/>
                  </a:lnTo>
                  <a:lnTo>
                    <a:pt x="58546" y="0"/>
                  </a:lnTo>
                  <a:lnTo>
                    <a:pt x="5633593" y="0"/>
                  </a:lnTo>
                  <a:lnTo>
                    <a:pt x="5656403" y="4593"/>
                  </a:lnTo>
                  <a:lnTo>
                    <a:pt x="5675010" y="17129"/>
                  </a:lnTo>
                  <a:lnTo>
                    <a:pt x="5687546" y="35736"/>
                  </a:lnTo>
                  <a:lnTo>
                    <a:pt x="5692140" y="58547"/>
                  </a:lnTo>
                  <a:lnTo>
                    <a:pt x="5692140" y="816228"/>
                  </a:lnTo>
                  <a:lnTo>
                    <a:pt x="5687546" y="839039"/>
                  </a:lnTo>
                  <a:lnTo>
                    <a:pt x="5675010" y="857646"/>
                  </a:lnTo>
                  <a:lnTo>
                    <a:pt x="5656403" y="870182"/>
                  </a:lnTo>
                  <a:lnTo>
                    <a:pt x="5633593" y="874776"/>
                  </a:lnTo>
                  <a:lnTo>
                    <a:pt x="58546" y="874776"/>
                  </a:lnTo>
                  <a:lnTo>
                    <a:pt x="35736" y="870182"/>
                  </a:lnTo>
                  <a:lnTo>
                    <a:pt x="17129" y="857646"/>
                  </a:lnTo>
                  <a:lnTo>
                    <a:pt x="4593" y="839039"/>
                  </a:lnTo>
                  <a:lnTo>
                    <a:pt x="0" y="816228"/>
                  </a:lnTo>
                  <a:lnTo>
                    <a:pt x="0" y="58547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1" name="object 10"/>
          <p:cNvSpPr/>
          <p:nvPr/>
        </p:nvSpPr>
        <p:spPr>
          <a:xfrm>
            <a:off x="1580400" y="964440"/>
            <a:ext cx="5009400" cy="5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Construction</a:t>
            </a:r>
            <a:r>
              <a:rPr b="1" lang="fr-FR" sz="12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clustering</a:t>
            </a:r>
            <a:r>
              <a:rPr b="1" lang="fr-FR" sz="12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été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effectué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K-means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optimisé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GridSearchCV.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 modèle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 été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paramétré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 un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 7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clusters.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2" name="object 11"/>
          <p:cNvGrpSpPr/>
          <p:nvPr/>
        </p:nvGrpSpPr>
        <p:grpSpPr>
          <a:xfrm>
            <a:off x="6230160" y="2453760"/>
            <a:ext cx="5689440" cy="1256040"/>
            <a:chOff x="6230160" y="2453760"/>
            <a:chExt cx="5689440" cy="1256040"/>
          </a:xfrm>
        </p:grpSpPr>
        <p:pic>
          <p:nvPicPr>
            <p:cNvPr id="713" name="object 12" descr=""/>
            <p:cNvPicPr/>
            <p:nvPr/>
          </p:nvPicPr>
          <p:blipFill>
            <a:blip r:embed="rId4"/>
            <a:stretch/>
          </p:blipFill>
          <p:spPr>
            <a:xfrm>
              <a:off x="6230160" y="2453760"/>
              <a:ext cx="5689080" cy="1256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4" name="object 13"/>
            <p:cNvSpPr/>
            <p:nvPr/>
          </p:nvSpPr>
          <p:spPr>
            <a:xfrm>
              <a:off x="6230160" y="2453760"/>
              <a:ext cx="5689440" cy="1256040"/>
            </a:xfrm>
            <a:custGeom>
              <a:avLst/>
              <a:gdLst>
                <a:gd name="textAreaLeft" fmla="*/ 0 w 5689440"/>
                <a:gd name="textAreaRight" fmla="*/ 5690880 w 5689440"/>
                <a:gd name="textAreaTop" fmla="*/ 0 h 1256040"/>
                <a:gd name="textAreaBottom" fmla="*/ 1257480 h 1256040"/>
              </a:gdLst>
              <a:ahLst/>
              <a:rect l="textAreaLeft" t="textAreaTop" r="textAreaRight" b="textAreaBottom"/>
              <a:pathLst>
                <a:path w="5690870" h="1257300">
                  <a:moveTo>
                    <a:pt x="0" y="84200"/>
                  </a:moveTo>
                  <a:lnTo>
                    <a:pt x="6619" y="51435"/>
                  </a:lnTo>
                  <a:lnTo>
                    <a:pt x="24669" y="24669"/>
                  </a:lnTo>
                  <a:lnTo>
                    <a:pt x="51435" y="6619"/>
                  </a:lnTo>
                  <a:lnTo>
                    <a:pt x="84200" y="0"/>
                  </a:lnTo>
                  <a:lnTo>
                    <a:pt x="5606415" y="0"/>
                  </a:lnTo>
                  <a:lnTo>
                    <a:pt x="5639181" y="6619"/>
                  </a:lnTo>
                  <a:lnTo>
                    <a:pt x="5665946" y="24669"/>
                  </a:lnTo>
                  <a:lnTo>
                    <a:pt x="5683996" y="51435"/>
                  </a:lnTo>
                  <a:lnTo>
                    <a:pt x="5690616" y="84200"/>
                  </a:lnTo>
                  <a:lnTo>
                    <a:pt x="5690616" y="1173099"/>
                  </a:lnTo>
                  <a:lnTo>
                    <a:pt x="5683996" y="1205864"/>
                  </a:lnTo>
                  <a:lnTo>
                    <a:pt x="5665946" y="1232630"/>
                  </a:lnTo>
                  <a:lnTo>
                    <a:pt x="5639181" y="1250680"/>
                  </a:lnTo>
                  <a:lnTo>
                    <a:pt x="5606415" y="1257300"/>
                  </a:lnTo>
                  <a:lnTo>
                    <a:pt x="84200" y="1257300"/>
                  </a:lnTo>
                  <a:lnTo>
                    <a:pt x="51435" y="1250680"/>
                  </a:lnTo>
                  <a:lnTo>
                    <a:pt x="24669" y="1232630"/>
                  </a:lnTo>
                  <a:lnTo>
                    <a:pt x="6619" y="1205865"/>
                  </a:lnTo>
                  <a:lnTo>
                    <a:pt x="0" y="1173099"/>
                  </a:lnTo>
                  <a:lnTo>
                    <a:pt x="0" y="84200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5" name="object 14"/>
          <p:cNvSpPr/>
          <p:nvPr/>
        </p:nvSpPr>
        <p:spPr>
          <a:xfrm>
            <a:off x="6333840" y="2512440"/>
            <a:ext cx="17053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Coefficient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silhouette</a:t>
            </a:r>
            <a:r>
              <a:rPr b="1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object 15"/>
          <p:cNvSpPr/>
          <p:nvPr/>
        </p:nvSpPr>
        <p:spPr>
          <a:xfrm>
            <a:off x="6333840" y="2878200"/>
            <a:ext cx="512352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coefficient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silhouette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mesurer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densité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(homogénéité)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la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séparation</a:t>
            </a:r>
            <a:r>
              <a:rPr b="0" lang="fr-FR" sz="1200" spc="1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compris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-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1,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sachant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correspond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 grande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qualité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du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7" name="object 16"/>
          <p:cNvGrpSpPr/>
          <p:nvPr/>
        </p:nvGrpSpPr>
        <p:grpSpPr>
          <a:xfrm>
            <a:off x="83880" y="4471560"/>
            <a:ext cx="5690880" cy="1257840"/>
            <a:chOff x="83880" y="4471560"/>
            <a:chExt cx="5690880" cy="1257840"/>
          </a:xfrm>
        </p:grpSpPr>
        <p:pic>
          <p:nvPicPr>
            <p:cNvPr id="718" name="object 17" descr=""/>
            <p:cNvPicPr/>
            <p:nvPr/>
          </p:nvPicPr>
          <p:blipFill>
            <a:blip r:embed="rId5"/>
            <a:stretch/>
          </p:blipFill>
          <p:spPr>
            <a:xfrm>
              <a:off x="83880" y="4471560"/>
              <a:ext cx="5690880" cy="1257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9" name="object 18"/>
            <p:cNvSpPr/>
            <p:nvPr/>
          </p:nvSpPr>
          <p:spPr>
            <a:xfrm>
              <a:off x="83880" y="4471560"/>
              <a:ext cx="5690880" cy="1257840"/>
            </a:xfrm>
            <a:custGeom>
              <a:avLst/>
              <a:gdLst>
                <a:gd name="textAreaLeft" fmla="*/ 0 w 5690880"/>
                <a:gd name="textAreaRight" fmla="*/ 5692320 w 5690880"/>
                <a:gd name="textAreaTop" fmla="*/ 0 h 1257840"/>
                <a:gd name="textAreaBottom" fmla="*/ 1259280 h 1257840"/>
              </a:gdLst>
              <a:ahLst/>
              <a:rect l="textAreaLeft" t="textAreaTop" r="textAreaRight" b="textAreaBottom"/>
              <a:pathLst>
                <a:path w="5692140" h="1259204">
                  <a:moveTo>
                    <a:pt x="0" y="84200"/>
                  </a:moveTo>
                  <a:lnTo>
                    <a:pt x="6621" y="51434"/>
                  </a:lnTo>
                  <a:lnTo>
                    <a:pt x="24677" y="24669"/>
                  </a:lnTo>
                  <a:lnTo>
                    <a:pt x="51458" y="6619"/>
                  </a:lnTo>
                  <a:lnTo>
                    <a:pt x="84251" y="0"/>
                  </a:lnTo>
                  <a:lnTo>
                    <a:pt x="5607939" y="0"/>
                  </a:lnTo>
                  <a:lnTo>
                    <a:pt x="5640705" y="6619"/>
                  </a:lnTo>
                  <a:lnTo>
                    <a:pt x="5667470" y="24669"/>
                  </a:lnTo>
                  <a:lnTo>
                    <a:pt x="5685520" y="51434"/>
                  </a:lnTo>
                  <a:lnTo>
                    <a:pt x="5692140" y="84200"/>
                  </a:lnTo>
                  <a:lnTo>
                    <a:pt x="5692140" y="1174572"/>
                  </a:lnTo>
                  <a:lnTo>
                    <a:pt x="5685520" y="1207367"/>
                  </a:lnTo>
                  <a:lnTo>
                    <a:pt x="5667470" y="1234147"/>
                  </a:lnTo>
                  <a:lnTo>
                    <a:pt x="5640705" y="1252203"/>
                  </a:lnTo>
                  <a:lnTo>
                    <a:pt x="5607939" y="1258823"/>
                  </a:lnTo>
                  <a:lnTo>
                    <a:pt x="84251" y="1258823"/>
                  </a:lnTo>
                  <a:lnTo>
                    <a:pt x="51458" y="1252203"/>
                  </a:lnTo>
                  <a:lnTo>
                    <a:pt x="24677" y="1234147"/>
                  </a:lnTo>
                  <a:lnTo>
                    <a:pt x="6621" y="1207367"/>
                  </a:lnTo>
                  <a:lnTo>
                    <a:pt x="0" y="1174572"/>
                  </a:lnTo>
                  <a:lnTo>
                    <a:pt x="0" y="84200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0" name="object 19"/>
          <p:cNvSpPr/>
          <p:nvPr/>
        </p:nvSpPr>
        <p:spPr>
          <a:xfrm>
            <a:off x="187560" y="4531320"/>
            <a:ext cx="18280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Adjusted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Rand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Index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(ARI)</a:t>
            </a:r>
            <a:r>
              <a:rPr b="1" lang="fr-FR" sz="12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object 20"/>
          <p:cNvSpPr/>
          <p:nvPr/>
        </p:nvSpPr>
        <p:spPr>
          <a:xfrm>
            <a:off x="187560" y="4897440"/>
            <a:ext cx="54334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L’ARI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d’évaluer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 7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groupes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formés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k-means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correspondent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7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catégories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initiales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(sous_cat_1).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compris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0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et,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sachant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correspond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exactement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 nos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catégories initales.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2" name="object 21"/>
          <p:cNvGrpSpPr/>
          <p:nvPr/>
        </p:nvGrpSpPr>
        <p:grpSpPr>
          <a:xfrm>
            <a:off x="83880" y="5914800"/>
            <a:ext cx="5690880" cy="820080"/>
            <a:chOff x="83880" y="5914800"/>
            <a:chExt cx="5690880" cy="820080"/>
          </a:xfrm>
        </p:grpSpPr>
        <p:pic>
          <p:nvPicPr>
            <p:cNvPr id="723" name="object 22" descr=""/>
            <p:cNvPicPr/>
            <p:nvPr/>
          </p:nvPicPr>
          <p:blipFill>
            <a:blip r:embed="rId6"/>
            <a:stretch/>
          </p:blipFill>
          <p:spPr>
            <a:xfrm>
              <a:off x="83880" y="5914800"/>
              <a:ext cx="5690880" cy="82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24" name="object 23"/>
            <p:cNvSpPr/>
            <p:nvPr/>
          </p:nvSpPr>
          <p:spPr>
            <a:xfrm>
              <a:off x="83880" y="5914800"/>
              <a:ext cx="5690880" cy="820080"/>
            </a:xfrm>
            <a:custGeom>
              <a:avLst/>
              <a:gdLst>
                <a:gd name="textAreaLeft" fmla="*/ 0 w 5690880"/>
                <a:gd name="textAreaRight" fmla="*/ 5692320 w 5690880"/>
                <a:gd name="textAreaTop" fmla="*/ 0 h 820080"/>
                <a:gd name="textAreaBottom" fmla="*/ 821520 h 820080"/>
              </a:gdLst>
              <a:ahLst/>
              <a:rect l="textAreaLeft" t="textAreaTop" r="textAreaRight" b="textAreaBottom"/>
              <a:pathLst>
                <a:path w="5692140" h="821690">
                  <a:moveTo>
                    <a:pt x="0" y="54978"/>
                  </a:moveTo>
                  <a:lnTo>
                    <a:pt x="4320" y="33577"/>
                  </a:lnTo>
                  <a:lnTo>
                    <a:pt x="16102" y="16102"/>
                  </a:lnTo>
                  <a:lnTo>
                    <a:pt x="33578" y="4320"/>
                  </a:lnTo>
                  <a:lnTo>
                    <a:pt x="54978" y="0"/>
                  </a:lnTo>
                  <a:lnTo>
                    <a:pt x="5637149" y="0"/>
                  </a:lnTo>
                  <a:lnTo>
                    <a:pt x="5658546" y="4320"/>
                  </a:lnTo>
                  <a:lnTo>
                    <a:pt x="5676026" y="16102"/>
                  </a:lnTo>
                  <a:lnTo>
                    <a:pt x="5687816" y="33577"/>
                  </a:lnTo>
                  <a:lnTo>
                    <a:pt x="5692140" y="54978"/>
                  </a:lnTo>
                  <a:lnTo>
                    <a:pt x="5692140" y="766457"/>
                  </a:lnTo>
                  <a:lnTo>
                    <a:pt x="5687816" y="787858"/>
                  </a:lnTo>
                  <a:lnTo>
                    <a:pt x="5676026" y="805333"/>
                  </a:lnTo>
                  <a:lnTo>
                    <a:pt x="5658546" y="817115"/>
                  </a:lnTo>
                  <a:lnTo>
                    <a:pt x="5637149" y="821435"/>
                  </a:lnTo>
                  <a:lnTo>
                    <a:pt x="54978" y="821435"/>
                  </a:lnTo>
                  <a:lnTo>
                    <a:pt x="33578" y="817115"/>
                  </a:lnTo>
                  <a:lnTo>
                    <a:pt x="16102" y="805333"/>
                  </a:lnTo>
                  <a:lnTo>
                    <a:pt x="4320" y="787858"/>
                  </a:lnTo>
                  <a:lnTo>
                    <a:pt x="0" y="766457"/>
                  </a:lnTo>
                  <a:lnTo>
                    <a:pt x="0" y="54978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5" name="object 24"/>
          <p:cNvSpPr/>
          <p:nvPr/>
        </p:nvSpPr>
        <p:spPr>
          <a:xfrm>
            <a:off x="90720" y="5939280"/>
            <a:ext cx="5677200" cy="9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0044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Ici,</a:t>
            </a:r>
            <a:r>
              <a:rPr b="0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c’est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l’ARI</a:t>
            </a:r>
            <a:r>
              <a:rPr b="0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qui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nous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intéresse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</a:t>
            </a:r>
            <a:r>
              <a:rPr b="0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plus.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Nous</a:t>
            </a:r>
            <a:r>
              <a:rPr b="0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allons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donc</a:t>
            </a:r>
            <a:r>
              <a:rPr b="0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analyser</a:t>
            </a:r>
            <a:r>
              <a:rPr b="0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la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meilleure</a:t>
            </a:r>
            <a:r>
              <a:rPr b="0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itération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00440">
              <a:lnSpc>
                <a:spcPct val="100000"/>
              </a:lnSpc>
              <a:spcBef>
                <a:spcPts val="6"/>
              </a:spcBef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sur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cette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mesure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731520" indent="-1735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731520"/>
                <a:tab algn="l" pos="1671840"/>
                <a:tab algn="l" pos="1857240"/>
                <a:tab algn="l" pos="3113280"/>
                <a:tab algn="l" pos="329940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Texte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:</a:t>
            </a:r>
            <a:r>
              <a:rPr b="0" lang="fr-FR" sz="1200" spc="-7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Tf-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Idf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|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ResNet50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|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Réduction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dimensionnelle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NMF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object 2" descr=""/>
          <p:cNvPicPr/>
          <p:nvPr/>
        </p:nvPicPr>
        <p:blipFill>
          <a:blip r:embed="rId1"/>
          <a:stretch/>
        </p:blipFill>
        <p:spPr>
          <a:xfrm>
            <a:off x="4523400" y="1831680"/>
            <a:ext cx="7274160" cy="3570840"/>
          </a:xfrm>
          <a:prstGeom prst="rect">
            <a:avLst/>
          </a:prstGeom>
          <a:ln w="0">
            <a:noFill/>
          </a:ln>
        </p:spPr>
      </p:pic>
      <p:grpSp>
        <p:nvGrpSpPr>
          <p:cNvPr id="727" name="object 3"/>
          <p:cNvGrpSpPr/>
          <p:nvPr/>
        </p:nvGrpSpPr>
        <p:grpSpPr>
          <a:xfrm>
            <a:off x="728640" y="1831680"/>
            <a:ext cx="3590640" cy="3570840"/>
            <a:chOff x="728640" y="1831680"/>
            <a:chExt cx="3590640" cy="3570840"/>
          </a:xfrm>
        </p:grpSpPr>
        <p:pic>
          <p:nvPicPr>
            <p:cNvPr id="728" name="object 4" descr=""/>
            <p:cNvPicPr/>
            <p:nvPr/>
          </p:nvPicPr>
          <p:blipFill>
            <a:blip r:embed="rId2"/>
            <a:stretch/>
          </p:blipFill>
          <p:spPr>
            <a:xfrm>
              <a:off x="728640" y="1831680"/>
              <a:ext cx="3590640" cy="357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9" name="object 5" descr=""/>
            <p:cNvPicPr/>
            <p:nvPr/>
          </p:nvPicPr>
          <p:blipFill>
            <a:blip r:embed="rId3"/>
            <a:stretch/>
          </p:blipFill>
          <p:spPr>
            <a:xfrm>
              <a:off x="1083600" y="2002680"/>
              <a:ext cx="1332000" cy="1085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ANA</a:t>
            </a:r>
            <a:r>
              <a:rPr b="1" lang="fr-FR" sz="4000" spc="-537" strike="noStrike">
                <a:solidFill>
                  <a:srgbClr val="000000"/>
                </a:solidFill>
                <a:latin typeface="Corbel"/>
              </a:rPr>
              <a:t>L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YSE</a:t>
            </a:r>
            <a:r>
              <a:rPr b="1" lang="fr-FR" sz="4000" spc="-7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MEILLEUR</a:t>
            </a:r>
            <a:r>
              <a:rPr b="1" lang="fr-FR" sz="4000" spc="-18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CLUSTERING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1" name="object 7"/>
          <p:cNvGrpSpPr/>
          <p:nvPr/>
        </p:nvGrpSpPr>
        <p:grpSpPr>
          <a:xfrm>
            <a:off x="1377720" y="1328760"/>
            <a:ext cx="2293920" cy="407520"/>
            <a:chOff x="1377720" y="1328760"/>
            <a:chExt cx="2293920" cy="407520"/>
          </a:xfrm>
        </p:grpSpPr>
        <p:pic>
          <p:nvPicPr>
            <p:cNvPr id="732" name="object 8" descr=""/>
            <p:cNvPicPr/>
            <p:nvPr/>
          </p:nvPicPr>
          <p:blipFill>
            <a:blip r:embed="rId4"/>
            <a:stretch/>
          </p:blipFill>
          <p:spPr>
            <a:xfrm>
              <a:off x="1377720" y="1328760"/>
              <a:ext cx="2293560" cy="407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33" name="object 9"/>
            <p:cNvSpPr/>
            <p:nvPr/>
          </p:nvSpPr>
          <p:spPr>
            <a:xfrm>
              <a:off x="1377720" y="1328760"/>
              <a:ext cx="2293920" cy="407520"/>
            </a:xfrm>
            <a:custGeom>
              <a:avLst/>
              <a:gdLst>
                <a:gd name="textAreaLeft" fmla="*/ 0 w 2293920"/>
                <a:gd name="textAreaRight" fmla="*/ 2295360 w 2293920"/>
                <a:gd name="textAreaTop" fmla="*/ 0 h 407520"/>
                <a:gd name="textAreaBottom" fmla="*/ 408960 h 407520"/>
              </a:gdLst>
              <a:ahLst/>
              <a:rect l="textAreaLeft" t="textAreaTop" r="textAreaRight" b="textAreaBottom"/>
              <a:pathLst>
                <a:path w="2295525" h="408939">
                  <a:moveTo>
                    <a:pt x="0" y="27305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4" y="0"/>
                  </a:lnTo>
                  <a:lnTo>
                    <a:pt x="2267839" y="0"/>
                  </a:lnTo>
                  <a:lnTo>
                    <a:pt x="2278481" y="2141"/>
                  </a:lnTo>
                  <a:lnTo>
                    <a:pt x="2287158" y="7985"/>
                  </a:lnTo>
                  <a:lnTo>
                    <a:pt x="2293002" y="16662"/>
                  </a:lnTo>
                  <a:lnTo>
                    <a:pt x="2295143" y="27305"/>
                  </a:lnTo>
                  <a:lnTo>
                    <a:pt x="2295143" y="381126"/>
                  </a:lnTo>
                  <a:lnTo>
                    <a:pt x="2293002" y="391769"/>
                  </a:lnTo>
                  <a:lnTo>
                    <a:pt x="2287158" y="400446"/>
                  </a:lnTo>
                  <a:lnTo>
                    <a:pt x="2278481" y="406290"/>
                  </a:lnTo>
                  <a:lnTo>
                    <a:pt x="2267839" y="408432"/>
                  </a:lnTo>
                  <a:lnTo>
                    <a:pt x="27304" y="408432"/>
                  </a:lnTo>
                  <a:lnTo>
                    <a:pt x="16662" y="406290"/>
                  </a:lnTo>
                  <a:lnTo>
                    <a:pt x="7985" y="400446"/>
                  </a:lnTo>
                  <a:lnTo>
                    <a:pt x="2141" y="391769"/>
                  </a:lnTo>
                  <a:lnTo>
                    <a:pt x="0" y="381126"/>
                  </a:lnTo>
                  <a:lnTo>
                    <a:pt x="0" y="27305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34" name="object 10"/>
          <p:cNvSpPr/>
          <p:nvPr/>
        </p:nvSpPr>
        <p:spPr>
          <a:xfrm>
            <a:off x="1551600" y="1387080"/>
            <a:ext cx="1945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Homogénéité</a:t>
            </a:r>
            <a:r>
              <a:rPr b="1" lang="fr-FR" sz="16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6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clusters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5" name="object 11"/>
          <p:cNvGrpSpPr/>
          <p:nvPr/>
        </p:nvGrpSpPr>
        <p:grpSpPr>
          <a:xfrm>
            <a:off x="7013520" y="1328760"/>
            <a:ext cx="2293920" cy="407520"/>
            <a:chOff x="7013520" y="1328760"/>
            <a:chExt cx="2293920" cy="407520"/>
          </a:xfrm>
        </p:grpSpPr>
        <p:pic>
          <p:nvPicPr>
            <p:cNvPr id="736" name="object 12" descr=""/>
            <p:cNvPicPr/>
            <p:nvPr/>
          </p:nvPicPr>
          <p:blipFill>
            <a:blip r:embed="rId5"/>
            <a:stretch/>
          </p:blipFill>
          <p:spPr>
            <a:xfrm>
              <a:off x="7013520" y="1328760"/>
              <a:ext cx="2293560" cy="407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37" name="object 13"/>
            <p:cNvSpPr/>
            <p:nvPr/>
          </p:nvSpPr>
          <p:spPr>
            <a:xfrm>
              <a:off x="7013520" y="1328760"/>
              <a:ext cx="2293920" cy="407520"/>
            </a:xfrm>
            <a:custGeom>
              <a:avLst/>
              <a:gdLst>
                <a:gd name="textAreaLeft" fmla="*/ 0 w 2293920"/>
                <a:gd name="textAreaRight" fmla="*/ 2295360 w 2293920"/>
                <a:gd name="textAreaTop" fmla="*/ 0 h 407520"/>
                <a:gd name="textAreaBottom" fmla="*/ 408960 h 407520"/>
              </a:gdLst>
              <a:ahLst/>
              <a:rect l="textAreaLeft" t="textAreaTop" r="textAreaRight" b="textAreaBottom"/>
              <a:pathLst>
                <a:path w="2295525" h="408939">
                  <a:moveTo>
                    <a:pt x="0" y="27305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4" y="0"/>
                  </a:lnTo>
                  <a:lnTo>
                    <a:pt x="2267838" y="0"/>
                  </a:lnTo>
                  <a:lnTo>
                    <a:pt x="2278481" y="2141"/>
                  </a:lnTo>
                  <a:lnTo>
                    <a:pt x="2287158" y="7985"/>
                  </a:lnTo>
                  <a:lnTo>
                    <a:pt x="2293002" y="16662"/>
                  </a:lnTo>
                  <a:lnTo>
                    <a:pt x="2295144" y="27305"/>
                  </a:lnTo>
                  <a:lnTo>
                    <a:pt x="2295144" y="381126"/>
                  </a:lnTo>
                  <a:lnTo>
                    <a:pt x="2293002" y="391769"/>
                  </a:lnTo>
                  <a:lnTo>
                    <a:pt x="2287158" y="400446"/>
                  </a:lnTo>
                  <a:lnTo>
                    <a:pt x="2278481" y="406290"/>
                  </a:lnTo>
                  <a:lnTo>
                    <a:pt x="2267838" y="408432"/>
                  </a:lnTo>
                  <a:lnTo>
                    <a:pt x="27304" y="408432"/>
                  </a:lnTo>
                  <a:lnTo>
                    <a:pt x="16662" y="406290"/>
                  </a:lnTo>
                  <a:lnTo>
                    <a:pt x="7985" y="400446"/>
                  </a:lnTo>
                  <a:lnTo>
                    <a:pt x="2141" y="391769"/>
                  </a:lnTo>
                  <a:lnTo>
                    <a:pt x="0" y="381126"/>
                  </a:lnTo>
                  <a:lnTo>
                    <a:pt x="0" y="27305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38" name="object 14"/>
          <p:cNvSpPr/>
          <p:nvPr/>
        </p:nvSpPr>
        <p:spPr>
          <a:xfrm>
            <a:off x="7900560" y="1387080"/>
            <a:ext cx="52056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TSNE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9" name="object 15"/>
          <p:cNvGrpSpPr/>
          <p:nvPr/>
        </p:nvGrpSpPr>
        <p:grpSpPr>
          <a:xfrm>
            <a:off x="728640" y="5518440"/>
            <a:ext cx="3590640" cy="1093320"/>
            <a:chOff x="728640" y="5518440"/>
            <a:chExt cx="3590640" cy="1093320"/>
          </a:xfrm>
        </p:grpSpPr>
        <p:pic>
          <p:nvPicPr>
            <p:cNvPr id="740" name="object 16" descr=""/>
            <p:cNvPicPr/>
            <p:nvPr/>
          </p:nvPicPr>
          <p:blipFill>
            <a:blip r:embed="rId6"/>
            <a:stretch/>
          </p:blipFill>
          <p:spPr>
            <a:xfrm>
              <a:off x="728640" y="5518440"/>
              <a:ext cx="3590640" cy="109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41" name="object 17"/>
            <p:cNvSpPr/>
            <p:nvPr/>
          </p:nvSpPr>
          <p:spPr>
            <a:xfrm>
              <a:off x="728640" y="5518440"/>
              <a:ext cx="3590640" cy="1093320"/>
            </a:xfrm>
            <a:custGeom>
              <a:avLst/>
              <a:gdLst>
                <a:gd name="textAreaLeft" fmla="*/ 0 w 3590640"/>
                <a:gd name="textAreaRight" fmla="*/ 3592080 w 3590640"/>
                <a:gd name="textAreaTop" fmla="*/ 0 h 1093320"/>
                <a:gd name="textAreaBottom" fmla="*/ 1094760 h 1093320"/>
              </a:gdLst>
              <a:ahLst/>
              <a:rect l="textAreaLeft" t="textAreaTop" r="textAreaRight" b="textAreaBottom"/>
              <a:pathLst>
                <a:path w="3592195" h="1094740">
                  <a:moveTo>
                    <a:pt x="0" y="73240"/>
                  </a:moveTo>
                  <a:lnTo>
                    <a:pt x="5755" y="44721"/>
                  </a:lnTo>
                  <a:lnTo>
                    <a:pt x="21451" y="21442"/>
                  </a:lnTo>
                  <a:lnTo>
                    <a:pt x="44732" y="5752"/>
                  </a:lnTo>
                  <a:lnTo>
                    <a:pt x="73240" y="0"/>
                  </a:lnTo>
                  <a:lnTo>
                    <a:pt x="3518789" y="0"/>
                  </a:lnTo>
                  <a:lnTo>
                    <a:pt x="3547330" y="5752"/>
                  </a:lnTo>
                  <a:lnTo>
                    <a:pt x="3570620" y="21442"/>
                  </a:lnTo>
                  <a:lnTo>
                    <a:pt x="3586315" y="44721"/>
                  </a:lnTo>
                  <a:lnTo>
                    <a:pt x="3592067" y="73240"/>
                  </a:lnTo>
                  <a:lnTo>
                    <a:pt x="3592067" y="1020991"/>
                  </a:lnTo>
                  <a:lnTo>
                    <a:pt x="3586315" y="1049499"/>
                  </a:lnTo>
                  <a:lnTo>
                    <a:pt x="3570620" y="1072780"/>
                  </a:lnTo>
                  <a:lnTo>
                    <a:pt x="3547330" y="1088476"/>
                  </a:lnTo>
                  <a:lnTo>
                    <a:pt x="3518789" y="1094232"/>
                  </a:lnTo>
                  <a:lnTo>
                    <a:pt x="73240" y="1094232"/>
                  </a:lnTo>
                  <a:lnTo>
                    <a:pt x="44732" y="1088476"/>
                  </a:lnTo>
                  <a:lnTo>
                    <a:pt x="21451" y="1072780"/>
                  </a:lnTo>
                  <a:lnTo>
                    <a:pt x="5755" y="1049499"/>
                  </a:lnTo>
                  <a:lnTo>
                    <a:pt x="0" y="1020991"/>
                  </a:lnTo>
                  <a:lnTo>
                    <a:pt x="0" y="73240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2" name="object 18"/>
          <p:cNvSpPr/>
          <p:nvPr/>
        </p:nvSpPr>
        <p:spPr>
          <a:xfrm>
            <a:off x="829440" y="5587560"/>
            <a:ext cx="3286080" cy="9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rappel,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7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initiales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comportent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150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chacune.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Ici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avons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clustering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assez bien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répartis,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mais qui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correspondent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 nos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categories initiales.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3" name="object 19"/>
          <p:cNvGrpSpPr/>
          <p:nvPr/>
        </p:nvGrpSpPr>
        <p:grpSpPr>
          <a:xfrm>
            <a:off x="6365880" y="5518440"/>
            <a:ext cx="3589560" cy="1093320"/>
            <a:chOff x="6365880" y="5518440"/>
            <a:chExt cx="3589560" cy="1093320"/>
          </a:xfrm>
        </p:grpSpPr>
        <p:pic>
          <p:nvPicPr>
            <p:cNvPr id="744" name="object 20" descr=""/>
            <p:cNvPicPr/>
            <p:nvPr/>
          </p:nvPicPr>
          <p:blipFill>
            <a:blip r:embed="rId7"/>
            <a:stretch/>
          </p:blipFill>
          <p:spPr>
            <a:xfrm>
              <a:off x="6365880" y="5518440"/>
              <a:ext cx="3589200" cy="109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45" name="object 21"/>
            <p:cNvSpPr/>
            <p:nvPr/>
          </p:nvSpPr>
          <p:spPr>
            <a:xfrm>
              <a:off x="6365880" y="5518440"/>
              <a:ext cx="3589560" cy="1093320"/>
            </a:xfrm>
            <a:custGeom>
              <a:avLst/>
              <a:gdLst>
                <a:gd name="textAreaLeft" fmla="*/ 0 w 3589560"/>
                <a:gd name="textAreaRight" fmla="*/ 3591000 w 3589560"/>
                <a:gd name="textAreaTop" fmla="*/ 0 h 1093320"/>
                <a:gd name="textAreaBottom" fmla="*/ 1094760 h 1093320"/>
              </a:gdLst>
              <a:ahLst/>
              <a:rect l="textAreaLeft" t="textAreaTop" r="textAreaRight" b="textAreaBottom"/>
              <a:pathLst>
                <a:path w="3590925" h="1094740">
                  <a:moveTo>
                    <a:pt x="0" y="73240"/>
                  </a:moveTo>
                  <a:lnTo>
                    <a:pt x="5752" y="44721"/>
                  </a:lnTo>
                  <a:lnTo>
                    <a:pt x="21447" y="21442"/>
                  </a:lnTo>
                  <a:lnTo>
                    <a:pt x="44737" y="5752"/>
                  </a:lnTo>
                  <a:lnTo>
                    <a:pt x="73278" y="0"/>
                  </a:lnTo>
                  <a:lnTo>
                    <a:pt x="3517265" y="0"/>
                  </a:lnTo>
                  <a:lnTo>
                    <a:pt x="3545806" y="5752"/>
                  </a:lnTo>
                  <a:lnTo>
                    <a:pt x="3569096" y="21442"/>
                  </a:lnTo>
                  <a:lnTo>
                    <a:pt x="3584791" y="44721"/>
                  </a:lnTo>
                  <a:lnTo>
                    <a:pt x="3590544" y="73240"/>
                  </a:lnTo>
                  <a:lnTo>
                    <a:pt x="3590544" y="1020991"/>
                  </a:lnTo>
                  <a:lnTo>
                    <a:pt x="3584791" y="1049499"/>
                  </a:lnTo>
                  <a:lnTo>
                    <a:pt x="3569096" y="1072780"/>
                  </a:lnTo>
                  <a:lnTo>
                    <a:pt x="3545806" y="1088476"/>
                  </a:lnTo>
                  <a:lnTo>
                    <a:pt x="3517265" y="1094232"/>
                  </a:lnTo>
                  <a:lnTo>
                    <a:pt x="73278" y="1094232"/>
                  </a:lnTo>
                  <a:lnTo>
                    <a:pt x="44737" y="1088476"/>
                  </a:lnTo>
                  <a:lnTo>
                    <a:pt x="21447" y="1072780"/>
                  </a:lnTo>
                  <a:lnTo>
                    <a:pt x="5752" y="1049499"/>
                  </a:lnTo>
                  <a:lnTo>
                    <a:pt x="0" y="1020991"/>
                  </a:lnTo>
                  <a:lnTo>
                    <a:pt x="0" y="73240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6" name="object 22"/>
          <p:cNvSpPr/>
          <p:nvPr/>
        </p:nvSpPr>
        <p:spPr>
          <a:xfrm>
            <a:off x="6466320" y="5861880"/>
            <a:ext cx="29959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TSNE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montre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bien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assez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denses,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espacés.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object 93" descr=""/>
          <p:cNvPicPr/>
          <p:nvPr/>
        </p:nvPicPr>
        <p:blipFill>
          <a:blip r:embed="rId1"/>
          <a:stretch/>
        </p:blipFill>
        <p:spPr>
          <a:xfrm>
            <a:off x="3420000" y="751680"/>
            <a:ext cx="8354160" cy="2847960"/>
          </a:xfrm>
          <a:prstGeom prst="rect">
            <a:avLst/>
          </a:prstGeom>
          <a:ln w="0">
            <a:noFill/>
          </a:ln>
        </p:spPr>
      </p:pic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ANA</a:t>
            </a:r>
            <a:r>
              <a:rPr b="1" lang="fr-FR" sz="4000" spc="-537" strike="noStrike">
                <a:solidFill>
                  <a:srgbClr val="000000"/>
                </a:solidFill>
                <a:latin typeface="Corbel"/>
              </a:rPr>
              <a:t>L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YSE</a:t>
            </a:r>
            <a:r>
              <a:rPr b="1" lang="fr-FR" sz="4000" spc="-7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MEILLEURE METHODE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9" name="object 97"/>
          <p:cNvGrpSpPr/>
          <p:nvPr/>
        </p:nvGrpSpPr>
        <p:grpSpPr>
          <a:xfrm>
            <a:off x="1584000" y="792000"/>
            <a:ext cx="1115640" cy="407520"/>
            <a:chOff x="1584000" y="792000"/>
            <a:chExt cx="1115640" cy="407520"/>
          </a:xfrm>
        </p:grpSpPr>
        <p:pic>
          <p:nvPicPr>
            <p:cNvPr id="750" name="object 98" descr=""/>
            <p:cNvPicPr/>
            <p:nvPr/>
          </p:nvPicPr>
          <p:blipFill>
            <a:blip r:embed="rId2"/>
            <a:stretch/>
          </p:blipFill>
          <p:spPr>
            <a:xfrm>
              <a:off x="1584000" y="792000"/>
              <a:ext cx="1115640" cy="407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1" name="object 99"/>
            <p:cNvSpPr/>
            <p:nvPr/>
          </p:nvSpPr>
          <p:spPr>
            <a:xfrm>
              <a:off x="1584000" y="792000"/>
              <a:ext cx="1115640" cy="407520"/>
            </a:xfrm>
            <a:custGeom>
              <a:avLst/>
              <a:gdLst>
                <a:gd name="textAreaLeft" fmla="*/ 0 w 1115640"/>
                <a:gd name="textAreaRight" fmla="*/ 1116360 w 1115640"/>
                <a:gd name="textAreaTop" fmla="*/ 0 h 407520"/>
                <a:gd name="textAreaBottom" fmla="*/ 408960 h 407520"/>
              </a:gdLst>
              <a:ahLst/>
              <a:rect l="textAreaLeft" t="textAreaTop" r="textAreaRight" b="textAreaBottom"/>
              <a:pathLst>
                <a:path w="2295525" h="408939">
                  <a:moveTo>
                    <a:pt x="0" y="27305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4" y="0"/>
                  </a:lnTo>
                  <a:lnTo>
                    <a:pt x="2267839" y="0"/>
                  </a:lnTo>
                  <a:lnTo>
                    <a:pt x="2278481" y="2141"/>
                  </a:lnTo>
                  <a:lnTo>
                    <a:pt x="2287158" y="7985"/>
                  </a:lnTo>
                  <a:lnTo>
                    <a:pt x="2293002" y="16662"/>
                  </a:lnTo>
                  <a:lnTo>
                    <a:pt x="2295143" y="27305"/>
                  </a:lnTo>
                  <a:lnTo>
                    <a:pt x="2295143" y="381126"/>
                  </a:lnTo>
                  <a:lnTo>
                    <a:pt x="2293002" y="391769"/>
                  </a:lnTo>
                  <a:lnTo>
                    <a:pt x="2287158" y="400446"/>
                  </a:lnTo>
                  <a:lnTo>
                    <a:pt x="2278481" y="406290"/>
                  </a:lnTo>
                  <a:lnTo>
                    <a:pt x="2267839" y="408432"/>
                  </a:lnTo>
                  <a:lnTo>
                    <a:pt x="27304" y="408432"/>
                  </a:lnTo>
                  <a:lnTo>
                    <a:pt x="16662" y="406290"/>
                  </a:lnTo>
                  <a:lnTo>
                    <a:pt x="7985" y="400446"/>
                  </a:lnTo>
                  <a:lnTo>
                    <a:pt x="2141" y="391769"/>
                  </a:lnTo>
                  <a:lnTo>
                    <a:pt x="0" y="381126"/>
                  </a:lnTo>
                  <a:lnTo>
                    <a:pt x="0" y="27305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52" name="object 100"/>
          <p:cNvSpPr/>
          <p:nvPr/>
        </p:nvSpPr>
        <p:spPr>
          <a:xfrm>
            <a:off x="1695600" y="847080"/>
            <a:ext cx="1945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Précisions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3" name="object 105"/>
          <p:cNvGrpSpPr/>
          <p:nvPr/>
        </p:nvGrpSpPr>
        <p:grpSpPr>
          <a:xfrm>
            <a:off x="1440000" y="3766320"/>
            <a:ext cx="1799640" cy="553320"/>
            <a:chOff x="1440000" y="3766320"/>
            <a:chExt cx="1799640" cy="553320"/>
          </a:xfrm>
        </p:grpSpPr>
        <p:pic>
          <p:nvPicPr>
            <p:cNvPr id="754" name="object 106" descr=""/>
            <p:cNvPicPr/>
            <p:nvPr/>
          </p:nvPicPr>
          <p:blipFill>
            <a:blip r:embed="rId3"/>
            <a:stretch/>
          </p:blipFill>
          <p:spPr>
            <a:xfrm>
              <a:off x="1440000" y="3766320"/>
              <a:ext cx="1799640" cy="55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5" name="object 107"/>
            <p:cNvSpPr/>
            <p:nvPr/>
          </p:nvSpPr>
          <p:spPr>
            <a:xfrm>
              <a:off x="1440000" y="3766320"/>
              <a:ext cx="1799640" cy="553320"/>
            </a:xfrm>
            <a:custGeom>
              <a:avLst/>
              <a:gdLst>
                <a:gd name="textAreaLeft" fmla="*/ 0 w 1799640"/>
                <a:gd name="textAreaRight" fmla="*/ 1800720 w 1799640"/>
                <a:gd name="textAreaTop" fmla="*/ 0 h 553320"/>
                <a:gd name="textAreaBottom" fmla="*/ 554400 h 553320"/>
              </a:gdLst>
              <a:ahLst/>
              <a:rect l="textAreaLeft" t="textAreaTop" r="textAreaRight" b="textAreaBottom"/>
              <a:pathLst>
                <a:path w="3592195" h="1094740">
                  <a:moveTo>
                    <a:pt x="0" y="73240"/>
                  </a:moveTo>
                  <a:lnTo>
                    <a:pt x="5755" y="44721"/>
                  </a:lnTo>
                  <a:lnTo>
                    <a:pt x="21451" y="21442"/>
                  </a:lnTo>
                  <a:lnTo>
                    <a:pt x="44732" y="5752"/>
                  </a:lnTo>
                  <a:lnTo>
                    <a:pt x="73240" y="0"/>
                  </a:lnTo>
                  <a:lnTo>
                    <a:pt x="3518789" y="0"/>
                  </a:lnTo>
                  <a:lnTo>
                    <a:pt x="3547330" y="5752"/>
                  </a:lnTo>
                  <a:lnTo>
                    <a:pt x="3570620" y="21442"/>
                  </a:lnTo>
                  <a:lnTo>
                    <a:pt x="3586315" y="44721"/>
                  </a:lnTo>
                  <a:lnTo>
                    <a:pt x="3592067" y="73240"/>
                  </a:lnTo>
                  <a:lnTo>
                    <a:pt x="3592067" y="1020991"/>
                  </a:lnTo>
                  <a:lnTo>
                    <a:pt x="3586315" y="1049499"/>
                  </a:lnTo>
                  <a:lnTo>
                    <a:pt x="3570620" y="1072780"/>
                  </a:lnTo>
                  <a:lnTo>
                    <a:pt x="3547330" y="1088476"/>
                  </a:lnTo>
                  <a:lnTo>
                    <a:pt x="3518789" y="1094232"/>
                  </a:lnTo>
                  <a:lnTo>
                    <a:pt x="73240" y="1094232"/>
                  </a:lnTo>
                  <a:lnTo>
                    <a:pt x="44732" y="1088476"/>
                  </a:lnTo>
                  <a:lnTo>
                    <a:pt x="21451" y="1072780"/>
                  </a:lnTo>
                  <a:lnTo>
                    <a:pt x="5755" y="1049499"/>
                  </a:lnTo>
                  <a:lnTo>
                    <a:pt x="0" y="1020991"/>
                  </a:lnTo>
                  <a:lnTo>
                    <a:pt x="0" y="73240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756" name="object 94" descr=""/>
          <p:cNvPicPr/>
          <p:nvPr/>
        </p:nvPicPr>
        <p:blipFill>
          <a:blip r:embed="rId4"/>
          <a:stretch/>
        </p:blipFill>
        <p:spPr>
          <a:xfrm>
            <a:off x="3420000" y="3780000"/>
            <a:ext cx="8390520" cy="3059640"/>
          </a:xfrm>
          <a:prstGeom prst="rect">
            <a:avLst/>
          </a:prstGeom>
          <a:ln w="0">
            <a:noFill/>
          </a:ln>
        </p:spPr>
      </p:pic>
      <p:sp>
        <p:nvSpPr>
          <p:cNvPr id="757" name="object 95"/>
          <p:cNvSpPr/>
          <p:nvPr/>
        </p:nvSpPr>
        <p:spPr>
          <a:xfrm>
            <a:off x="1515600" y="3907080"/>
            <a:ext cx="1945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Temps d’éxecution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object 2"/>
          <p:cNvGrpSpPr/>
          <p:nvPr/>
        </p:nvGrpSpPr>
        <p:grpSpPr>
          <a:xfrm>
            <a:off x="1972080" y="2755440"/>
            <a:ext cx="8246520" cy="1346040"/>
            <a:chOff x="1972080" y="2755440"/>
            <a:chExt cx="8246520" cy="1346040"/>
          </a:xfrm>
        </p:grpSpPr>
        <p:pic>
          <p:nvPicPr>
            <p:cNvPr id="759" name="object 3" descr=""/>
            <p:cNvPicPr/>
            <p:nvPr/>
          </p:nvPicPr>
          <p:blipFill>
            <a:blip r:embed="rId1"/>
            <a:stretch/>
          </p:blipFill>
          <p:spPr>
            <a:xfrm>
              <a:off x="1972080" y="2755440"/>
              <a:ext cx="8246520" cy="134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60" name="object 4"/>
            <p:cNvSpPr/>
            <p:nvPr/>
          </p:nvSpPr>
          <p:spPr>
            <a:xfrm>
              <a:off x="1972080" y="2755440"/>
              <a:ext cx="8246520" cy="1346040"/>
            </a:xfrm>
            <a:custGeom>
              <a:avLst/>
              <a:gdLst>
                <a:gd name="textAreaLeft" fmla="*/ 0 w 8246520"/>
                <a:gd name="textAreaRight" fmla="*/ 8247960 w 8246520"/>
                <a:gd name="textAreaTop" fmla="*/ 0 h 1346040"/>
                <a:gd name="textAreaBottom" fmla="*/ 1347480 h 1346040"/>
              </a:gdLst>
              <a:ahLst/>
              <a:rect l="textAreaLeft" t="textAreaTop" r="textAreaRight" b="textAreaBottom"/>
              <a:pathLst>
                <a:path w="8248015" h="1347470">
                  <a:moveTo>
                    <a:pt x="0" y="224536"/>
                  </a:moveTo>
                  <a:lnTo>
                    <a:pt x="4564" y="179300"/>
                  </a:lnTo>
                  <a:lnTo>
                    <a:pt x="17652" y="137160"/>
                  </a:lnTo>
                  <a:lnTo>
                    <a:pt x="38361" y="99020"/>
                  </a:lnTo>
                  <a:lnTo>
                    <a:pt x="65786" y="65786"/>
                  </a:lnTo>
                  <a:lnTo>
                    <a:pt x="99020" y="38361"/>
                  </a:lnTo>
                  <a:lnTo>
                    <a:pt x="137160" y="17652"/>
                  </a:lnTo>
                  <a:lnTo>
                    <a:pt x="179300" y="4564"/>
                  </a:lnTo>
                  <a:lnTo>
                    <a:pt x="224536" y="0"/>
                  </a:lnTo>
                  <a:lnTo>
                    <a:pt x="8023352" y="0"/>
                  </a:lnTo>
                  <a:lnTo>
                    <a:pt x="8068587" y="4564"/>
                  </a:lnTo>
                  <a:lnTo>
                    <a:pt x="8110728" y="17652"/>
                  </a:lnTo>
                  <a:lnTo>
                    <a:pt x="8148867" y="38361"/>
                  </a:lnTo>
                  <a:lnTo>
                    <a:pt x="8182102" y="65786"/>
                  </a:lnTo>
                  <a:lnTo>
                    <a:pt x="8209526" y="99020"/>
                  </a:lnTo>
                  <a:lnTo>
                    <a:pt x="8230235" y="137160"/>
                  </a:lnTo>
                  <a:lnTo>
                    <a:pt x="8243323" y="179300"/>
                  </a:lnTo>
                  <a:lnTo>
                    <a:pt x="8247888" y="224536"/>
                  </a:lnTo>
                  <a:lnTo>
                    <a:pt x="8247888" y="1122680"/>
                  </a:lnTo>
                  <a:lnTo>
                    <a:pt x="8243323" y="1167915"/>
                  </a:lnTo>
                  <a:lnTo>
                    <a:pt x="8230235" y="1210056"/>
                  </a:lnTo>
                  <a:lnTo>
                    <a:pt x="8209526" y="1248195"/>
                  </a:lnTo>
                  <a:lnTo>
                    <a:pt x="8182102" y="1281430"/>
                  </a:lnTo>
                  <a:lnTo>
                    <a:pt x="8148867" y="1308854"/>
                  </a:lnTo>
                  <a:lnTo>
                    <a:pt x="8110728" y="1329563"/>
                  </a:lnTo>
                  <a:lnTo>
                    <a:pt x="8068587" y="1342651"/>
                  </a:lnTo>
                  <a:lnTo>
                    <a:pt x="8023352" y="1347216"/>
                  </a:lnTo>
                  <a:lnTo>
                    <a:pt x="224536" y="1347216"/>
                  </a:lnTo>
                  <a:lnTo>
                    <a:pt x="179300" y="1342651"/>
                  </a:lnTo>
                  <a:lnTo>
                    <a:pt x="137159" y="1329563"/>
                  </a:lnTo>
                  <a:lnTo>
                    <a:pt x="99020" y="1308854"/>
                  </a:lnTo>
                  <a:lnTo>
                    <a:pt x="65785" y="1281430"/>
                  </a:lnTo>
                  <a:lnTo>
                    <a:pt x="38361" y="1248195"/>
                  </a:lnTo>
                  <a:lnTo>
                    <a:pt x="17652" y="1210056"/>
                  </a:lnTo>
                  <a:lnTo>
                    <a:pt x="4564" y="1167915"/>
                  </a:lnTo>
                  <a:lnTo>
                    <a:pt x="0" y="1122680"/>
                  </a:lnTo>
                  <a:lnTo>
                    <a:pt x="0" y="224536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761" name="object 5" descr=""/>
            <p:cNvPicPr/>
            <p:nvPr/>
          </p:nvPicPr>
          <p:blipFill>
            <a:blip r:embed="rId2"/>
            <a:stretch/>
          </p:blipFill>
          <p:spPr>
            <a:xfrm>
              <a:off x="3779640" y="3647160"/>
              <a:ext cx="123912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62" name="object 6" descr=""/>
            <p:cNvPicPr/>
            <p:nvPr/>
          </p:nvPicPr>
          <p:blipFill>
            <a:blip r:embed="rId3"/>
            <a:stretch/>
          </p:blipFill>
          <p:spPr>
            <a:xfrm>
              <a:off x="4314600" y="3647160"/>
              <a:ext cx="95256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63" name="object 7" descr=""/>
            <p:cNvPicPr/>
            <p:nvPr/>
          </p:nvPicPr>
          <p:blipFill>
            <a:blip r:embed="rId4"/>
            <a:stretch/>
          </p:blipFill>
          <p:spPr>
            <a:xfrm>
              <a:off x="4643640" y="3647160"/>
              <a:ext cx="3761280" cy="307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123080" y="3080520"/>
            <a:ext cx="39438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VI</a:t>
            </a:r>
            <a:r>
              <a:rPr b="0" lang="fr-FR" sz="40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4000" spc="-17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object 9"/>
          <p:cNvSpPr/>
          <p:nvPr/>
        </p:nvSpPr>
        <p:spPr>
          <a:xfrm>
            <a:off x="11957400" y="6580440"/>
            <a:ext cx="1540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26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object 2"/>
          <p:cNvGrpSpPr/>
          <p:nvPr/>
        </p:nvGrpSpPr>
        <p:grpSpPr>
          <a:xfrm>
            <a:off x="420480" y="827640"/>
            <a:ext cx="11300760" cy="5305320"/>
            <a:chOff x="420480" y="827640"/>
            <a:chExt cx="11300760" cy="5305320"/>
          </a:xfrm>
        </p:grpSpPr>
        <p:pic>
          <p:nvPicPr>
            <p:cNvPr id="767" name="object 3" descr=""/>
            <p:cNvPicPr/>
            <p:nvPr/>
          </p:nvPicPr>
          <p:blipFill>
            <a:blip r:embed="rId1"/>
            <a:stretch/>
          </p:blipFill>
          <p:spPr>
            <a:xfrm>
              <a:off x="420480" y="827640"/>
              <a:ext cx="11300400" cy="5304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68" name="object 4"/>
            <p:cNvSpPr/>
            <p:nvPr/>
          </p:nvSpPr>
          <p:spPr>
            <a:xfrm>
              <a:off x="420480" y="827640"/>
              <a:ext cx="11300760" cy="5305320"/>
            </a:xfrm>
            <a:custGeom>
              <a:avLst/>
              <a:gdLst>
                <a:gd name="textAreaLeft" fmla="*/ 0 w 11300760"/>
                <a:gd name="textAreaRight" fmla="*/ 11302200 w 11300760"/>
                <a:gd name="textAreaTop" fmla="*/ 0 h 5305320"/>
                <a:gd name="textAreaBottom" fmla="*/ 5306760 h 5305320"/>
              </a:gdLst>
              <a:ahLst/>
              <a:rect l="textAreaLeft" t="textAreaTop" r="textAreaRight" b="textAreaBottom"/>
              <a:pathLst>
                <a:path w="11302365" h="4401820">
                  <a:moveTo>
                    <a:pt x="0" y="144271"/>
                  </a:moveTo>
                  <a:lnTo>
                    <a:pt x="7355" y="98690"/>
                  </a:lnTo>
                  <a:lnTo>
                    <a:pt x="27835" y="59088"/>
                  </a:lnTo>
                  <a:lnTo>
                    <a:pt x="59066" y="27850"/>
                  </a:lnTo>
                  <a:lnTo>
                    <a:pt x="98670" y="7359"/>
                  </a:lnTo>
                  <a:lnTo>
                    <a:pt x="144272" y="0"/>
                  </a:lnTo>
                  <a:lnTo>
                    <a:pt x="11157712" y="0"/>
                  </a:lnTo>
                  <a:lnTo>
                    <a:pt x="11203293" y="7359"/>
                  </a:lnTo>
                  <a:lnTo>
                    <a:pt x="11242895" y="27850"/>
                  </a:lnTo>
                  <a:lnTo>
                    <a:pt x="11274133" y="59088"/>
                  </a:lnTo>
                  <a:lnTo>
                    <a:pt x="11294624" y="98690"/>
                  </a:lnTo>
                  <a:lnTo>
                    <a:pt x="11301984" y="144271"/>
                  </a:lnTo>
                  <a:lnTo>
                    <a:pt x="11301984" y="4257040"/>
                  </a:lnTo>
                  <a:lnTo>
                    <a:pt x="11294624" y="4302621"/>
                  </a:lnTo>
                  <a:lnTo>
                    <a:pt x="11274133" y="4342223"/>
                  </a:lnTo>
                  <a:lnTo>
                    <a:pt x="11242895" y="4373461"/>
                  </a:lnTo>
                  <a:lnTo>
                    <a:pt x="11203293" y="4393952"/>
                  </a:lnTo>
                  <a:lnTo>
                    <a:pt x="11157712" y="4401311"/>
                  </a:lnTo>
                  <a:lnTo>
                    <a:pt x="144272" y="4401311"/>
                  </a:lnTo>
                  <a:lnTo>
                    <a:pt x="98670" y="4393952"/>
                  </a:lnTo>
                  <a:lnTo>
                    <a:pt x="59066" y="4373461"/>
                  </a:lnTo>
                  <a:lnTo>
                    <a:pt x="27835" y="4342223"/>
                  </a:lnTo>
                  <a:lnTo>
                    <a:pt x="7355" y="4302621"/>
                  </a:lnTo>
                  <a:lnTo>
                    <a:pt x="0" y="4257040"/>
                  </a:lnTo>
                  <a:lnTo>
                    <a:pt x="0" y="144271"/>
                  </a:lnTo>
                  <a:close/>
                </a:path>
              </a:pathLst>
            </a:custGeom>
            <a:noFill/>
            <a:ln w="952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RESUME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0" name="object 18"/>
          <p:cNvGrpSpPr/>
          <p:nvPr/>
        </p:nvGrpSpPr>
        <p:grpSpPr>
          <a:xfrm>
            <a:off x="3556080" y="999720"/>
            <a:ext cx="7996320" cy="4096800"/>
            <a:chOff x="3556080" y="999720"/>
            <a:chExt cx="7996320" cy="4096800"/>
          </a:xfrm>
        </p:grpSpPr>
        <p:sp>
          <p:nvSpPr>
            <p:cNvPr id="771" name="object 19"/>
            <p:cNvSpPr/>
            <p:nvPr/>
          </p:nvSpPr>
          <p:spPr>
            <a:xfrm>
              <a:off x="4444920" y="3854880"/>
              <a:ext cx="360" cy="358560"/>
            </a:xfrm>
            <a:custGeom>
              <a:avLst/>
              <a:gdLst>
                <a:gd name="textAreaLeft" fmla="*/ 0 w 360"/>
                <a:gd name="textAreaRight" fmla="*/ 5760 w 360"/>
                <a:gd name="textAreaTop" fmla="*/ 0 h 358560"/>
                <a:gd name="textAreaBottom" fmla="*/ 360000 h 358560"/>
              </a:gdLst>
              <a:ahLst/>
              <a:rect l="textAreaLeft" t="textAreaTop" r="textAreaRight" b="textAreaBottom"/>
              <a:pathLst>
                <a:path w="0" h="360045">
                  <a:moveTo>
                    <a:pt x="0" y="0"/>
                  </a:moveTo>
                  <a:lnTo>
                    <a:pt x="0" y="35966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2" name="object 20"/>
            <p:cNvSpPr/>
            <p:nvPr/>
          </p:nvSpPr>
          <p:spPr>
            <a:xfrm>
              <a:off x="3556080" y="4171680"/>
              <a:ext cx="902160" cy="84240"/>
            </a:xfrm>
            <a:custGeom>
              <a:avLst/>
              <a:gdLst>
                <a:gd name="textAreaLeft" fmla="*/ 0 w 902160"/>
                <a:gd name="textAreaRight" fmla="*/ 903600 w 902160"/>
                <a:gd name="textAreaTop" fmla="*/ 0 h 84240"/>
                <a:gd name="textAreaBottom" fmla="*/ 85680 h 84240"/>
              </a:gdLst>
              <a:ahLst/>
              <a:rect l="textAreaLeft" t="textAreaTop" r="textAreaRight" b="textAreaBottom"/>
              <a:pathLst>
                <a:path w="903604" h="85725">
                  <a:moveTo>
                    <a:pt x="897001" y="28701"/>
                  </a:moveTo>
                  <a:lnTo>
                    <a:pt x="881126" y="28701"/>
                  </a:lnTo>
                  <a:lnTo>
                    <a:pt x="874776" y="35051"/>
                  </a:lnTo>
                  <a:lnTo>
                    <a:pt x="874776" y="50799"/>
                  </a:lnTo>
                  <a:lnTo>
                    <a:pt x="881126" y="57276"/>
                  </a:lnTo>
                  <a:lnTo>
                    <a:pt x="897001" y="57276"/>
                  </a:lnTo>
                  <a:lnTo>
                    <a:pt x="903351" y="50799"/>
                  </a:lnTo>
                  <a:lnTo>
                    <a:pt x="903351" y="35051"/>
                  </a:lnTo>
                  <a:lnTo>
                    <a:pt x="897001" y="28701"/>
                  </a:lnTo>
                  <a:close/>
                </a:path>
                <a:path w="903604" h="85725">
                  <a:moveTo>
                    <a:pt x="839724" y="28701"/>
                  </a:moveTo>
                  <a:lnTo>
                    <a:pt x="823976" y="28701"/>
                  </a:lnTo>
                  <a:lnTo>
                    <a:pt x="817626" y="35051"/>
                  </a:lnTo>
                  <a:lnTo>
                    <a:pt x="817626" y="50799"/>
                  </a:lnTo>
                  <a:lnTo>
                    <a:pt x="823976" y="57276"/>
                  </a:lnTo>
                  <a:lnTo>
                    <a:pt x="839724" y="57276"/>
                  </a:lnTo>
                  <a:lnTo>
                    <a:pt x="846201" y="50799"/>
                  </a:lnTo>
                  <a:lnTo>
                    <a:pt x="846201" y="35051"/>
                  </a:lnTo>
                  <a:lnTo>
                    <a:pt x="839724" y="28701"/>
                  </a:lnTo>
                  <a:close/>
                </a:path>
                <a:path w="903604" h="85725">
                  <a:moveTo>
                    <a:pt x="782574" y="28701"/>
                  </a:moveTo>
                  <a:lnTo>
                    <a:pt x="766826" y="28701"/>
                  </a:lnTo>
                  <a:lnTo>
                    <a:pt x="760349" y="35051"/>
                  </a:lnTo>
                  <a:lnTo>
                    <a:pt x="760349" y="50799"/>
                  </a:lnTo>
                  <a:lnTo>
                    <a:pt x="766826" y="57276"/>
                  </a:lnTo>
                  <a:lnTo>
                    <a:pt x="782574" y="57276"/>
                  </a:lnTo>
                  <a:lnTo>
                    <a:pt x="789051" y="50799"/>
                  </a:lnTo>
                  <a:lnTo>
                    <a:pt x="789051" y="35051"/>
                  </a:lnTo>
                  <a:lnTo>
                    <a:pt x="782574" y="28701"/>
                  </a:lnTo>
                  <a:close/>
                </a:path>
                <a:path w="903604" h="85725">
                  <a:moveTo>
                    <a:pt x="725424" y="28701"/>
                  </a:moveTo>
                  <a:lnTo>
                    <a:pt x="709676" y="28701"/>
                  </a:lnTo>
                  <a:lnTo>
                    <a:pt x="703199" y="35051"/>
                  </a:lnTo>
                  <a:lnTo>
                    <a:pt x="703199" y="50799"/>
                  </a:lnTo>
                  <a:lnTo>
                    <a:pt x="709676" y="57276"/>
                  </a:lnTo>
                  <a:lnTo>
                    <a:pt x="725424" y="57276"/>
                  </a:lnTo>
                  <a:lnTo>
                    <a:pt x="731774" y="50799"/>
                  </a:lnTo>
                  <a:lnTo>
                    <a:pt x="731774" y="35051"/>
                  </a:lnTo>
                  <a:lnTo>
                    <a:pt x="725424" y="28701"/>
                  </a:lnTo>
                  <a:close/>
                </a:path>
                <a:path w="903604" h="85725">
                  <a:moveTo>
                    <a:pt x="668274" y="28701"/>
                  </a:moveTo>
                  <a:lnTo>
                    <a:pt x="652399" y="28701"/>
                  </a:lnTo>
                  <a:lnTo>
                    <a:pt x="646049" y="35051"/>
                  </a:lnTo>
                  <a:lnTo>
                    <a:pt x="646049" y="50799"/>
                  </a:lnTo>
                  <a:lnTo>
                    <a:pt x="652399" y="57276"/>
                  </a:lnTo>
                  <a:lnTo>
                    <a:pt x="668274" y="57276"/>
                  </a:lnTo>
                  <a:lnTo>
                    <a:pt x="674624" y="50799"/>
                  </a:lnTo>
                  <a:lnTo>
                    <a:pt x="674624" y="35051"/>
                  </a:lnTo>
                  <a:lnTo>
                    <a:pt x="668274" y="28701"/>
                  </a:lnTo>
                  <a:close/>
                </a:path>
                <a:path w="903604" h="85725">
                  <a:moveTo>
                    <a:pt x="611124" y="28701"/>
                  </a:moveTo>
                  <a:lnTo>
                    <a:pt x="595249" y="28701"/>
                  </a:lnTo>
                  <a:lnTo>
                    <a:pt x="588899" y="35051"/>
                  </a:lnTo>
                  <a:lnTo>
                    <a:pt x="588899" y="50799"/>
                  </a:lnTo>
                  <a:lnTo>
                    <a:pt x="595249" y="57276"/>
                  </a:lnTo>
                  <a:lnTo>
                    <a:pt x="611124" y="57276"/>
                  </a:lnTo>
                  <a:lnTo>
                    <a:pt x="617474" y="50799"/>
                  </a:lnTo>
                  <a:lnTo>
                    <a:pt x="617474" y="35051"/>
                  </a:lnTo>
                  <a:lnTo>
                    <a:pt x="611124" y="28701"/>
                  </a:lnTo>
                  <a:close/>
                </a:path>
                <a:path w="903604" h="85725">
                  <a:moveTo>
                    <a:pt x="553847" y="28701"/>
                  </a:moveTo>
                  <a:lnTo>
                    <a:pt x="538099" y="28701"/>
                  </a:lnTo>
                  <a:lnTo>
                    <a:pt x="531622" y="35051"/>
                  </a:lnTo>
                  <a:lnTo>
                    <a:pt x="531622" y="50799"/>
                  </a:lnTo>
                  <a:lnTo>
                    <a:pt x="538099" y="57276"/>
                  </a:lnTo>
                  <a:lnTo>
                    <a:pt x="553847" y="57276"/>
                  </a:lnTo>
                  <a:lnTo>
                    <a:pt x="560324" y="50799"/>
                  </a:lnTo>
                  <a:lnTo>
                    <a:pt x="560324" y="35051"/>
                  </a:lnTo>
                  <a:lnTo>
                    <a:pt x="553847" y="28701"/>
                  </a:lnTo>
                  <a:close/>
                </a:path>
                <a:path w="903604" h="85725">
                  <a:moveTo>
                    <a:pt x="496697" y="28701"/>
                  </a:moveTo>
                  <a:lnTo>
                    <a:pt x="480949" y="28701"/>
                  </a:lnTo>
                  <a:lnTo>
                    <a:pt x="474472" y="35051"/>
                  </a:lnTo>
                  <a:lnTo>
                    <a:pt x="474472" y="50799"/>
                  </a:lnTo>
                  <a:lnTo>
                    <a:pt x="480949" y="57276"/>
                  </a:lnTo>
                  <a:lnTo>
                    <a:pt x="496697" y="57276"/>
                  </a:lnTo>
                  <a:lnTo>
                    <a:pt x="503047" y="50799"/>
                  </a:lnTo>
                  <a:lnTo>
                    <a:pt x="503047" y="35051"/>
                  </a:lnTo>
                  <a:lnTo>
                    <a:pt x="496697" y="28701"/>
                  </a:lnTo>
                  <a:close/>
                </a:path>
                <a:path w="903604" h="85725">
                  <a:moveTo>
                    <a:pt x="439547" y="28701"/>
                  </a:moveTo>
                  <a:lnTo>
                    <a:pt x="423672" y="28701"/>
                  </a:lnTo>
                  <a:lnTo>
                    <a:pt x="417322" y="35051"/>
                  </a:lnTo>
                  <a:lnTo>
                    <a:pt x="417322" y="50799"/>
                  </a:lnTo>
                  <a:lnTo>
                    <a:pt x="423672" y="57276"/>
                  </a:lnTo>
                  <a:lnTo>
                    <a:pt x="439547" y="57276"/>
                  </a:lnTo>
                  <a:lnTo>
                    <a:pt x="445897" y="50799"/>
                  </a:lnTo>
                  <a:lnTo>
                    <a:pt x="445897" y="35051"/>
                  </a:lnTo>
                  <a:lnTo>
                    <a:pt x="439547" y="28701"/>
                  </a:lnTo>
                  <a:close/>
                </a:path>
                <a:path w="903604" h="85725">
                  <a:moveTo>
                    <a:pt x="382397" y="28701"/>
                  </a:moveTo>
                  <a:lnTo>
                    <a:pt x="366522" y="28701"/>
                  </a:lnTo>
                  <a:lnTo>
                    <a:pt x="360172" y="35051"/>
                  </a:lnTo>
                  <a:lnTo>
                    <a:pt x="360172" y="50799"/>
                  </a:lnTo>
                  <a:lnTo>
                    <a:pt x="366522" y="57276"/>
                  </a:lnTo>
                  <a:lnTo>
                    <a:pt x="382397" y="57276"/>
                  </a:lnTo>
                  <a:lnTo>
                    <a:pt x="388747" y="50799"/>
                  </a:lnTo>
                  <a:lnTo>
                    <a:pt x="388747" y="35051"/>
                  </a:lnTo>
                  <a:lnTo>
                    <a:pt x="382397" y="28701"/>
                  </a:lnTo>
                  <a:close/>
                </a:path>
                <a:path w="903604" h="85725">
                  <a:moveTo>
                    <a:pt x="325120" y="28701"/>
                  </a:moveTo>
                  <a:lnTo>
                    <a:pt x="309372" y="28701"/>
                  </a:lnTo>
                  <a:lnTo>
                    <a:pt x="303022" y="35051"/>
                  </a:lnTo>
                  <a:lnTo>
                    <a:pt x="303022" y="50799"/>
                  </a:lnTo>
                  <a:lnTo>
                    <a:pt x="309372" y="57276"/>
                  </a:lnTo>
                  <a:lnTo>
                    <a:pt x="325120" y="57276"/>
                  </a:lnTo>
                  <a:lnTo>
                    <a:pt x="331597" y="50799"/>
                  </a:lnTo>
                  <a:lnTo>
                    <a:pt x="331597" y="35051"/>
                  </a:lnTo>
                  <a:lnTo>
                    <a:pt x="325120" y="28701"/>
                  </a:lnTo>
                  <a:close/>
                </a:path>
                <a:path w="903604" h="85725">
                  <a:moveTo>
                    <a:pt x="267970" y="28701"/>
                  </a:moveTo>
                  <a:lnTo>
                    <a:pt x="252222" y="28701"/>
                  </a:lnTo>
                  <a:lnTo>
                    <a:pt x="245745" y="35051"/>
                  </a:lnTo>
                  <a:lnTo>
                    <a:pt x="245745" y="50799"/>
                  </a:lnTo>
                  <a:lnTo>
                    <a:pt x="252222" y="57276"/>
                  </a:lnTo>
                  <a:lnTo>
                    <a:pt x="267970" y="57276"/>
                  </a:lnTo>
                  <a:lnTo>
                    <a:pt x="274447" y="50799"/>
                  </a:lnTo>
                  <a:lnTo>
                    <a:pt x="274447" y="35051"/>
                  </a:lnTo>
                  <a:lnTo>
                    <a:pt x="267970" y="28701"/>
                  </a:lnTo>
                  <a:close/>
                </a:path>
                <a:path w="903604" h="85725">
                  <a:moveTo>
                    <a:pt x="210820" y="28701"/>
                  </a:moveTo>
                  <a:lnTo>
                    <a:pt x="194945" y="28701"/>
                  </a:lnTo>
                  <a:lnTo>
                    <a:pt x="188595" y="35051"/>
                  </a:lnTo>
                  <a:lnTo>
                    <a:pt x="188595" y="50799"/>
                  </a:lnTo>
                  <a:lnTo>
                    <a:pt x="194945" y="57276"/>
                  </a:lnTo>
                  <a:lnTo>
                    <a:pt x="210820" y="57276"/>
                  </a:lnTo>
                  <a:lnTo>
                    <a:pt x="217170" y="50799"/>
                  </a:lnTo>
                  <a:lnTo>
                    <a:pt x="217170" y="35051"/>
                  </a:lnTo>
                  <a:lnTo>
                    <a:pt x="210820" y="28701"/>
                  </a:lnTo>
                  <a:close/>
                </a:path>
                <a:path w="903604" h="85725">
                  <a:moveTo>
                    <a:pt x="153670" y="28574"/>
                  </a:moveTo>
                  <a:lnTo>
                    <a:pt x="137795" y="28574"/>
                  </a:lnTo>
                  <a:lnTo>
                    <a:pt x="131445" y="35051"/>
                  </a:lnTo>
                  <a:lnTo>
                    <a:pt x="131445" y="50799"/>
                  </a:lnTo>
                  <a:lnTo>
                    <a:pt x="137795" y="57149"/>
                  </a:lnTo>
                  <a:lnTo>
                    <a:pt x="153670" y="57149"/>
                  </a:lnTo>
                  <a:lnTo>
                    <a:pt x="160020" y="50799"/>
                  </a:lnTo>
                  <a:lnTo>
                    <a:pt x="160020" y="35051"/>
                  </a:lnTo>
                  <a:lnTo>
                    <a:pt x="153670" y="28574"/>
                  </a:lnTo>
                  <a:close/>
                </a:path>
                <a:path w="903604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4"/>
                  </a:lnTo>
                  <a:lnTo>
                    <a:pt x="85725" y="57149"/>
                  </a:lnTo>
                  <a:lnTo>
                    <a:pt x="80645" y="57149"/>
                  </a:lnTo>
                  <a:lnTo>
                    <a:pt x="74295" y="50799"/>
                  </a:lnTo>
                  <a:lnTo>
                    <a:pt x="74295" y="35051"/>
                  </a:lnTo>
                  <a:lnTo>
                    <a:pt x="80645" y="28574"/>
                  </a:lnTo>
                  <a:lnTo>
                    <a:pt x="85725" y="28574"/>
                  </a:lnTo>
                  <a:lnTo>
                    <a:pt x="85725" y="0"/>
                  </a:lnTo>
                  <a:close/>
                </a:path>
                <a:path w="903604" h="85725">
                  <a:moveTo>
                    <a:pt x="85725" y="28574"/>
                  </a:moveTo>
                  <a:lnTo>
                    <a:pt x="80645" y="28574"/>
                  </a:lnTo>
                  <a:lnTo>
                    <a:pt x="74295" y="35051"/>
                  </a:lnTo>
                  <a:lnTo>
                    <a:pt x="74295" y="50799"/>
                  </a:lnTo>
                  <a:lnTo>
                    <a:pt x="80645" y="57149"/>
                  </a:lnTo>
                  <a:lnTo>
                    <a:pt x="85725" y="57149"/>
                  </a:lnTo>
                  <a:lnTo>
                    <a:pt x="85725" y="28574"/>
                  </a:lnTo>
                  <a:close/>
                </a:path>
                <a:path w="903604" h="85725">
                  <a:moveTo>
                    <a:pt x="96520" y="28574"/>
                  </a:moveTo>
                  <a:lnTo>
                    <a:pt x="85725" y="28574"/>
                  </a:lnTo>
                  <a:lnTo>
                    <a:pt x="85725" y="57149"/>
                  </a:lnTo>
                  <a:lnTo>
                    <a:pt x="96520" y="57149"/>
                  </a:lnTo>
                  <a:lnTo>
                    <a:pt x="102870" y="50799"/>
                  </a:lnTo>
                  <a:lnTo>
                    <a:pt x="102870" y="35051"/>
                  </a:lnTo>
                  <a:lnTo>
                    <a:pt x="96520" y="2857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73" name="object 21"/>
            <p:cNvSpPr/>
            <p:nvPr/>
          </p:nvSpPr>
          <p:spPr>
            <a:xfrm>
              <a:off x="8366760" y="999720"/>
              <a:ext cx="3185640" cy="4096800"/>
            </a:xfrm>
            <a:custGeom>
              <a:avLst/>
              <a:gdLst>
                <a:gd name="textAreaLeft" fmla="*/ 0 w 3185640"/>
                <a:gd name="textAreaRight" fmla="*/ 3187080 w 3185640"/>
                <a:gd name="textAreaTop" fmla="*/ 0 h 4096800"/>
                <a:gd name="textAreaBottom" fmla="*/ 4098240 h 4096800"/>
              </a:gdLst>
              <a:ahLst/>
              <a:rect l="textAreaLeft" t="textAreaTop" r="textAreaRight" b="textAreaBottom"/>
              <a:pathLst>
                <a:path w="3187065" h="4098290">
                  <a:moveTo>
                    <a:pt x="3069844" y="0"/>
                  </a:moveTo>
                  <a:lnTo>
                    <a:pt x="116840" y="0"/>
                  </a:lnTo>
                  <a:lnTo>
                    <a:pt x="71366" y="9183"/>
                  </a:lnTo>
                  <a:lnTo>
                    <a:pt x="34226" y="34226"/>
                  </a:lnTo>
                  <a:lnTo>
                    <a:pt x="9183" y="71366"/>
                  </a:lnTo>
                  <a:lnTo>
                    <a:pt x="0" y="116839"/>
                  </a:lnTo>
                  <a:lnTo>
                    <a:pt x="0" y="3981195"/>
                  </a:lnTo>
                  <a:lnTo>
                    <a:pt x="9183" y="4026669"/>
                  </a:lnTo>
                  <a:lnTo>
                    <a:pt x="34226" y="4063809"/>
                  </a:lnTo>
                  <a:lnTo>
                    <a:pt x="71366" y="4088852"/>
                  </a:lnTo>
                  <a:lnTo>
                    <a:pt x="116840" y="4098035"/>
                  </a:lnTo>
                  <a:lnTo>
                    <a:pt x="3069844" y="4098035"/>
                  </a:lnTo>
                  <a:lnTo>
                    <a:pt x="3115317" y="4088852"/>
                  </a:lnTo>
                  <a:lnTo>
                    <a:pt x="3152457" y="4063809"/>
                  </a:lnTo>
                  <a:lnTo>
                    <a:pt x="3177500" y="4026669"/>
                  </a:lnTo>
                  <a:lnTo>
                    <a:pt x="3186684" y="3981195"/>
                  </a:lnTo>
                  <a:lnTo>
                    <a:pt x="3186684" y="116839"/>
                  </a:lnTo>
                  <a:lnTo>
                    <a:pt x="3177500" y="71366"/>
                  </a:lnTo>
                  <a:lnTo>
                    <a:pt x="3152457" y="34226"/>
                  </a:lnTo>
                  <a:lnTo>
                    <a:pt x="3115317" y="9183"/>
                  </a:lnTo>
                  <a:lnTo>
                    <a:pt x="3069844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4" name="object 22"/>
            <p:cNvSpPr/>
            <p:nvPr/>
          </p:nvSpPr>
          <p:spPr>
            <a:xfrm>
              <a:off x="8366760" y="999720"/>
              <a:ext cx="3185640" cy="4096800"/>
            </a:xfrm>
            <a:custGeom>
              <a:avLst/>
              <a:gdLst>
                <a:gd name="textAreaLeft" fmla="*/ 0 w 3185640"/>
                <a:gd name="textAreaRight" fmla="*/ 3187080 w 3185640"/>
                <a:gd name="textAreaTop" fmla="*/ 0 h 4096800"/>
                <a:gd name="textAreaBottom" fmla="*/ 4098240 h 4096800"/>
              </a:gdLst>
              <a:ahLst/>
              <a:rect l="textAreaLeft" t="textAreaTop" r="textAreaRight" b="textAreaBottom"/>
              <a:pathLst>
                <a:path w="3187065" h="4098290">
                  <a:moveTo>
                    <a:pt x="0" y="116839"/>
                  </a:moveTo>
                  <a:lnTo>
                    <a:pt x="9183" y="71366"/>
                  </a:lnTo>
                  <a:lnTo>
                    <a:pt x="34226" y="34226"/>
                  </a:lnTo>
                  <a:lnTo>
                    <a:pt x="71366" y="9183"/>
                  </a:lnTo>
                  <a:lnTo>
                    <a:pt x="116840" y="0"/>
                  </a:lnTo>
                  <a:lnTo>
                    <a:pt x="3069844" y="0"/>
                  </a:lnTo>
                  <a:lnTo>
                    <a:pt x="3115317" y="9183"/>
                  </a:lnTo>
                  <a:lnTo>
                    <a:pt x="3152457" y="34226"/>
                  </a:lnTo>
                  <a:lnTo>
                    <a:pt x="3177500" y="71366"/>
                  </a:lnTo>
                  <a:lnTo>
                    <a:pt x="3186684" y="116839"/>
                  </a:lnTo>
                  <a:lnTo>
                    <a:pt x="3186684" y="3981195"/>
                  </a:lnTo>
                  <a:lnTo>
                    <a:pt x="3177500" y="4026669"/>
                  </a:lnTo>
                  <a:lnTo>
                    <a:pt x="3152457" y="4063809"/>
                  </a:lnTo>
                  <a:lnTo>
                    <a:pt x="3115317" y="4088852"/>
                  </a:lnTo>
                  <a:lnTo>
                    <a:pt x="3069844" y="4098035"/>
                  </a:lnTo>
                  <a:lnTo>
                    <a:pt x="116840" y="4098035"/>
                  </a:lnTo>
                  <a:lnTo>
                    <a:pt x="71366" y="4088852"/>
                  </a:lnTo>
                  <a:lnTo>
                    <a:pt x="34226" y="4063809"/>
                  </a:lnTo>
                  <a:lnTo>
                    <a:pt x="9183" y="4026669"/>
                  </a:lnTo>
                  <a:lnTo>
                    <a:pt x="0" y="3981195"/>
                  </a:lnTo>
                  <a:lnTo>
                    <a:pt x="0" y="116839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75" name="object 23"/>
          <p:cNvSpPr/>
          <p:nvPr/>
        </p:nvSpPr>
        <p:spPr>
          <a:xfrm>
            <a:off x="8637120" y="1106280"/>
            <a:ext cx="26434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Conclusion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sur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l’étude</a:t>
            </a:r>
            <a:r>
              <a:rPr b="1" lang="fr-FR" sz="12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faisabilité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d’un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moteur</a:t>
            </a:r>
            <a:r>
              <a:rPr b="1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classification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object 24"/>
          <p:cNvSpPr/>
          <p:nvPr/>
        </p:nvSpPr>
        <p:spPr>
          <a:xfrm>
            <a:off x="8501760" y="1655280"/>
            <a:ext cx="2913120" cy="9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540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8553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réseaux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neuronaux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avoir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meilleurs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résultats.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307440" indent="-1735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6865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faut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densifier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base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pour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améliorer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performances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object 25"/>
          <p:cNvSpPr/>
          <p:nvPr/>
        </p:nvSpPr>
        <p:spPr>
          <a:xfrm>
            <a:off x="8609760" y="3666960"/>
            <a:ext cx="2697480" cy="9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540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D’autres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modèles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réseaux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neuronaux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essayer, notamment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Universal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Sentence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Encoder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Google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dont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43880">
              <a:lnSpc>
                <a:spcPct val="100000"/>
              </a:lnSpc>
              <a:tabLst>
                <a:tab algn="l" pos="2667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performances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 très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bonnes.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8" name="object 26"/>
          <p:cNvGrpSpPr/>
          <p:nvPr/>
        </p:nvGrpSpPr>
        <p:grpSpPr>
          <a:xfrm>
            <a:off x="2346840" y="2778120"/>
            <a:ext cx="1110960" cy="664560"/>
            <a:chOff x="2346840" y="2778120"/>
            <a:chExt cx="1110960" cy="664560"/>
          </a:xfrm>
        </p:grpSpPr>
        <p:sp>
          <p:nvSpPr>
            <p:cNvPr id="779" name="object 27"/>
            <p:cNvSpPr/>
            <p:nvPr/>
          </p:nvSpPr>
          <p:spPr>
            <a:xfrm>
              <a:off x="2346840" y="2778120"/>
              <a:ext cx="1110960" cy="664560"/>
            </a:xfrm>
            <a:custGeom>
              <a:avLst/>
              <a:gdLst>
                <a:gd name="textAreaLeft" fmla="*/ 0 w 1110960"/>
                <a:gd name="textAreaRight" fmla="*/ 1112400 w 111096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12520" h="666114">
                  <a:moveTo>
                    <a:pt x="1059814" y="0"/>
                  </a:moveTo>
                  <a:lnTo>
                    <a:pt x="52704" y="0"/>
                  </a:lnTo>
                  <a:lnTo>
                    <a:pt x="32200" y="4145"/>
                  </a:lnTo>
                  <a:lnTo>
                    <a:pt x="15446" y="15446"/>
                  </a:lnTo>
                  <a:lnTo>
                    <a:pt x="4145" y="32200"/>
                  </a:lnTo>
                  <a:lnTo>
                    <a:pt x="0" y="52705"/>
                  </a:lnTo>
                  <a:lnTo>
                    <a:pt x="0" y="613283"/>
                  </a:lnTo>
                  <a:lnTo>
                    <a:pt x="4145" y="633787"/>
                  </a:lnTo>
                  <a:lnTo>
                    <a:pt x="15446" y="650541"/>
                  </a:lnTo>
                  <a:lnTo>
                    <a:pt x="32200" y="661842"/>
                  </a:lnTo>
                  <a:lnTo>
                    <a:pt x="52704" y="665988"/>
                  </a:lnTo>
                  <a:lnTo>
                    <a:pt x="1059814" y="665988"/>
                  </a:lnTo>
                  <a:lnTo>
                    <a:pt x="1080319" y="661842"/>
                  </a:lnTo>
                  <a:lnTo>
                    <a:pt x="1097073" y="650541"/>
                  </a:lnTo>
                  <a:lnTo>
                    <a:pt x="1108374" y="633787"/>
                  </a:lnTo>
                  <a:lnTo>
                    <a:pt x="1112519" y="613283"/>
                  </a:lnTo>
                  <a:lnTo>
                    <a:pt x="1112519" y="52705"/>
                  </a:lnTo>
                  <a:lnTo>
                    <a:pt x="1108374" y="32200"/>
                  </a:lnTo>
                  <a:lnTo>
                    <a:pt x="1097073" y="15446"/>
                  </a:lnTo>
                  <a:lnTo>
                    <a:pt x="1080319" y="4145"/>
                  </a:lnTo>
                  <a:lnTo>
                    <a:pt x="1059814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0" name="object 28"/>
            <p:cNvSpPr/>
            <p:nvPr/>
          </p:nvSpPr>
          <p:spPr>
            <a:xfrm>
              <a:off x="2346840" y="2778120"/>
              <a:ext cx="1110960" cy="664560"/>
            </a:xfrm>
            <a:custGeom>
              <a:avLst/>
              <a:gdLst>
                <a:gd name="textAreaLeft" fmla="*/ 0 w 1110960"/>
                <a:gd name="textAreaRight" fmla="*/ 1112400 w 111096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12520" h="666114">
                  <a:moveTo>
                    <a:pt x="0" y="52705"/>
                  </a:moveTo>
                  <a:lnTo>
                    <a:pt x="4145" y="32200"/>
                  </a:lnTo>
                  <a:lnTo>
                    <a:pt x="15446" y="15446"/>
                  </a:lnTo>
                  <a:lnTo>
                    <a:pt x="32200" y="4145"/>
                  </a:lnTo>
                  <a:lnTo>
                    <a:pt x="52704" y="0"/>
                  </a:lnTo>
                  <a:lnTo>
                    <a:pt x="1059814" y="0"/>
                  </a:lnTo>
                  <a:lnTo>
                    <a:pt x="1080319" y="4145"/>
                  </a:lnTo>
                  <a:lnTo>
                    <a:pt x="1097073" y="15446"/>
                  </a:lnTo>
                  <a:lnTo>
                    <a:pt x="1108374" y="32200"/>
                  </a:lnTo>
                  <a:lnTo>
                    <a:pt x="1112519" y="52705"/>
                  </a:lnTo>
                  <a:lnTo>
                    <a:pt x="1112519" y="613283"/>
                  </a:lnTo>
                  <a:lnTo>
                    <a:pt x="1108374" y="633787"/>
                  </a:lnTo>
                  <a:lnTo>
                    <a:pt x="1097073" y="650541"/>
                  </a:lnTo>
                  <a:lnTo>
                    <a:pt x="1080319" y="661842"/>
                  </a:lnTo>
                  <a:lnTo>
                    <a:pt x="1059814" y="665988"/>
                  </a:lnTo>
                  <a:lnTo>
                    <a:pt x="52704" y="665988"/>
                  </a:lnTo>
                  <a:lnTo>
                    <a:pt x="32200" y="661842"/>
                  </a:lnTo>
                  <a:lnTo>
                    <a:pt x="15446" y="650541"/>
                  </a:lnTo>
                  <a:lnTo>
                    <a:pt x="4145" y="633787"/>
                  </a:lnTo>
                  <a:lnTo>
                    <a:pt x="0" y="613283"/>
                  </a:lnTo>
                  <a:lnTo>
                    <a:pt x="0" y="52705"/>
                  </a:lnTo>
                  <a:close/>
                </a:path>
              </a:pathLst>
            </a:custGeom>
            <a:noFill/>
            <a:ln w="15875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1" name="object 29"/>
          <p:cNvSpPr/>
          <p:nvPr/>
        </p:nvSpPr>
        <p:spPr>
          <a:xfrm>
            <a:off x="2599200" y="2906640"/>
            <a:ext cx="6080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592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d’entrées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2" name="object 30"/>
          <p:cNvGrpSpPr/>
          <p:nvPr/>
        </p:nvGrpSpPr>
        <p:grpSpPr>
          <a:xfrm>
            <a:off x="3880080" y="2331720"/>
            <a:ext cx="1110960" cy="664560"/>
            <a:chOff x="3880080" y="2331720"/>
            <a:chExt cx="1110960" cy="664560"/>
          </a:xfrm>
        </p:grpSpPr>
        <p:pic>
          <p:nvPicPr>
            <p:cNvPr id="783" name="object 31" descr=""/>
            <p:cNvPicPr/>
            <p:nvPr/>
          </p:nvPicPr>
          <p:blipFill>
            <a:blip r:embed="rId2"/>
            <a:stretch/>
          </p:blipFill>
          <p:spPr>
            <a:xfrm>
              <a:off x="3880080" y="2331720"/>
              <a:ext cx="1110960" cy="66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4" name="object 32"/>
            <p:cNvSpPr/>
            <p:nvPr/>
          </p:nvSpPr>
          <p:spPr>
            <a:xfrm>
              <a:off x="3880080" y="2331720"/>
              <a:ext cx="1110960" cy="664560"/>
            </a:xfrm>
            <a:custGeom>
              <a:avLst/>
              <a:gdLst>
                <a:gd name="textAreaLeft" fmla="*/ 0 w 1110960"/>
                <a:gd name="textAreaRight" fmla="*/ 1112400 w 111096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12520" h="666114">
                  <a:moveTo>
                    <a:pt x="0" y="52704"/>
                  </a:moveTo>
                  <a:lnTo>
                    <a:pt x="4145" y="32200"/>
                  </a:lnTo>
                  <a:lnTo>
                    <a:pt x="15446" y="15446"/>
                  </a:lnTo>
                  <a:lnTo>
                    <a:pt x="32200" y="4145"/>
                  </a:lnTo>
                  <a:lnTo>
                    <a:pt x="52705" y="0"/>
                  </a:lnTo>
                  <a:lnTo>
                    <a:pt x="1059815" y="0"/>
                  </a:lnTo>
                  <a:lnTo>
                    <a:pt x="1080319" y="4145"/>
                  </a:lnTo>
                  <a:lnTo>
                    <a:pt x="1097073" y="15446"/>
                  </a:lnTo>
                  <a:lnTo>
                    <a:pt x="1108374" y="32200"/>
                  </a:lnTo>
                  <a:lnTo>
                    <a:pt x="1112520" y="52704"/>
                  </a:lnTo>
                  <a:lnTo>
                    <a:pt x="1112520" y="613282"/>
                  </a:lnTo>
                  <a:lnTo>
                    <a:pt x="1108374" y="633787"/>
                  </a:lnTo>
                  <a:lnTo>
                    <a:pt x="1097073" y="650541"/>
                  </a:lnTo>
                  <a:lnTo>
                    <a:pt x="1080319" y="661842"/>
                  </a:lnTo>
                  <a:lnTo>
                    <a:pt x="1059815" y="665988"/>
                  </a:lnTo>
                  <a:lnTo>
                    <a:pt x="52705" y="665988"/>
                  </a:lnTo>
                  <a:lnTo>
                    <a:pt x="32200" y="661842"/>
                  </a:lnTo>
                  <a:lnTo>
                    <a:pt x="15446" y="650541"/>
                  </a:lnTo>
                  <a:lnTo>
                    <a:pt x="4145" y="633787"/>
                  </a:lnTo>
                  <a:lnTo>
                    <a:pt x="0" y="613282"/>
                  </a:lnTo>
                  <a:lnTo>
                    <a:pt x="0" y="5270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5" name="object 33"/>
          <p:cNvSpPr/>
          <p:nvPr/>
        </p:nvSpPr>
        <p:spPr>
          <a:xfrm>
            <a:off x="4072320" y="2369160"/>
            <a:ext cx="72756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Traitement données textuelles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6" name="object 34"/>
          <p:cNvGrpSpPr/>
          <p:nvPr/>
        </p:nvGrpSpPr>
        <p:grpSpPr>
          <a:xfrm>
            <a:off x="3880080" y="3162240"/>
            <a:ext cx="1110960" cy="664560"/>
            <a:chOff x="3880080" y="3162240"/>
            <a:chExt cx="1110960" cy="664560"/>
          </a:xfrm>
        </p:grpSpPr>
        <p:pic>
          <p:nvPicPr>
            <p:cNvPr id="787" name="object 35" descr=""/>
            <p:cNvPicPr/>
            <p:nvPr/>
          </p:nvPicPr>
          <p:blipFill>
            <a:blip r:embed="rId3"/>
            <a:stretch/>
          </p:blipFill>
          <p:spPr>
            <a:xfrm>
              <a:off x="3880080" y="3162240"/>
              <a:ext cx="1110960" cy="66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8" name="object 36"/>
            <p:cNvSpPr/>
            <p:nvPr/>
          </p:nvSpPr>
          <p:spPr>
            <a:xfrm>
              <a:off x="3880080" y="3162240"/>
              <a:ext cx="1110960" cy="664560"/>
            </a:xfrm>
            <a:custGeom>
              <a:avLst/>
              <a:gdLst>
                <a:gd name="textAreaLeft" fmla="*/ 0 w 1110960"/>
                <a:gd name="textAreaRight" fmla="*/ 1112400 w 111096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12520" h="666114">
                  <a:moveTo>
                    <a:pt x="0" y="52704"/>
                  </a:moveTo>
                  <a:lnTo>
                    <a:pt x="4145" y="32200"/>
                  </a:lnTo>
                  <a:lnTo>
                    <a:pt x="15446" y="15446"/>
                  </a:lnTo>
                  <a:lnTo>
                    <a:pt x="32200" y="4145"/>
                  </a:lnTo>
                  <a:lnTo>
                    <a:pt x="52705" y="0"/>
                  </a:lnTo>
                  <a:lnTo>
                    <a:pt x="1059815" y="0"/>
                  </a:lnTo>
                  <a:lnTo>
                    <a:pt x="1080319" y="4145"/>
                  </a:lnTo>
                  <a:lnTo>
                    <a:pt x="1097073" y="15446"/>
                  </a:lnTo>
                  <a:lnTo>
                    <a:pt x="1108374" y="32200"/>
                  </a:lnTo>
                  <a:lnTo>
                    <a:pt x="1112520" y="52704"/>
                  </a:lnTo>
                  <a:lnTo>
                    <a:pt x="1112520" y="613282"/>
                  </a:lnTo>
                  <a:lnTo>
                    <a:pt x="1108374" y="633787"/>
                  </a:lnTo>
                  <a:lnTo>
                    <a:pt x="1097073" y="650541"/>
                  </a:lnTo>
                  <a:lnTo>
                    <a:pt x="1080319" y="661842"/>
                  </a:lnTo>
                  <a:lnTo>
                    <a:pt x="1059815" y="665988"/>
                  </a:lnTo>
                  <a:lnTo>
                    <a:pt x="52705" y="665988"/>
                  </a:lnTo>
                  <a:lnTo>
                    <a:pt x="32200" y="661842"/>
                  </a:lnTo>
                  <a:lnTo>
                    <a:pt x="15446" y="650541"/>
                  </a:lnTo>
                  <a:lnTo>
                    <a:pt x="4145" y="633787"/>
                  </a:lnTo>
                  <a:lnTo>
                    <a:pt x="0" y="613282"/>
                  </a:lnTo>
                  <a:lnTo>
                    <a:pt x="0" y="5270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9" name="object 37"/>
          <p:cNvSpPr/>
          <p:nvPr/>
        </p:nvSpPr>
        <p:spPr>
          <a:xfrm>
            <a:off x="4072320" y="3200040"/>
            <a:ext cx="72756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94680" indent="-8244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Traitement données visuelles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0" name="object 38"/>
          <p:cNvGrpSpPr/>
          <p:nvPr/>
        </p:nvGrpSpPr>
        <p:grpSpPr>
          <a:xfrm>
            <a:off x="5411880" y="2778120"/>
            <a:ext cx="1196640" cy="664560"/>
            <a:chOff x="5411880" y="2778120"/>
            <a:chExt cx="1196640" cy="664560"/>
          </a:xfrm>
        </p:grpSpPr>
        <p:pic>
          <p:nvPicPr>
            <p:cNvPr id="791" name="object 39" descr=""/>
            <p:cNvPicPr/>
            <p:nvPr/>
          </p:nvPicPr>
          <p:blipFill>
            <a:blip r:embed="rId4"/>
            <a:stretch/>
          </p:blipFill>
          <p:spPr>
            <a:xfrm>
              <a:off x="5411880" y="2778120"/>
              <a:ext cx="1196280" cy="66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92" name="object 40"/>
            <p:cNvSpPr/>
            <p:nvPr/>
          </p:nvSpPr>
          <p:spPr>
            <a:xfrm>
              <a:off x="5411880" y="2778120"/>
              <a:ext cx="1196640" cy="664560"/>
            </a:xfrm>
            <a:custGeom>
              <a:avLst/>
              <a:gdLst>
                <a:gd name="textAreaLeft" fmla="*/ 0 w 1196640"/>
                <a:gd name="textAreaRight" fmla="*/ 1198080 w 119664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98245" h="666114">
                  <a:moveTo>
                    <a:pt x="0" y="52705"/>
                  </a:moveTo>
                  <a:lnTo>
                    <a:pt x="4145" y="32200"/>
                  </a:lnTo>
                  <a:lnTo>
                    <a:pt x="15446" y="15446"/>
                  </a:lnTo>
                  <a:lnTo>
                    <a:pt x="32200" y="4145"/>
                  </a:lnTo>
                  <a:lnTo>
                    <a:pt x="52704" y="0"/>
                  </a:lnTo>
                  <a:lnTo>
                    <a:pt x="1145158" y="0"/>
                  </a:lnTo>
                  <a:lnTo>
                    <a:pt x="1165663" y="4145"/>
                  </a:lnTo>
                  <a:lnTo>
                    <a:pt x="1182417" y="15446"/>
                  </a:lnTo>
                  <a:lnTo>
                    <a:pt x="1193718" y="32200"/>
                  </a:lnTo>
                  <a:lnTo>
                    <a:pt x="1197864" y="52705"/>
                  </a:lnTo>
                  <a:lnTo>
                    <a:pt x="1197864" y="613283"/>
                  </a:lnTo>
                  <a:lnTo>
                    <a:pt x="1193718" y="633787"/>
                  </a:lnTo>
                  <a:lnTo>
                    <a:pt x="1182417" y="650541"/>
                  </a:lnTo>
                  <a:lnTo>
                    <a:pt x="1165663" y="661842"/>
                  </a:lnTo>
                  <a:lnTo>
                    <a:pt x="1145158" y="665988"/>
                  </a:lnTo>
                  <a:lnTo>
                    <a:pt x="52704" y="665988"/>
                  </a:lnTo>
                  <a:lnTo>
                    <a:pt x="32200" y="661842"/>
                  </a:lnTo>
                  <a:lnTo>
                    <a:pt x="15446" y="650541"/>
                  </a:lnTo>
                  <a:lnTo>
                    <a:pt x="4145" y="633787"/>
                  </a:lnTo>
                  <a:lnTo>
                    <a:pt x="0" y="613283"/>
                  </a:lnTo>
                  <a:lnTo>
                    <a:pt x="0" y="52705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93" name="object 41"/>
          <p:cNvSpPr/>
          <p:nvPr/>
        </p:nvSpPr>
        <p:spPr>
          <a:xfrm>
            <a:off x="5418720" y="2998080"/>
            <a:ext cx="11829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888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Concaténation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4" name="object 42"/>
          <p:cNvGrpSpPr/>
          <p:nvPr/>
        </p:nvGrpSpPr>
        <p:grpSpPr>
          <a:xfrm>
            <a:off x="7028640" y="2778120"/>
            <a:ext cx="1196640" cy="664560"/>
            <a:chOff x="7028640" y="2778120"/>
            <a:chExt cx="1196640" cy="664560"/>
          </a:xfrm>
        </p:grpSpPr>
        <p:pic>
          <p:nvPicPr>
            <p:cNvPr id="795" name="object 43" descr=""/>
            <p:cNvPicPr/>
            <p:nvPr/>
          </p:nvPicPr>
          <p:blipFill>
            <a:blip r:embed="rId5"/>
            <a:stretch/>
          </p:blipFill>
          <p:spPr>
            <a:xfrm>
              <a:off x="7028640" y="2778120"/>
              <a:ext cx="1196280" cy="66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96" name="object 44"/>
            <p:cNvSpPr/>
            <p:nvPr/>
          </p:nvSpPr>
          <p:spPr>
            <a:xfrm>
              <a:off x="7028640" y="2778120"/>
              <a:ext cx="1196640" cy="664560"/>
            </a:xfrm>
            <a:custGeom>
              <a:avLst/>
              <a:gdLst>
                <a:gd name="textAreaLeft" fmla="*/ 0 w 1196640"/>
                <a:gd name="textAreaRight" fmla="*/ 1198080 w 119664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98245" h="666114">
                  <a:moveTo>
                    <a:pt x="0" y="52705"/>
                  </a:moveTo>
                  <a:lnTo>
                    <a:pt x="4145" y="32200"/>
                  </a:lnTo>
                  <a:lnTo>
                    <a:pt x="15446" y="15446"/>
                  </a:lnTo>
                  <a:lnTo>
                    <a:pt x="32200" y="4145"/>
                  </a:lnTo>
                  <a:lnTo>
                    <a:pt x="52704" y="0"/>
                  </a:lnTo>
                  <a:lnTo>
                    <a:pt x="1145158" y="0"/>
                  </a:lnTo>
                  <a:lnTo>
                    <a:pt x="1165663" y="4145"/>
                  </a:lnTo>
                  <a:lnTo>
                    <a:pt x="1182417" y="15446"/>
                  </a:lnTo>
                  <a:lnTo>
                    <a:pt x="1193718" y="32200"/>
                  </a:lnTo>
                  <a:lnTo>
                    <a:pt x="1197863" y="52705"/>
                  </a:lnTo>
                  <a:lnTo>
                    <a:pt x="1197863" y="613283"/>
                  </a:lnTo>
                  <a:lnTo>
                    <a:pt x="1193718" y="633787"/>
                  </a:lnTo>
                  <a:lnTo>
                    <a:pt x="1182417" y="650541"/>
                  </a:lnTo>
                  <a:lnTo>
                    <a:pt x="1165663" y="661842"/>
                  </a:lnTo>
                  <a:lnTo>
                    <a:pt x="1145158" y="665988"/>
                  </a:lnTo>
                  <a:lnTo>
                    <a:pt x="52704" y="665988"/>
                  </a:lnTo>
                  <a:lnTo>
                    <a:pt x="32200" y="661842"/>
                  </a:lnTo>
                  <a:lnTo>
                    <a:pt x="15446" y="650541"/>
                  </a:lnTo>
                  <a:lnTo>
                    <a:pt x="4145" y="633787"/>
                  </a:lnTo>
                  <a:lnTo>
                    <a:pt x="0" y="613283"/>
                  </a:lnTo>
                  <a:lnTo>
                    <a:pt x="0" y="52705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97" name="object 45"/>
          <p:cNvSpPr/>
          <p:nvPr/>
        </p:nvSpPr>
        <p:spPr>
          <a:xfrm>
            <a:off x="7035480" y="2815200"/>
            <a:ext cx="118296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39680" indent="-72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multi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classes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+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Clustering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8" name="object 46"/>
          <p:cNvGrpSpPr/>
          <p:nvPr/>
        </p:nvGrpSpPr>
        <p:grpSpPr>
          <a:xfrm>
            <a:off x="3460320" y="2657160"/>
            <a:ext cx="6383520" cy="838800"/>
            <a:chOff x="3460320" y="2657160"/>
            <a:chExt cx="6383520" cy="838800"/>
          </a:xfrm>
        </p:grpSpPr>
        <p:sp>
          <p:nvSpPr>
            <p:cNvPr id="799" name="object 47"/>
            <p:cNvSpPr/>
            <p:nvPr/>
          </p:nvSpPr>
          <p:spPr>
            <a:xfrm>
              <a:off x="3460320" y="2657160"/>
              <a:ext cx="3568680" cy="838800"/>
            </a:xfrm>
            <a:custGeom>
              <a:avLst/>
              <a:gdLst>
                <a:gd name="textAreaLeft" fmla="*/ 0 w 3568680"/>
                <a:gd name="textAreaRight" fmla="*/ 3570120 w 3568680"/>
                <a:gd name="textAreaTop" fmla="*/ 0 h 838800"/>
                <a:gd name="textAreaBottom" fmla="*/ 840240 h 838800"/>
              </a:gdLst>
              <a:ahLst/>
              <a:rect l="textAreaLeft" t="textAreaTop" r="textAreaRight" b="textAreaBottom"/>
              <a:pathLst>
                <a:path w="3569970" h="840104">
                  <a:moveTo>
                    <a:pt x="208787" y="7619"/>
                  </a:moveTo>
                  <a:lnTo>
                    <a:pt x="208787" y="838580"/>
                  </a:lnTo>
                </a:path>
                <a:path w="3569970" h="840104">
                  <a:moveTo>
                    <a:pt x="0" y="454151"/>
                  </a:moveTo>
                  <a:lnTo>
                    <a:pt x="208025" y="454151"/>
                  </a:lnTo>
                </a:path>
                <a:path w="3569970" h="840104">
                  <a:moveTo>
                    <a:pt x="211836" y="7619"/>
                  </a:moveTo>
                  <a:lnTo>
                    <a:pt x="419862" y="7619"/>
                  </a:lnTo>
                </a:path>
                <a:path w="3569970" h="840104">
                  <a:moveTo>
                    <a:pt x="208787" y="839723"/>
                  </a:moveTo>
                  <a:lnTo>
                    <a:pt x="420497" y="839723"/>
                  </a:lnTo>
                </a:path>
                <a:path w="3569970" h="840104">
                  <a:moveTo>
                    <a:pt x="1533144" y="0"/>
                  </a:moveTo>
                  <a:lnTo>
                    <a:pt x="1741170" y="0"/>
                  </a:lnTo>
                </a:path>
                <a:path w="3569970" h="840104">
                  <a:moveTo>
                    <a:pt x="1533144" y="827531"/>
                  </a:moveTo>
                  <a:lnTo>
                    <a:pt x="1741170" y="831214"/>
                  </a:lnTo>
                </a:path>
                <a:path w="3569970" h="840104">
                  <a:moveTo>
                    <a:pt x="1741932" y="0"/>
                  </a:moveTo>
                  <a:lnTo>
                    <a:pt x="1745615" y="827277"/>
                  </a:lnTo>
                </a:path>
                <a:path w="3569970" h="840104">
                  <a:moveTo>
                    <a:pt x="1953641" y="454151"/>
                  </a:moveTo>
                  <a:lnTo>
                    <a:pt x="1741932" y="454151"/>
                  </a:lnTo>
                </a:path>
                <a:path w="3569970" h="840104">
                  <a:moveTo>
                    <a:pt x="3569842" y="454151"/>
                  </a:moveTo>
                  <a:lnTo>
                    <a:pt x="3150108" y="45415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800" name="object 48" descr=""/>
            <p:cNvPicPr/>
            <p:nvPr/>
          </p:nvPicPr>
          <p:blipFill>
            <a:blip r:embed="rId6"/>
            <a:stretch/>
          </p:blipFill>
          <p:spPr>
            <a:xfrm>
              <a:off x="8647200" y="2778120"/>
              <a:ext cx="1196280" cy="66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01" name="object 49"/>
            <p:cNvSpPr/>
            <p:nvPr/>
          </p:nvSpPr>
          <p:spPr>
            <a:xfrm>
              <a:off x="8647200" y="2778120"/>
              <a:ext cx="1196640" cy="664560"/>
            </a:xfrm>
            <a:custGeom>
              <a:avLst/>
              <a:gdLst>
                <a:gd name="textAreaLeft" fmla="*/ 0 w 1196640"/>
                <a:gd name="textAreaRight" fmla="*/ 1198080 w 1196640"/>
                <a:gd name="textAreaTop" fmla="*/ 0 h 664560"/>
                <a:gd name="textAreaBottom" fmla="*/ 666000 h 664560"/>
              </a:gdLst>
              <a:ahLst/>
              <a:rect l="textAreaLeft" t="textAreaTop" r="textAreaRight" b="textAreaBottom"/>
              <a:pathLst>
                <a:path w="1198245" h="666114">
                  <a:moveTo>
                    <a:pt x="0" y="52705"/>
                  </a:moveTo>
                  <a:lnTo>
                    <a:pt x="4145" y="32200"/>
                  </a:lnTo>
                  <a:lnTo>
                    <a:pt x="15446" y="15446"/>
                  </a:lnTo>
                  <a:lnTo>
                    <a:pt x="32200" y="4145"/>
                  </a:lnTo>
                  <a:lnTo>
                    <a:pt x="52704" y="0"/>
                  </a:lnTo>
                  <a:lnTo>
                    <a:pt x="1145158" y="0"/>
                  </a:lnTo>
                  <a:lnTo>
                    <a:pt x="1165663" y="4145"/>
                  </a:lnTo>
                  <a:lnTo>
                    <a:pt x="1182417" y="15446"/>
                  </a:lnTo>
                  <a:lnTo>
                    <a:pt x="1193718" y="32200"/>
                  </a:lnTo>
                  <a:lnTo>
                    <a:pt x="1197864" y="52705"/>
                  </a:lnTo>
                  <a:lnTo>
                    <a:pt x="1197864" y="613283"/>
                  </a:lnTo>
                  <a:lnTo>
                    <a:pt x="1193718" y="633787"/>
                  </a:lnTo>
                  <a:lnTo>
                    <a:pt x="1182417" y="650541"/>
                  </a:lnTo>
                  <a:lnTo>
                    <a:pt x="1165663" y="661842"/>
                  </a:lnTo>
                  <a:lnTo>
                    <a:pt x="1145158" y="665988"/>
                  </a:lnTo>
                  <a:lnTo>
                    <a:pt x="52704" y="665988"/>
                  </a:lnTo>
                  <a:lnTo>
                    <a:pt x="32200" y="661842"/>
                  </a:lnTo>
                  <a:lnTo>
                    <a:pt x="15446" y="650541"/>
                  </a:lnTo>
                  <a:lnTo>
                    <a:pt x="4145" y="633787"/>
                  </a:lnTo>
                  <a:lnTo>
                    <a:pt x="0" y="613283"/>
                  </a:lnTo>
                  <a:lnTo>
                    <a:pt x="0" y="52705"/>
                  </a:lnTo>
                  <a:close/>
                </a:path>
              </a:pathLst>
            </a:custGeom>
            <a:noFill/>
            <a:ln w="9525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02" name="object 50"/>
          <p:cNvSpPr/>
          <p:nvPr/>
        </p:nvSpPr>
        <p:spPr>
          <a:xfrm>
            <a:off x="8654040" y="2815200"/>
            <a:ext cx="118296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5400" indent="1494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Tests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de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performance prometteurs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3" name="object 51"/>
          <p:cNvGrpSpPr/>
          <p:nvPr/>
        </p:nvGrpSpPr>
        <p:grpSpPr>
          <a:xfrm>
            <a:off x="1994760" y="1028880"/>
            <a:ext cx="6651000" cy="2082600"/>
            <a:chOff x="1994760" y="1028880"/>
            <a:chExt cx="6651000" cy="2082600"/>
          </a:xfrm>
        </p:grpSpPr>
        <p:sp>
          <p:nvSpPr>
            <p:cNvPr id="804" name="object 52"/>
            <p:cNvSpPr/>
            <p:nvPr/>
          </p:nvSpPr>
          <p:spPr>
            <a:xfrm>
              <a:off x="8227440" y="3111120"/>
              <a:ext cx="418320" cy="360"/>
            </a:xfrm>
            <a:custGeom>
              <a:avLst/>
              <a:gdLst>
                <a:gd name="textAreaLeft" fmla="*/ 0 w 418320"/>
                <a:gd name="textAreaRight" fmla="*/ 419760 w 41832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419734" h="0">
                  <a:moveTo>
                    <a:pt x="419734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805" name="object 53" descr=""/>
            <p:cNvPicPr/>
            <p:nvPr/>
          </p:nvPicPr>
          <p:blipFill>
            <a:blip r:embed="rId7"/>
            <a:stretch/>
          </p:blipFill>
          <p:spPr>
            <a:xfrm>
              <a:off x="1994760" y="1028880"/>
              <a:ext cx="1551600" cy="1434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06" name="object 54"/>
            <p:cNvSpPr/>
            <p:nvPr/>
          </p:nvSpPr>
          <p:spPr>
            <a:xfrm>
              <a:off x="1994760" y="1028880"/>
              <a:ext cx="1551600" cy="1434240"/>
            </a:xfrm>
            <a:custGeom>
              <a:avLst/>
              <a:gdLst>
                <a:gd name="textAreaLeft" fmla="*/ 0 w 1551600"/>
                <a:gd name="textAreaRight" fmla="*/ 1553040 w 1551600"/>
                <a:gd name="textAreaTop" fmla="*/ 0 h 1434240"/>
                <a:gd name="textAreaBottom" fmla="*/ 1435680 h 1434240"/>
              </a:gdLst>
              <a:ahLst/>
              <a:rect l="textAreaLeft" t="textAreaTop" r="textAreaRight" b="textAreaBottom"/>
              <a:pathLst>
                <a:path w="1553210" h="1435735">
                  <a:moveTo>
                    <a:pt x="0" y="113664"/>
                  </a:moveTo>
                  <a:lnTo>
                    <a:pt x="8937" y="69437"/>
                  </a:lnTo>
                  <a:lnTo>
                    <a:pt x="33305" y="33305"/>
                  </a:lnTo>
                  <a:lnTo>
                    <a:pt x="69437" y="8937"/>
                  </a:lnTo>
                  <a:lnTo>
                    <a:pt x="113664" y="0"/>
                  </a:lnTo>
                  <a:lnTo>
                    <a:pt x="1439291" y="0"/>
                  </a:lnTo>
                  <a:lnTo>
                    <a:pt x="1483518" y="8937"/>
                  </a:lnTo>
                  <a:lnTo>
                    <a:pt x="1519650" y="33305"/>
                  </a:lnTo>
                  <a:lnTo>
                    <a:pt x="1544018" y="69437"/>
                  </a:lnTo>
                  <a:lnTo>
                    <a:pt x="1552956" y="113664"/>
                  </a:lnTo>
                  <a:lnTo>
                    <a:pt x="1552956" y="1321942"/>
                  </a:lnTo>
                  <a:lnTo>
                    <a:pt x="1544018" y="1366170"/>
                  </a:lnTo>
                  <a:lnTo>
                    <a:pt x="1519650" y="1402302"/>
                  </a:lnTo>
                  <a:lnTo>
                    <a:pt x="1483518" y="1426670"/>
                  </a:lnTo>
                  <a:lnTo>
                    <a:pt x="1439291" y="1435608"/>
                  </a:lnTo>
                  <a:lnTo>
                    <a:pt x="113664" y="1435608"/>
                  </a:lnTo>
                  <a:lnTo>
                    <a:pt x="69437" y="1426670"/>
                  </a:lnTo>
                  <a:lnTo>
                    <a:pt x="33305" y="1402302"/>
                  </a:lnTo>
                  <a:lnTo>
                    <a:pt x="8937" y="1366170"/>
                  </a:lnTo>
                  <a:lnTo>
                    <a:pt x="0" y="1321942"/>
                  </a:lnTo>
                  <a:lnTo>
                    <a:pt x="0" y="113664"/>
                  </a:lnTo>
                  <a:close/>
                </a:path>
              </a:pathLst>
            </a:custGeom>
            <a:noFill/>
            <a:ln w="9525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07" name="object 55"/>
          <p:cNvSpPr/>
          <p:nvPr/>
        </p:nvSpPr>
        <p:spPr>
          <a:xfrm>
            <a:off x="542160" y="869760"/>
            <a:ext cx="28674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CLASSIFICATION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812960" algn="ctr">
              <a:lnSpc>
                <a:spcPct val="100000"/>
              </a:lnSpc>
              <a:spcBef>
                <a:spcPts val="6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Bag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Words StopWords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602720"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trop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fréquents Lemmatisation Stemming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089080" indent="-36720" algn="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Tf-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Idf LDA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8" name="object 56"/>
          <p:cNvGrpSpPr/>
          <p:nvPr/>
        </p:nvGrpSpPr>
        <p:grpSpPr>
          <a:xfrm>
            <a:off x="3548520" y="1704600"/>
            <a:ext cx="4676760" cy="3391920"/>
            <a:chOff x="3548520" y="1704600"/>
            <a:chExt cx="4676760" cy="3391920"/>
          </a:xfrm>
        </p:grpSpPr>
        <p:sp>
          <p:nvSpPr>
            <p:cNvPr id="809" name="object 57"/>
            <p:cNvSpPr/>
            <p:nvPr/>
          </p:nvSpPr>
          <p:spPr>
            <a:xfrm>
              <a:off x="3548520" y="1704600"/>
              <a:ext cx="902160" cy="84240"/>
            </a:xfrm>
            <a:custGeom>
              <a:avLst/>
              <a:gdLst>
                <a:gd name="textAreaLeft" fmla="*/ 0 w 902160"/>
                <a:gd name="textAreaRight" fmla="*/ 903600 w 902160"/>
                <a:gd name="textAreaTop" fmla="*/ 0 h 84240"/>
                <a:gd name="textAreaBottom" fmla="*/ 85680 h 84240"/>
              </a:gdLst>
              <a:ahLst/>
              <a:rect l="textAreaLeft" t="textAreaTop" r="textAreaRight" b="textAreaBottom"/>
              <a:pathLst>
                <a:path w="903604" h="85725">
                  <a:moveTo>
                    <a:pt x="897001" y="28448"/>
                  </a:moveTo>
                  <a:lnTo>
                    <a:pt x="881126" y="28448"/>
                  </a:lnTo>
                  <a:lnTo>
                    <a:pt x="874776" y="34925"/>
                  </a:lnTo>
                  <a:lnTo>
                    <a:pt x="874776" y="50673"/>
                  </a:lnTo>
                  <a:lnTo>
                    <a:pt x="881126" y="57023"/>
                  </a:lnTo>
                  <a:lnTo>
                    <a:pt x="897001" y="57023"/>
                  </a:lnTo>
                  <a:lnTo>
                    <a:pt x="903351" y="50673"/>
                  </a:lnTo>
                  <a:lnTo>
                    <a:pt x="903351" y="34925"/>
                  </a:lnTo>
                  <a:lnTo>
                    <a:pt x="897001" y="28448"/>
                  </a:lnTo>
                  <a:close/>
                </a:path>
                <a:path w="903604" h="85725">
                  <a:moveTo>
                    <a:pt x="839724" y="28448"/>
                  </a:moveTo>
                  <a:lnTo>
                    <a:pt x="823976" y="28448"/>
                  </a:lnTo>
                  <a:lnTo>
                    <a:pt x="817626" y="34925"/>
                  </a:lnTo>
                  <a:lnTo>
                    <a:pt x="817626" y="50673"/>
                  </a:lnTo>
                  <a:lnTo>
                    <a:pt x="823976" y="57023"/>
                  </a:lnTo>
                  <a:lnTo>
                    <a:pt x="839724" y="57023"/>
                  </a:lnTo>
                  <a:lnTo>
                    <a:pt x="846201" y="50673"/>
                  </a:lnTo>
                  <a:lnTo>
                    <a:pt x="846201" y="34925"/>
                  </a:lnTo>
                  <a:lnTo>
                    <a:pt x="839724" y="28448"/>
                  </a:lnTo>
                  <a:close/>
                </a:path>
                <a:path w="903604" h="85725">
                  <a:moveTo>
                    <a:pt x="782574" y="28448"/>
                  </a:moveTo>
                  <a:lnTo>
                    <a:pt x="766826" y="28448"/>
                  </a:lnTo>
                  <a:lnTo>
                    <a:pt x="760349" y="34925"/>
                  </a:lnTo>
                  <a:lnTo>
                    <a:pt x="760349" y="50673"/>
                  </a:lnTo>
                  <a:lnTo>
                    <a:pt x="766826" y="57023"/>
                  </a:lnTo>
                  <a:lnTo>
                    <a:pt x="782574" y="57023"/>
                  </a:lnTo>
                  <a:lnTo>
                    <a:pt x="789051" y="50673"/>
                  </a:lnTo>
                  <a:lnTo>
                    <a:pt x="789051" y="34925"/>
                  </a:lnTo>
                  <a:lnTo>
                    <a:pt x="782574" y="28448"/>
                  </a:lnTo>
                  <a:close/>
                </a:path>
                <a:path w="903604" h="85725">
                  <a:moveTo>
                    <a:pt x="725424" y="28448"/>
                  </a:moveTo>
                  <a:lnTo>
                    <a:pt x="709676" y="28448"/>
                  </a:lnTo>
                  <a:lnTo>
                    <a:pt x="703199" y="34925"/>
                  </a:lnTo>
                  <a:lnTo>
                    <a:pt x="703199" y="50673"/>
                  </a:lnTo>
                  <a:lnTo>
                    <a:pt x="709676" y="57023"/>
                  </a:lnTo>
                  <a:lnTo>
                    <a:pt x="725424" y="57023"/>
                  </a:lnTo>
                  <a:lnTo>
                    <a:pt x="731774" y="50673"/>
                  </a:lnTo>
                  <a:lnTo>
                    <a:pt x="731774" y="34925"/>
                  </a:lnTo>
                  <a:lnTo>
                    <a:pt x="725424" y="28448"/>
                  </a:lnTo>
                  <a:close/>
                </a:path>
                <a:path w="903604" h="85725">
                  <a:moveTo>
                    <a:pt x="668274" y="28448"/>
                  </a:moveTo>
                  <a:lnTo>
                    <a:pt x="652399" y="28448"/>
                  </a:lnTo>
                  <a:lnTo>
                    <a:pt x="646049" y="34925"/>
                  </a:lnTo>
                  <a:lnTo>
                    <a:pt x="646049" y="50673"/>
                  </a:lnTo>
                  <a:lnTo>
                    <a:pt x="652399" y="57023"/>
                  </a:lnTo>
                  <a:lnTo>
                    <a:pt x="668274" y="57023"/>
                  </a:lnTo>
                  <a:lnTo>
                    <a:pt x="674624" y="50673"/>
                  </a:lnTo>
                  <a:lnTo>
                    <a:pt x="674624" y="34925"/>
                  </a:lnTo>
                  <a:lnTo>
                    <a:pt x="668274" y="28448"/>
                  </a:lnTo>
                  <a:close/>
                </a:path>
                <a:path w="903604" h="85725">
                  <a:moveTo>
                    <a:pt x="611124" y="28448"/>
                  </a:moveTo>
                  <a:lnTo>
                    <a:pt x="595249" y="28448"/>
                  </a:lnTo>
                  <a:lnTo>
                    <a:pt x="588899" y="34925"/>
                  </a:lnTo>
                  <a:lnTo>
                    <a:pt x="588899" y="50673"/>
                  </a:lnTo>
                  <a:lnTo>
                    <a:pt x="595249" y="57023"/>
                  </a:lnTo>
                  <a:lnTo>
                    <a:pt x="611124" y="57023"/>
                  </a:lnTo>
                  <a:lnTo>
                    <a:pt x="617474" y="50673"/>
                  </a:lnTo>
                  <a:lnTo>
                    <a:pt x="617474" y="34925"/>
                  </a:lnTo>
                  <a:lnTo>
                    <a:pt x="611124" y="28448"/>
                  </a:lnTo>
                  <a:close/>
                </a:path>
                <a:path w="903604" h="85725">
                  <a:moveTo>
                    <a:pt x="553846" y="28448"/>
                  </a:moveTo>
                  <a:lnTo>
                    <a:pt x="538099" y="28448"/>
                  </a:lnTo>
                  <a:lnTo>
                    <a:pt x="531621" y="34925"/>
                  </a:lnTo>
                  <a:lnTo>
                    <a:pt x="531621" y="50673"/>
                  </a:lnTo>
                  <a:lnTo>
                    <a:pt x="538099" y="57023"/>
                  </a:lnTo>
                  <a:lnTo>
                    <a:pt x="553846" y="57023"/>
                  </a:lnTo>
                  <a:lnTo>
                    <a:pt x="560324" y="50673"/>
                  </a:lnTo>
                  <a:lnTo>
                    <a:pt x="560324" y="34925"/>
                  </a:lnTo>
                  <a:lnTo>
                    <a:pt x="553846" y="28448"/>
                  </a:lnTo>
                  <a:close/>
                </a:path>
                <a:path w="903604" h="85725">
                  <a:moveTo>
                    <a:pt x="496696" y="28448"/>
                  </a:moveTo>
                  <a:lnTo>
                    <a:pt x="480949" y="28448"/>
                  </a:lnTo>
                  <a:lnTo>
                    <a:pt x="474471" y="34925"/>
                  </a:lnTo>
                  <a:lnTo>
                    <a:pt x="474471" y="50673"/>
                  </a:lnTo>
                  <a:lnTo>
                    <a:pt x="480949" y="57023"/>
                  </a:lnTo>
                  <a:lnTo>
                    <a:pt x="496696" y="57023"/>
                  </a:lnTo>
                  <a:lnTo>
                    <a:pt x="503046" y="50673"/>
                  </a:lnTo>
                  <a:lnTo>
                    <a:pt x="503046" y="34925"/>
                  </a:lnTo>
                  <a:lnTo>
                    <a:pt x="496696" y="28448"/>
                  </a:lnTo>
                  <a:close/>
                </a:path>
                <a:path w="903604" h="85725">
                  <a:moveTo>
                    <a:pt x="439546" y="28448"/>
                  </a:moveTo>
                  <a:lnTo>
                    <a:pt x="423671" y="28448"/>
                  </a:lnTo>
                  <a:lnTo>
                    <a:pt x="417321" y="34925"/>
                  </a:lnTo>
                  <a:lnTo>
                    <a:pt x="417321" y="50673"/>
                  </a:lnTo>
                  <a:lnTo>
                    <a:pt x="423671" y="57023"/>
                  </a:lnTo>
                  <a:lnTo>
                    <a:pt x="439546" y="57023"/>
                  </a:lnTo>
                  <a:lnTo>
                    <a:pt x="445896" y="50673"/>
                  </a:lnTo>
                  <a:lnTo>
                    <a:pt x="445896" y="34925"/>
                  </a:lnTo>
                  <a:lnTo>
                    <a:pt x="439546" y="28448"/>
                  </a:lnTo>
                  <a:close/>
                </a:path>
                <a:path w="903604" h="85725">
                  <a:moveTo>
                    <a:pt x="382396" y="28448"/>
                  </a:moveTo>
                  <a:lnTo>
                    <a:pt x="366521" y="28448"/>
                  </a:lnTo>
                  <a:lnTo>
                    <a:pt x="360171" y="34925"/>
                  </a:lnTo>
                  <a:lnTo>
                    <a:pt x="360171" y="50673"/>
                  </a:lnTo>
                  <a:lnTo>
                    <a:pt x="366521" y="57023"/>
                  </a:lnTo>
                  <a:lnTo>
                    <a:pt x="382396" y="57023"/>
                  </a:lnTo>
                  <a:lnTo>
                    <a:pt x="388746" y="50673"/>
                  </a:lnTo>
                  <a:lnTo>
                    <a:pt x="388746" y="34925"/>
                  </a:lnTo>
                  <a:lnTo>
                    <a:pt x="382396" y="28448"/>
                  </a:lnTo>
                  <a:close/>
                </a:path>
                <a:path w="903604" h="85725">
                  <a:moveTo>
                    <a:pt x="325119" y="28448"/>
                  </a:moveTo>
                  <a:lnTo>
                    <a:pt x="317245" y="28575"/>
                  </a:lnTo>
                  <a:lnTo>
                    <a:pt x="309371" y="28575"/>
                  </a:lnTo>
                  <a:lnTo>
                    <a:pt x="303021" y="34925"/>
                  </a:lnTo>
                  <a:lnTo>
                    <a:pt x="303021" y="50673"/>
                  </a:lnTo>
                  <a:lnTo>
                    <a:pt x="309371" y="57150"/>
                  </a:lnTo>
                  <a:lnTo>
                    <a:pt x="317245" y="57023"/>
                  </a:lnTo>
                  <a:lnTo>
                    <a:pt x="325119" y="57023"/>
                  </a:lnTo>
                  <a:lnTo>
                    <a:pt x="331596" y="50673"/>
                  </a:lnTo>
                  <a:lnTo>
                    <a:pt x="331596" y="34925"/>
                  </a:lnTo>
                  <a:lnTo>
                    <a:pt x="325119" y="28448"/>
                  </a:lnTo>
                  <a:close/>
                </a:path>
                <a:path w="903604" h="85725">
                  <a:moveTo>
                    <a:pt x="267969" y="28575"/>
                  </a:moveTo>
                  <a:lnTo>
                    <a:pt x="252221" y="28575"/>
                  </a:lnTo>
                  <a:lnTo>
                    <a:pt x="245744" y="34925"/>
                  </a:lnTo>
                  <a:lnTo>
                    <a:pt x="245744" y="50673"/>
                  </a:lnTo>
                  <a:lnTo>
                    <a:pt x="252221" y="57150"/>
                  </a:lnTo>
                  <a:lnTo>
                    <a:pt x="267969" y="57150"/>
                  </a:lnTo>
                  <a:lnTo>
                    <a:pt x="274446" y="50673"/>
                  </a:lnTo>
                  <a:lnTo>
                    <a:pt x="274446" y="34925"/>
                  </a:lnTo>
                  <a:lnTo>
                    <a:pt x="267969" y="28575"/>
                  </a:lnTo>
                  <a:close/>
                </a:path>
                <a:path w="903604" h="85725">
                  <a:moveTo>
                    <a:pt x="210819" y="28575"/>
                  </a:moveTo>
                  <a:lnTo>
                    <a:pt x="194944" y="28575"/>
                  </a:lnTo>
                  <a:lnTo>
                    <a:pt x="188594" y="34925"/>
                  </a:lnTo>
                  <a:lnTo>
                    <a:pt x="188594" y="50673"/>
                  </a:lnTo>
                  <a:lnTo>
                    <a:pt x="194944" y="57150"/>
                  </a:lnTo>
                  <a:lnTo>
                    <a:pt x="210819" y="57150"/>
                  </a:lnTo>
                  <a:lnTo>
                    <a:pt x="217169" y="50673"/>
                  </a:lnTo>
                  <a:lnTo>
                    <a:pt x="217169" y="34925"/>
                  </a:lnTo>
                  <a:lnTo>
                    <a:pt x="210819" y="28575"/>
                  </a:lnTo>
                  <a:close/>
                </a:path>
                <a:path w="903604" h="85725">
                  <a:moveTo>
                    <a:pt x="153669" y="28575"/>
                  </a:moveTo>
                  <a:lnTo>
                    <a:pt x="137794" y="28575"/>
                  </a:lnTo>
                  <a:lnTo>
                    <a:pt x="131444" y="34925"/>
                  </a:lnTo>
                  <a:lnTo>
                    <a:pt x="131444" y="50673"/>
                  </a:lnTo>
                  <a:lnTo>
                    <a:pt x="137794" y="57150"/>
                  </a:lnTo>
                  <a:lnTo>
                    <a:pt x="153669" y="57150"/>
                  </a:lnTo>
                  <a:lnTo>
                    <a:pt x="160019" y="50673"/>
                  </a:lnTo>
                  <a:lnTo>
                    <a:pt x="160019" y="34925"/>
                  </a:lnTo>
                  <a:lnTo>
                    <a:pt x="153669" y="28575"/>
                  </a:lnTo>
                  <a:close/>
                </a:path>
                <a:path w="903604" h="85725">
                  <a:moveTo>
                    <a:pt x="85725" y="0"/>
                  </a:moveTo>
                  <a:lnTo>
                    <a:pt x="0" y="42799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80644" y="57150"/>
                  </a:lnTo>
                  <a:lnTo>
                    <a:pt x="74294" y="50673"/>
                  </a:lnTo>
                  <a:lnTo>
                    <a:pt x="74294" y="34925"/>
                  </a:lnTo>
                  <a:lnTo>
                    <a:pt x="80644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903604" h="85725">
                  <a:moveTo>
                    <a:pt x="85725" y="28575"/>
                  </a:moveTo>
                  <a:lnTo>
                    <a:pt x="80644" y="28575"/>
                  </a:lnTo>
                  <a:lnTo>
                    <a:pt x="74294" y="34925"/>
                  </a:lnTo>
                  <a:lnTo>
                    <a:pt x="74294" y="50673"/>
                  </a:lnTo>
                  <a:lnTo>
                    <a:pt x="80644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903604" h="85725">
                  <a:moveTo>
                    <a:pt x="96519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96519" y="57150"/>
                  </a:lnTo>
                  <a:lnTo>
                    <a:pt x="102869" y="50673"/>
                  </a:lnTo>
                  <a:lnTo>
                    <a:pt x="102869" y="34925"/>
                  </a:lnTo>
                  <a:lnTo>
                    <a:pt x="96519" y="2857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0" name="object 58"/>
            <p:cNvSpPr/>
            <p:nvPr/>
          </p:nvSpPr>
          <p:spPr>
            <a:xfrm>
              <a:off x="4437000" y="1744200"/>
              <a:ext cx="6840" cy="588600"/>
            </a:xfrm>
            <a:custGeom>
              <a:avLst/>
              <a:gdLst>
                <a:gd name="textAreaLeft" fmla="*/ 0 w 6840"/>
                <a:gd name="textAreaRight" fmla="*/ 8280 w 6840"/>
                <a:gd name="textAreaTop" fmla="*/ 0 h 588600"/>
                <a:gd name="textAreaBottom" fmla="*/ 590040 h 588600"/>
              </a:gdLst>
              <a:ahLst/>
              <a:rect l="textAreaLeft" t="textAreaTop" r="textAreaRight" b="textAreaBottom"/>
              <a:pathLst>
                <a:path w="8254" h="589914">
                  <a:moveTo>
                    <a:pt x="7874" y="0"/>
                  </a:moveTo>
                  <a:lnTo>
                    <a:pt x="0" y="58953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811" name="object 59" descr=""/>
            <p:cNvPicPr/>
            <p:nvPr/>
          </p:nvPicPr>
          <p:blipFill>
            <a:blip r:embed="rId8"/>
            <a:stretch/>
          </p:blipFill>
          <p:spPr>
            <a:xfrm>
              <a:off x="5411880" y="3880080"/>
              <a:ext cx="2813400" cy="1216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12" name="object 60"/>
            <p:cNvSpPr/>
            <p:nvPr/>
          </p:nvSpPr>
          <p:spPr>
            <a:xfrm>
              <a:off x="5411880" y="3880080"/>
              <a:ext cx="2813400" cy="1216440"/>
            </a:xfrm>
            <a:custGeom>
              <a:avLst/>
              <a:gdLst>
                <a:gd name="textAreaLeft" fmla="*/ 0 w 2813400"/>
                <a:gd name="textAreaRight" fmla="*/ 2814840 w 2813400"/>
                <a:gd name="textAreaTop" fmla="*/ 0 h 1216440"/>
                <a:gd name="textAreaBottom" fmla="*/ 1217880 h 1216440"/>
              </a:gdLst>
              <a:ahLst/>
              <a:rect l="textAreaLeft" t="textAreaTop" r="textAreaRight" b="textAreaBottom"/>
              <a:pathLst>
                <a:path w="2814954" h="1217929">
                  <a:moveTo>
                    <a:pt x="0" y="121793"/>
                  </a:moveTo>
                  <a:lnTo>
                    <a:pt x="9582" y="74420"/>
                  </a:lnTo>
                  <a:lnTo>
                    <a:pt x="35702" y="35702"/>
                  </a:lnTo>
                  <a:lnTo>
                    <a:pt x="74420" y="9582"/>
                  </a:lnTo>
                  <a:lnTo>
                    <a:pt x="121792" y="0"/>
                  </a:lnTo>
                  <a:lnTo>
                    <a:pt x="2693034" y="0"/>
                  </a:lnTo>
                  <a:lnTo>
                    <a:pt x="2740407" y="9582"/>
                  </a:lnTo>
                  <a:lnTo>
                    <a:pt x="2779125" y="35702"/>
                  </a:lnTo>
                  <a:lnTo>
                    <a:pt x="2805245" y="74420"/>
                  </a:lnTo>
                  <a:lnTo>
                    <a:pt x="2814828" y="121793"/>
                  </a:lnTo>
                  <a:lnTo>
                    <a:pt x="2814828" y="1095883"/>
                  </a:lnTo>
                  <a:lnTo>
                    <a:pt x="2805245" y="1143255"/>
                  </a:lnTo>
                  <a:lnTo>
                    <a:pt x="2779125" y="1181973"/>
                  </a:lnTo>
                  <a:lnTo>
                    <a:pt x="2740407" y="1208093"/>
                  </a:lnTo>
                  <a:lnTo>
                    <a:pt x="2693034" y="1217676"/>
                  </a:lnTo>
                  <a:lnTo>
                    <a:pt x="121792" y="1217676"/>
                  </a:lnTo>
                  <a:lnTo>
                    <a:pt x="74420" y="1208093"/>
                  </a:lnTo>
                  <a:lnTo>
                    <a:pt x="35702" y="1181973"/>
                  </a:lnTo>
                  <a:lnTo>
                    <a:pt x="9582" y="1143255"/>
                  </a:lnTo>
                  <a:lnTo>
                    <a:pt x="0" y="1095883"/>
                  </a:lnTo>
                  <a:lnTo>
                    <a:pt x="0" y="121793"/>
                  </a:lnTo>
                  <a:close/>
                </a:path>
              </a:pathLst>
            </a:custGeom>
            <a:noFill/>
            <a:ln w="9525">
              <a:solidFill>
                <a:srgbClr val="e8b0c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13" name="object 61"/>
          <p:cNvSpPr/>
          <p:nvPr/>
        </p:nvSpPr>
        <p:spPr>
          <a:xfrm>
            <a:off x="5527440" y="3919320"/>
            <a:ext cx="1924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Axe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d’amélioration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identifié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4" name="object 1"/>
          <p:cNvGrpSpPr/>
          <p:nvPr/>
        </p:nvGrpSpPr>
        <p:grpSpPr>
          <a:xfrm>
            <a:off x="1753920" y="3571560"/>
            <a:ext cx="7600680" cy="2535120"/>
            <a:chOff x="1753920" y="3571560"/>
            <a:chExt cx="7600680" cy="2535120"/>
          </a:xfrm>
        </p:grpSpPr>
        <p:sp>
          <p:nvSpPr>
            <p:cNvPr id="815" name="object 90"/>
            <p:cNvSpPr/>
            <p:nvPr/>
          </p:nvSpPr>
          <p:spPr>
            <a:xfrm>
              <a:off x="8876520" y="6106320"/>
              <a:ext cx="478080" cy="360"/>
            </a:xfrm>
            <a:custGeom>
              <a:avLst/>
              <a:gdLst>
                <a:gd name="textAreaLeft" fmla="*/ 0 w 478080"/>
                <a:gd name="textAreaRight" fmla="*/ 479520 w 47808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419734" h="0">
                  <a:moveTo>
                    <a:pt x="419734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816" name="object 91" descr=""/>
            <p:cNvPicPr/>
            <p:nvPr/>
          </p:nvPicPr>
          <p:blipFill>
            <a:blip r:embed="rId9"/>
            <a:stretch/>
          </p:blipFill>
          <p:spPr>
            <a:xfrm>
              <a:off x="1753920" y="3571560"/>
              <a:ext cx="1773360" cy="174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17" name="object 92"/>
            <p:cNvSpPr/>
            <p:nvPr/>
          </p:nvSpPr>
          <p:spPr>
            <a:xfrm>
              <a:off x="1753920" y="3571560"/>
              <a:ext cx="1773360" cy="1746000"/>
            </a:xfrm>
            <a:custGeom>
              <a:avLst/>
              <a:gdLst>
                <a:gd name="textAreaLeft" fmla="*/ 0 w 1773360"/>
                <a:gd name="textAreaRight" fmla="*/ 1774800 w 1773360"/>
                <a:gd name="textAreaTop" fmla="*/ 0 h 1746000"/>
                <a:gd name="textAreaBottom" fmla="*/ 1747440 h 1746000"/>
              </a:gdLst>
              <a:ahLst/>
              <a:rect l="textAreaLeft" t="textAreaTop" r="textAreaRight" b="textAreaBottom"/>
              <a:pathLst>
                <a:path w="1553210" h="1435735">
                  <a:moveTo>
                    <a:pt x="0" y="113664"/>
                  </a:moveTo>
                  <a:lnTo>
                    <a:pt x="8937" y="69437"/>
                  </a:lnTo>
                  <a:lnTo>
                    <a:pt x="33305" y="33305"/>
                  </a:lnTo>
                  <a:lnTo>
                    <a:pt x="69437" y="8937"/>
                  </a:lnTo>
                  <a:lnTo>
                    <a:pt x="113664" y="0"/>
                  </a:lnTo>
                  <a:lnTo>
                    <a:pt x="1439291" y="0"/>
                  </a:lnTo>
                  <a:lnTo>
                    <a:pt x="1483518" y="8937"/>
                  </a:lnTo>
                  <a:lnTo>
                    <a:pt x="1519650" y="33305"/>
                  </a:lnTo>
                  <a:lnTo>
                    <a:pt x="1544018" y="69437"/>
                  </a:lnTo>
                  <a:lnTo>
                    <a:pt x="1552956" y="113664"/>
                  </a:lnTo>
                  <a:lnTo>
                    <a:pt x="1552956" y="1321942"/>
                  </a:lnTo>
                  <a:lnTo>
                    <a:pt x="1544018" y="1366170"/>
                  </a:lnTo>
                  <a:lnTo>
                    <a:pt x="1519650" y="1402302"/>
                  </a:lnTo>
                  <a:lnTo>
                    <a:pt x="1483518" y="1426670"/>
                  </a:lnTo>
                  <a:lnTo>
                    <a:pt x="1439291" y="1435608"/>
                  </a:lnTo>
                  <a:lnTo>
                    <a:pt x="113664" y="1435608"/>
                  </a:lnTo>
                  <a:lnTo>
                    <a:pt x="69437" y="1426670"/>
                  </a:lnTo>
                  <a:lnTo>
                    <a:pt x="33305" y="1402302"/>
                  </a:lnTo>
                  <a:lnTo>
                    <a:pt x="8937" y="1366170"/>
                  </a:lnTo>
                  <a:lnTo>
                    <a:pt x="0" y="1321942"/>
                  </a:lnTo>
                  <a:lnTo>
                    <a:pt x="0" y="113664"/>
                  </a:lnTo>
                  <a:close/>
                </a:path>
              </a:pathLst>
            </a:custGeom>
            <a:noFill/>
            <a:ln w="9525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18" name="object 62"/>
          <p:cNvSpPr/>
          <p:nvPr/>
        </p:nvSpPr>
        <p:spPr>
          <a:xfrm>
            <a:off x="5527440" y="4285080"/>
            <a:ext cx="241992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612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D’autres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modèles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tabLst>
                <a:tab algn="l" pos="1861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tester.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Optimisation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des</a:t>
            </a:r>
            <a:r>
              <a:rPr b="0" lang="fr-FR" sz="12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modèles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avec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GridSearchCV.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object 17"/>
          <p:cNvSpPr/>
          <p:nvPr/>
        </p:nvSpPr>
        <p:spPr>
          <a:xfrm>
            <a:off x="1777320" y="3657960"/>
            <a:ext cx="161136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Equilibrage</a:t>
            </a:r>
            <a:r>
              <a:rPr b="0" lang="fr-FR" sz="1200" spc="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histogramme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Filtre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bruit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95360" algn="ctr">
              <a:lnSpc>
                <a:spcPct val="100000"/>
              </a:lnSpc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Contraste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BoVW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Transfer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Learning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7176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717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VGG16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59004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59004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ResNet50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object 2"/>
          <p:cNvGrpSpPr/>
          <p:nvPr/>
        </p:nvGrpSpPr>
        <p:grpSpPr>
          <a:xfrm>
            <a:off x="2622960" y="2744640"/>
            <a:ext cx="6942600" cy="1364760"/>
            <a:chOff x="2622960" y="2744640"/>
            <a:chExt cx="6942600" cy="1364760"/>
          </a:xfrm>
        </p:grpSpPr>
        <p:pic>
          <p:nvPicPr>
            <p:cNvPr id="179" name="object 3" descr=""/>
            <p:cNvPicPr/>
            <p:nvPr/>
          </p:nvPicPr>
          <p:blipFill>
            <a:blip r:embed="rId1"/>
            <a:stretch/>
          </p:blipFill>
          <p:spPr>
            <a:xfrm>
              <a:off x="2622960" y="2744640"/>
              <a:ext cx="6942600" cy="136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object 4" descr=""/>
            <p:cNvPicPr/>
            <p:nvPr/>
          </p:nvPicPr>
          <p:blipFill>
            <a:blip r:embed="rId2"/>
            <a:stretch/>
          </p:blipFill>
          <p:spPr>
            <a:xfrm>
              <a:off x="3759840" y="3647160"/>
              <a:ext cx="93132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5" descr=""/>
            <p:cNvPicPr/>
            <p:nvPr/>
          </p:nvPicPr>
          <p:blipFill>
            <a:blip r:embed="rId3"/>
            <a:stretch/>
          </p:blipFill>
          <p:spPr>
            <a:xfrm>
              <a:off x="3986640" y="3647160"/>
              <a:ext cx="87336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object 6" descr=""/>
            <p:cNvPicPr/>
            <p:nvPr/>
          </p:nvPicPr>
          <p:blipFill>
            <a:blip r:embed="rId4"/>
            <a:stretch/>
          </p:blipFill>
          <p:spPr>
            <a:xfrm>
              <a:off x="4256640" y="3647160"/>
              <a:ext cx="4169880" cy="307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102200" y="3080520"/>
            <a:ext cx="39852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I -</a:t>
            </a:r>
            <a:r>
              <a:rPr b="0" lang="fr-FR" sz="40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41" strike="noStrike">
                <a:solidFill>
                  <a:srgbClr val="000000"/>
                </a:solidFill>
                <a:latin typeface="Corbel"/>
              </a:rPr>
              <a:t>PRESENTATION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8"/>
          <p:cNvSpPr/>
          <p:nvPr/>
        </p:nvSpPr>
        <p:spPr>
          <a:xfrm>
            <a:off x="12030480" y="6580440"/>
            <a:ext cx="817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API</a:t>
            </a:r>
            <a:r>
              <a:rPr b="1" lang="fr-FR" sz="4000" spc="-185" strike="noStrike">
                <a:solidFill>
                  <a:srgbClr val="000000"/>
                </a:solidFill>
                <a:latin typeface="Corbel"/>
              </a:rPr>
              <a:t>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1" name="object 29"/>
          <p:cNvGrpSpPr/>
          <p:nvPr/>
        </p:nvGrpSpPr>
        <p:grpSpPr>
          <a:xfrm>
            <a:off x="76320" y="6350400"/>
            <a:ext cx="396720" cy="439200"/>
            <a:chOff x="76320" y="6350400"/>
            <a:chExt cx="396720" cy="439200"/>
          </a:xfrm>
        </p:grpSpPr>
        <p:pic>
          <p:nvPicPr>
            <p:cNvPr id="822" name="object 30" descr=""/>
            <p:cNvPicPr/>
            <p:nvPr/>
          </p:nvPicPr>
          <p:blipFill>
            <a:blip r:embed="rId1"/>
            <a:stretch/>
          </p:blipFill>
          <p:spPr>
            <a:xfrm>
              <a:off x="76320" y="6350400"/>
              <a:ext cx="396360" cy="43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23" name="object 31"/>
            <p:cNvSpPr/>
            <p:nvPr/>
          </p:nvSpPr>
          <p:spPr>
            <a:xfrm>
              <a:off x="76320" y="6350400"/>
              <a:ext cx="396720" cy="439200"/>
            </a:xfrm>
            <a:custGeom>
              <a:avLst/>
              <a:gdLst>
                <a:gd name="textAreaLeft" fmla="*/ 0 w 396720"/>
                <a:gd name="textAreaRight" fmla="*/ 398160 w 396720"/>
                <a:gd name="textAreaTop" fmla="*/ 0 h 439200"/>
                <a:gd name="textAreaBottom" fmla="*/ 440640 h 439200"/>
              </a:gdLst>
              <a:ahLst/>
              <a:rect l="textAreaLeft" t="textAreaTop" r="textAreaRight" b="textAreaBottom"/>
              <a:pathLst>
                <a:path w="398145" h="440690">
                  <a:moveTo>
                    <a:pt x="348043" y="145630"/>
                  </a:moveTo>
                  <a:lnTo>
                    <a:pt x="310756" y="145630"/>
                  </a:lnTo>
                  <a:lnTo>
                    <a:pt x="310756" y="257505"/>
                  </a:lnTo>
                  <a:lnTo>
                    <a:pt x="301964" y="301051"/>
                  </a:lnTo>
                  <a:lnTo>
                    <a:pt x="277988" y="336611"/>
                  </a:lnTo>
                  <a:lnTo>
                    <a:pt x="242428" y="360587"/>
                  </a:lnTo>
                  <a:lnTo>
                    <a:pt x="198882" y="369379"/>
                  </a:lnTo>
                  <a:lnTo>
                    <a:pt x="161594" y="369379"/>
                  </a:lnTo>
                  <a:lnTo>
                    <a:pt x="118048" y="360587"/>
                  </a:lnTo>
                  <a:lnTo>
                    <a:pt x="82488" y="336611"/>
                  </a:lnTo>
                  <a:lnTo>
                    <a:pt x="58512" y="301051"/>
                  </a:lnTo>
                  <a:lnTo>
                    <a:pt x="49720" y="257505"/>
                  </a:lnTo>
                  <a:lnTo>
                    <a:pt x="49720" y="145630"/>
                  </a:lnTo>
                  <a:lnTo>
                    <a:pt x="124307" y="145630"/>
                  </a:lnTo>
                  <a:lnTo>
                    <a:pt x="124307" y="257505"/>
                  </a:lnTo>
                  <a:lnTo>
                    <a:pt x="127236" y="272021"/>
                  </a:lnTo>
                  <a:lnTo>
                    <a:pt x="135226" y="283873"/>
                  </a:lnTo>
                  <a:lnTo>
                    <a:pt x="147078" y="291863"/>
                  </a:lnTo>
                  <a:lnTo>
                    <a:pt x="161594" y="294792"/>
                  </a:lnTo>
                  <a:lnTo>
                    <a:pt x="198882" y="294805"/>
                  </a:lnTo>
                  <a:lnTo>
                    <a:pt x="213398" y="291873"/>
                  </a:lnTo>
                  <a:lnTo>
                    <a:pt x="225250" y="283879"/>
                  </a:lnTo>
                  <a:lnTo>
                    <a:pt x="233239" y="272023"/>
                  </a:lnTo>
                  <a:lnTo>
                    <a:pt x="236169" y="257505"/>
                  </a:lnTo>
                  <a:lnTo>
                    <a:pt x="236169" y="145630"/>
                  </a:lnTo>
                  <a:lnTo>
                    <a:pt x="198882" y="145630"/>
                  </a:lnTo>
                  <a:lnTo>
                    <a:pt x="273456" y="71056"/>
                  </a:lnTo>
                  <a:lnTo>
                    <a:pt x="348043" y="145630"/>
                  </a:lnTo>
                  <a:close/>
                </a:path>
                <a:path w="398145" h="440690">
                  <a:moveTo>
                    <a:pt x="0" y="440435"/>
                  </a:moveTo>
                  <a:lnTo>
                    <a:pt x="397764" y="440435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440435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24" name="object 96"/>
          <p:cNvSpPr/>
          <p:nvPr/>
        </p:nvSpPr>
        <p:spPr>
          <a:xfrm>
            <a:off x="1610640" y="928800"/>
            <a:ext cx="943596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Fonctionnement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de</a:t>
            </a:r>
            <a:r>
              <a:rPr b="1" lang="fr-FR" sz="12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l’API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61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fonctionnement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se</a:t>
            </a:r>
            <a:r>
              <a:rPr b="0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fait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en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plusieurs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étapes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69804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première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étape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est de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s'inscrire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sur le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site</a:t>
            </a:r>
            <a:r>
              <a:rPr b="0" lang="fr-FR" sz="11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699840" indent="-2300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2"/>
              <a:tabLst>
                <a:tab algn="l" pos="69984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Ensuite,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devons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identifier</a:t>
            </a:r>
            <a:r>
              <a:rPr b="0" lang="fr-FR" sz="11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fonction</a:t>
            </a:r>
            <a:r>
              <a:rPr b="0" lang="fr-FR" sz="1100" spc="-32" strike="noStrike">
                <a:solidFill>
                  <a:srgbClr val="000000"/>
                </a:solidFill>
                <a:latin typeface="Corbel"/>
                <a:ea typeface="DejaVu Sans"/>
              </a:rPr>
              <a:t>  ou argument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1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base</a:t>
            </a:r>
            <a:r>
              <a:rPr b="0" lang="fr-FR" sz="11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que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1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allons</a:t>
            </a:r>
            <a:r>
              <a:rPr b="0" lang="fr-FR" sz="11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orbel"/>
                <a:ea typeface="DejaVu Sans"/>
              </a:rPr>
              <a:t>utiliser.</a:t>
            </a:r>
            <a:r>
              <a:rPr b="0" lang="fr-FR" sz="11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2"/>
              <a:tabLst>
                <a:tab algn="l" pos="69804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devons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envoyer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requête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l’API.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object 2"/>
          <p:cNvGrpSpPr/>
          <p:nvPr/>
        </p:nvGrpSpPr>
        <p:grpSpPr>
          <a:xfrm>
            <a:off x="1456920" y="227160"/>
            <a:ext cx="10456920" cy="6629400"/>
            <a:chOff x="1456920" y="227160"/>
            <a:chExt cx="10456920" cy="6629400"/>
          </a:xfrm>
        </p:grpSpPr>
        <p:pic>
          <p:nvPicPr>
            <p:cNvPr id="826" name="object 3" descr=""/>
            <p:cNvPicPr/>
            <p:nvPr/>
          </p:nvPicPr>
          <p:blipFill>
            <a:blip r:embed="rId1"/>
            <a:stretch/>
          </p:blipFill>
          <p:spPr>
            <a:xfrm>
              <a:off x="4617720" y="227160"/>
              <a:ext cx="7296120" cy="3905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7" name="object 4" descr=""/>
            <p:cNvPicPr/>
            <p:nvPr/>
          </p:nvPicPr>
          <p:blipFill>
            <a:blip r:embed="rId2"/>
            <a:stretch/>
          </p:blipFill>
          <p:spPr>
            <a:xfrm>
              <a:off x="1456920" y="2170080"/>
              <a:ext cx="4808160" cy="4686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QUESTIONS</a:t>
            </a:r>
            <a:r>
              <a:rPr b="1" lang="fr-FR" sz="4000" spc="-6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-</a:t>
            </a:r>
            <a:r>
              <a:rPr b="1" lang="fr-FR" sz="4000" spc="-9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REPONSES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object 6"/>
          <p:cNvSpPr/>
          <p:nvPr/>
        </p:nvSpPr>
        <p:spPr>
          <a:xfrm>
            <a:off x="11955600" y="6580440"/>
            <a:ext cx="1530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28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40842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PROBLEMATIQUE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1390320" y="2761200"/>
            <a:ext cx="8967960" cy="34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algn="l" pos="299160"/>
              </a:tabLst>
            </a:pPr>
            <a:r>
              <a:rPr b="1" lang="fr-FR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Mission</a:t>
            </a:r>
            <a:r>
              <a:rPr b="1" lang="fr-FR" sz="20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20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560">
              <a:lnSpc>
                <a:spcPts val="1840"/>
              </a:lnSpc>
              <a:spcBef>
                <a:spcPts val="609"/>
              </a:spcBef>
              <a:buClr>
                <a:srgbClr val="1286c3"/>
              </a:buClr>
              <a:buSzPct val="144000"/>
              <a:buFont typeface="Arial"/>
              <a:buChar char="•"/>
              <a:tabLst>
                <a:tab algn="l" pos="756360"/>
              </a:tabLst>
            </a:pP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Réaliser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7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première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7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étude</a:t>
            </a:r>
            <a:r>
              <a:rPr b="1" lang="fr-FR" sz="17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7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7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7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faisabilité</a:t>
            </a:r>
            <a:r>
              <a:rPr b="1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d'un</a:t>
            </a:r>
            <a:r>
              <a:rPr b="0" lang="fr-FR" sz="17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moteur</a:t>
            </a:r>
            <a:r>
              <a:rPr b="0" lang="fr-FR" sz="17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</a:t>
            </a:r>
            <a:r>
              <a:rPr b="0" lang="fr-FR" sz="17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se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basant</a:t>
            </a:r>
            <a:r>
              <a:rPr b="0" lang="fr-FR" sz="17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7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ts val="1840"/>
              </a:lnSpc>
              <a:tabLst>
                <a:tab algn="l" pos="75636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r>
              <a:rPr b="0" lang="fr-FR" sz="17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7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7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description</a:t>
            </a:r>
            <a:r>
              <a:rPr b="0" lang="fr-FR" sz="17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7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l’automatisation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l’attribution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7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l’article.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ct val="100000"/>
              </a:lnSpc>
              <a:spcBef>
                <a:spcPts val="1151"/>
              </a:spcBef>
              <a:tabLst>
                <a:tab algn="l" pos="75636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1286c3"/>
              </a:buClr>
              <a:buSzPct val="145000"/>
              <a:buFont typeface="Arial"/>
              <a:buChar char="•"/>
              <a:tabLst>
                <a:tab algn="l" pos="299160"/>
              </a:tabLst>
            </a:pPr>
            <a:r>
              <a:rPr b="1" lang="fr-FR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Suggestion</a:t>
            </a:r>
            <a:r>
              <a:rPr b="1" lang="fr-FR" sz="20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560">
              <a:lnSpc>
                <a:spcPts val="1834"/>
              </a:lnSpc>
              <a:spcBef>
                <a:spcPts val="615"/>
              </a:spcBef>
              <a:buClr>
                <a:srgbClr val="1286c3"/>
              </a:buClr>
              <a:buSzPct val="144000"/>
              <a:buFont typeface="Arial"/>
              <a:buChar char="•"/>
              <a:tabLst>
                <a:tab algn="l" pos="756360"/>
              </a:tabLst>
            </a:pP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7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d’une 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API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7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enrichir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7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données,</a:t>
            </a:r>
            <a:r>
              <a:rPr b="0" lang="fr-FR" sz="17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Place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marché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»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n’ayant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encore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ts val="1834"/>
              </a:lnSpc>
              <a:tabLst>
                <a:tab algn="l" pos="75636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7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beaucoup</a:t>
            </a:r>
            <a:r>
              <a:rPr b="0" lang="fr-FR" sz="17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d’articles</a:t>
            </a:r>
            <a:r>
              <a:rPr b="0" lang="fr-FR" sz="17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7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700" spc="-12" strike="noStrike">
                <a:solidFill>
                  <a:srgbClr val="000000"/>
                </a:solidFill>
                <a:latin typeface="Corbel"/>
                <a:ea typeface="DejaVu Sans"/>
              </a:rPr>
              <a:t>vente.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ct val="100000"/>
              </a:lnSpc>
              <a:spcBef>
                <a:spcPts val="145"/>
              </a:spcBef>
              <a:tabLst>
                <a:tab algn="l" pos="75636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1286c3"/>
              </a:buClr>
              <a:buSzPct val="145000"/>
              <a:buFont typeface="Arial"/>
              <a:buChar char="•"/>
              <a:tabLst>
                <a:tab algn="l" pos="299160"/>
              </a:tabLst>
            </a:pPr>
            <a:r>
              <a:rPr b="1" lang="fr-FR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Données</a:t>
            </a:r>
            <a:r>
              <a:rPr b="1" lang="fr-FR" sz="20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560">
              <a:lnSpc>
                <a:spcPts val="1834"/>
              </a:lnSpc>
              <a:spcBef>
                <a:spcPts val="609"/>
              </a:spcBef>
              <a:buClr>
                <a:srgbClr val="1286c3"/>
              </a:buClr>
              <a:buSzPct val="144000"/>
              <a:buFont typeface="Arial"/>
              <a:buChar char="•"/>
              <a:tabLst>
                <a:tab algn="l" pos="756360"/>
              </a:tabLst>
            </a:pPr>
            <a:r>
              <a:rPr b="0" lang="fr-FR" sz="17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"/>
              </a:rPr>
              <a:t>https://s3-</a:t>
            </a:r>
            <a:r>
              <a:rPr b="0" lang="fr-FR" sz="1700" spc="-1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2"/>
              </a:rPr>
              <a:t>eu-</a:t>
            </a:r>
            <a:r>
              <a:rPr b="0" lang="fr-FR" sz="17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3"/>
              </a:rPr>
              <a:t>west-1.amazonaws.com/static.oc-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ts val="1636"/>
              </a:lnSpc>
              <a:tabLst>
                <a:tab algn="l" pos="756360"/>
              </a:tabLst>
            </a:pPr>
            <a:r>
              <a:rPr b="0" lang="fr-FR" sz="17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4"/>
              </a:rPr>
              <a:t>static.com/prod/courses/files/Parcours_data_scientist/Projet+-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ts val="1834"/>
              </a:lnSpc>
              <a:tabLst>
                <a:tab algn="l" pos="756360"/>
              </a:tabLst>
            </a:pPr>
            <a:r>
              <a:rPr b="0" lang="fr-FR" sz="1700" spc="-12" strike="noStrike" u="sng">
                <a:solidFill>
                  <a:srgbClr val="0000ff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5"/>
              </a:rPr>
              <a:t>+Textimage+DAS+V2/Dataset+projet+pre%CC%81traitement+textes+images.zip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12022920" y="6580440"/>
            <a:ext cx="892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4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object 5"/>
          <p:cNvGrpSpPr/>
          <p:nvPr/>
        </p:nvGrpSpPr>
        <p:grpSpPr>
          <a:xfrm>
            <a:off x="322920" y="983160"/>
            <a:ext cx="6349320" cy="1346040"/>
            <a:chOff x="322920" y="983160"/>
            <a:chExt cx="6349320" cy="1346040"/>
          </a:xfrm>
        </p:grpSpPr>
        <p:pic>
          <p:nvPicPr>
            <p:cNvPr id="189" name="object 6" descr=""/>
            <p:cNvPicPr/>
            <p:nvPr/>
          </p:nvPicPr>
          <p:blipFill>
            <a:blip r:embed="rId6"/>
            <a:stretch/>
          </p:blipFill>
          <p:spPr>
            <a:xfrm>
              <a:off x="322920" y="983160"/>
              <a:ext cx="6348960" cy="134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object 7"/>
            <p:cNvSpPr/>
            <p:nvPr/>
          </p:nvSpPr>
          <p:spPr>
            <a:xfrm>
              <a:off x="322920" y="983160"/>
              <a:ext cx="6349320" cy="1346040"/>
            </a:xfrm>
            <a:custGeom>
              <a:avLst/>
              <a:gdLst>
                <a:gd name="textAreaLeft" fmla="*/ 0 w 6349320"/>
                <a:gd name="textAreaRight" fmla="*/ 6350760 w 6349320"/>
                <a:gd name="textAreaTop" fmla="*/ 0 h 1346040"/>
                <a:gd name="textAreaBottom" fmla="*/ 1347480 h 1346040"/>
              </a:gdLst>
              <a:ahLst/>
              <a:rect l="textAreaLeft" t="textAreaTop" r="textAreaRight" b="textAreaBottom"/>
              <a:pathLst>
                <a:path w="6350634" h="1347470">
                  <a:moveTo>
                    <a:pt x="0" y="224536"/>
                  </a:moveTo>
                  <a:lnTo>
                    <a:pt x="4561" y="179300"/>
                  </a:lnTo>
                  <a:lnTo>
                    <a:pt x="17645" y="137160"/>
                  </a:lnTo>
                  <a:lnTo>
                    <a:pt x="38348" y="99020"/>
                  </a:lnTo>
                  <a:lnTo>
                    <a:pt x="65766" y="65786"/>
                  </a:lnTo>
                  <a:lnTo>
                    <a:pt x="98997" y="38361"/>
                  </a:lnTo>
                  <a:lnTo>
                    <a:pt x="137138" y="17652"/>
                  </a:lnTo>
                  <a:lnTo>
                    <a:pt x="179285" y="4564"/>
                  </a:lnTo>
                  <a:lnTo>
                    <a:pt x="224535" y="0"/>
                  </a:lnTo>
                  <a:lnTo>
                    <a:pt x="6125972" y="0"/>
                  </a:lnTo>
                  <a:lnTo>
                    <a:pt x="6171207" y="4564"/>
                  </a:lnTo>
                  <a:lnTo>
                    <a:pt x="6213347" y="17652"/>
                  </a:lnTo>
                  <a:lnTo>
                    <a:pt x="6251487" y="38361"/>
                  </a:lnTo>
                  <a:lnTo>
                    <a:pt x="6284721" y="65786"/>
                  </a:lnTo>
                  <a:lnTo>
                    <a:pt x="6312146" y="99020"/>
                  </a:lnTo>
                  <a:lnTo>
                    <a:pt x="6332854" y="137160"/>
                  </a:lnTo>
                  <a:lnTo>
                    <a:pt x="6345943" y="179300"/>
                  </a:lnTo>
                  <a:lnTo>
                    <a:pt x="6350508" y="224536"/>
                  </a:lnTo>
                  <a:lnTo>
                    <a:pt x="6350508" y="1122680"/>
                  </a:lnTo>
                  <a:lnTo>
                    <a:pt x="6345943" y="1167915"/>
                  </a:lnTo>
                  <a:lnTo>
                    <a:pt x="6332855" y="1210056"/>
                  </a:lnTo>
                  <a:lnTo>
                    <a:pt x="6312146" y="1248195"/>
                  </a:lnTo>
                  <a:lnTo>
                    <a:pt x="6284722" y="1281430"/>
                  </a:lnTo>
                  <a:lnTo>
                    <a:pt x="6251487" y="1308854"/>
                  </a:lnTo>
                  <a:lnTo>
                    <a:pt x="6213348" y="1329563"/>
                  </a:lnTo>
                  <a:lnTo>
                    <a:pt x="6171207" y="1342651"/>
                  </a:lnTo>
                  <a:lnTo>
                    <a:pt x="6125972" y="1347216"/>
                  </a:lnTo>
                  <a:lnTo>
                    <a:pt x="224535" y="1347216"/>
                  </a:lnTo>
                  <a:lnTo>
                    <a:pt x="179285" y="1342651"/>
                  </a:lnTo>
                  <a:lnTo>
                    <a:pt x="137138" y="1329563"/>
                  </a:lnTo>
                  <a:lnTo>
                    <a:pt x="98997" y="1308854"/>
                  </a:lnTo>
                  <a:lnTo>
                    <a:pt x="65766" y="1281430"/>
                  </a:lnTo>
                  <a:lnTo>
                    <a:pt x="38348" y="1248195"/>
                  </a:lnTo>
                  <a:lnTo>
                    <a:pt x="17645" y="1210056"/>
                  </a:lnTo>
                  <a:lnTo>
                    <a:pt x="4561" y="1167915"/>
                  </a:lnTo>
                  <a:lnTo>
                    <a:pt x="0" y="1122680"/>
                  </a:lnTo>
                  <a:lnTo>
                    <a:pt x="0" y="224536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91" name="object 8" descr=""/>
            <p:cNvPicPr/>
            <p:nvPr/>
          </p:nvPicPr>
          <p:blipFill>
            <a:blip r:embed="rId7"/>
            <a:stretch/>
          </p:blipFill>
          <p:spPr>
            <a:xfrm>
              <a:off x="2554200" y="1200960"/>
              <a:ext cx="1883160" cy="15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2" name="object 9"/>
          <p:cNvSpPr/>
          <p:nvPr/>
        </p:nvSpPr>
        <p:spPr>
          <a:xfrm>
            <a:off x="2710080" y="943200"/>
            <a:ext cx="15753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Place</a:t>
            </a:r>
            <a:r>
              <a:rPr b="0" lang="fr-FR" sz="18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8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marché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" name="object 10"/>
          <p:cNvGrpSpPr/>
          <p:nvPr/>
        </p:nvGrpSpPr>
        <p:grpSpPr>
          <a:xfrm>
            <a:off x="620280" y="1464480"/>
            <a:ext cx="1380960" cy="545760"/>
            <a:chOff x="620280" y="1464480"/>
            <a:chExt cx="1380960" cy="545760"/>
          </a:xfrm>
        </p:grpSpPr>
        <p:pic>
          <p:nvPicPr>
            <p:cNvPr id="194" name="object 11" descr=""/>
            <p:cNvPicPr/>
            <p:nvPr/>
          </p:nvPicPr>
          <p:blipFill>
            <a:blip r:embed="rId8"/>
            <a:stretch/>
          </p:blipFill>
          <p:spPr>
            <a:xfrm>
              <a:off x="620280" y="1464480"/>
              <a:ext cx="1380960" cy="54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12"/>
            <p:cNvSpPr/>
            <p:nvPr/>
          </p:nvSpPr>
          <p:spPr>
            <a:xfrm>
              <a:off x="620280" y="1464480"/>
              <a:ext cx="1380960" cy="545760"/>
            </a:xfrm>
            <a:custGeom>
              <a:avLst/>
              <a:gdLst>
                <a:gd name="textAreaLeft" fmla="*/ 0 w 1380960"/>
                <a:gd name="textAreaRight" fmla="*/ 1382400 w 1380960"/>
                <a:gd name="textAreaTop" fmla="*/ 0 h 545760"/>
                <a:gd name="textAreaBottom" fmla="*/ 547200 h 545760"/>
              </a:gdLst>
              <a:ahLst/>
              <a:rect l="textAreaLeft" t="textAreaTop" r="textAreaRight" b="textAreaBottom"/>
              <a:pathLst>
                <a:path w="1382395" h="547369">
                  <a:moveTo>
                    <a:pt x="0" y="91186"/>
                  </a:moveTo>
                  <a:lnTo>
                    <a:pt x="7166" y="55667"/>
                  </a:lnTo>
                  <a:lnTo>
                    <a:pt x="26709" y="26685"/>
                  </a:lnTo>
                  <a:lnTo>
                    <a:pt x="55694" y="7157"/>
                  </a:lnTo>
                  <a:lnTo>
                    <a:pt x="91186" y="0"/>
                  </a:lnTo>
                  <a:lnTo>
                    <a:pt x="1291082" y="0"/>
                  </a:lnTo>
                  <a:lnTo>
                    <a:pt x="1326600" y="7157"/>
                  </a:lnTo>
                  <a:lnTo>
                    <a:pt x="1355582" y="26685"/>
                  </a:lnTo>
                  <a:lnTo>
                    <a:pt x="1375110" y="55667"/>
                  </a:lnTo>
                  <a:lnTo>
                    <a:pt x="1382268" y="91186"/>
                  </a:lnTo>
                  <a:lnTo>
                    <a:pt x="1382268" y="455930"/>
                  </a:lnTo>
                  <a:lnTo>
                    <a:pt x="1375110" y="491448"/>
                  </a:lnTo>
                  <a:lnTo>
                    <a:pt x="1355582" y="520430"/>
                  </a:lnTo>
                  <a:lnTo>
                    <a:pt x="1326600" y="539958"/>
                  </a:lnTo>
                  <a:lnTo>
                    <a:pt x="1291082" y="547115"/>
                  </a:lnTo>
                  <a:lnTo>
                    <a:pt x="91186" y="547115"/>
                  </a:lnTo>
                  <a:lnTo>
                    <a:pt x="55694" y="539958"/>
                  </a:lnTo>
                  <a:lnTo>
                    <a:pt x="26709" y="520430"/>
                  </a:lnTo>
                  <a:lnTo>
                    <a:pt x="7166" y="491448"/>
                  </a:lnTo>
                  <a:lnTo>
                    <a:pt x="0" y="455930"/>
                  </a:lnTo>
                  <a:lnTo>
                    <a:pt x="0" y="91186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6" name="object 13"/>
          <p:cNvSpPr/>
          <p:nvPr/>
        </p:nvSpPr>
        <p:spPr>
          <a:xfrm>
            <a:off x="820080" y="1533960"/>
            <a:ext cx="9788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97920" indent="-85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Vendeurs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Marketplace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" name="object 14"/>
          <p:cNvGrpSpPr/>
          <p:nvPr/>
        </p:nvGrpSpPr>
        <p:grpSpPr>
          <a:xfrm>
            <a:off x="2523600" y="1458360"/>
            <a:ext cx="1667520" cy="552240"/>
            <a:chOff x="2523600" y="1458360"/>
            <a:chExt cx="1667520" cy="552240"/>
          </a:xfrm>
        </p:grpSpPr>
        <p:pic>
          <p:nvPicPr>
            <p:cNvPr id="198" name="object 15" descr=""/>
            <p:cNvPicPr/>
            <p:nvPr/>
          </p:nvPicPr>
          <p:blipFill>
            <a:blip r:embed="rId9"/>
            <a:stretch/>
          </p:blipFill>
          <p:spPr>
            <a:xfrm>
              <a:off x="2523600" y="1458360"/>
              <a:ext cx="1667520" cy="55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object 16"/>
            <p:cNvSpPr/>
            <p:nvPr/>
          </p:nvSpPr>
          <p:spPr>
            <a:xfrm>
              <a:off x="2523600" y="1458360"/>
              <a:ext cx="1667520" cy="552240"/>
            </a:xfrm>
            <a:custGeom>
              <a:avLst/>
              <a:gdLst>
                <a:gd name="textAreaLeft" fmla="*/ 0 w 1667520"/>
                <a:gd name="textAreaRight" fmla="*/ 1668960 w 1667520"/>
                <a:gd name="textAreaTop" fmla="*/ 0 h 552240"/>
                <a:gd name="textAreaBottom" fmla="*/ 553680 h 552240"/>
              </a:gdLst>
              <a:ahLst/>
              <a:rect l="textAreaLeft" t="textAreaTop" r="textAreaRight" b="textAreaBottom"/>
              <a:pathLst>
                <a:path w="1668779" h="553719">
                  <a:moveTo>
                    <a:pt x="0" y="92202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1576578" y="0"/>
                  </a:lnTo>
                  <a:lnTo>
                    <a:pt x="1612469" y="7244"/>
                  </a:lnTo>
                  <a:lnTo>
                    <a:pt x="1641776" y="27003"/>
                  </a:lnTo>
                  <a:lnTo>
                    <a:pt x="1661535" y="56310"/>
                  </a:lnTo>
                  <a:lnTo>
                    <a:pt x="1668780" y="92202"/>
                  </a:lnTo>
                  <a:lnTo>
                    <a:pt x="1668780" y="461010"/>
                  </a:lnTo>
                  <a:lnTo>
                    <a:pt x="1661535" y="496901"/>
                  </a:lnTo>
                  <a:lnTo>
                    <a:pt x="1641776" y="526208"/>
                  </a:lnTo>
                  <a:lnTo>
                    <a:pt x="1612469" y="545967"/>
                  </a:lnTo>
                  <a:lnTo>
                    <a:pt x="1576578" y="553212"/>
                  </a:lnTo>
                  <a:lnTo>
                    <a:pt x="92201" y="553212"/>
                  </a:lnTo>
                  <a:lnTo>
                    <a:pt x="56310" y="545967"/>
                  </a:lnTo>
                  <a:lnTo>
                    <a:pt x="27003" y="526208"/>
                  </a:lnTo>
                  <a:lnTo>
                    <a:pt x="7244" y="496901"/>
                  </a:lnTo>
                  <a:lnTo>
                    <a:pt x="0" y="461010"/>
                  </a:lnTo>
                  <a:lnTo>
                    <a:pt x="0" y="92202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0" name="object 17"/>
          <p:cNvSpPr/>
          <p:nvPr/>
        </p:nvSpPr>
        <p:spPr>
          <a:xfrm>
            <a:off x="2679840" y="1530720"/>
            <a:ext cx="135540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426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Articles (Description</a:t>
            </a:r>
            <a:r>
              <a:rPr b="0" lang="fr-FR" sz="12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+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Photo)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1" name="object 18"/>
          <p:cNvGrpSpPr/>
          <p:nvPr/>
        </p:nvGrpSpPr>
        <p:grpSpPr>
          <a:xfrm>
            <a:off x="4713840" y="1458360"/>
            <a:ext cx="1662840" cy="552240"/>
            <a:chOff x="4713840" y="1458360"/>
            <a:chExt cx="1662840" cy="552240"/>
          </a:xfrm>
        </p:grpSpPr>
        <p:pic>
          <p:nvPicPr>
            <p:cNvPr id="202" name="object 19" descr=""/>
            <p:cNvPicPr/>
            <p:nvPr/>
          </p:nvPicPr>
          <p:blipFill>
            <a:blip r:embed="rId10"/>
            <a:stretch/>
          </p:blipFill>
          <p:spPr>
            <a:xfrm>
              <a:off x="4713840" y="1458360"/>
              <a:ext cx="1662840" cy="55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object 20"/>
            <p:cNvSpPr/>
            <p:nvPr/>
          </p:nvSpPr>
          <p:spPr>
            <a:xfrm>
              <a:off x="4713840" y="1458360"/>
              <a:ext cx="1662840" cy="552240"/>
            </a:xfrm>
            <a:custGeom>
              <a:avLst/>
              <a:gdLst>
                <a:gd name="textAreaLeft" fmla="*/ 0 w 1662840"/>
                <a:gd name="textAreaRight" fmla="*/ 1664280 w 1662840"/>
                <a:gd name="textAreaTop" fmla="*/ 0 h 552240"/>
                <a:gd name="textAreaBottom" fmla="*/ 553680 h 552240"/>
              </a:gdLst>
              <a:ahLst/>
              <a:rect l="textAreaLeft" t="textAreaTop" r="textAreaRight" b="textAreaBottom"/>
              <a:pathLst>
                <a:path w="1664335" h="553719">
                  <a:moveTo>
                    <a:pt x="0" y="92202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1572005" y="0"/>
                  </a:lnTo>
                  <a:lnTo>
                    <a:pt x="1607897" y="7244"/>
                  </a:lnTo>
                  <a:lnTo>
                    <a:pt x="1637204" y="27003"/>
                  </a:lnTo>
                  <a:lnTo>
                    <a:pt x="1656963" y="56310"/>
                  </a:lnTo>
                  <a:lnTo>
                    <a:pt x="1664207" y="92202"/>
                  </a:lnTo>
                  <a:lnTo>
                    <a:pt x="1664207" y="461010"/>
                  </a:lnTo>
                  <a:lnTo>
                    <a:pt x="1656963" y="496901"/>
                  </a:lnTo>
                  <a:lnTo>
                    <a:pt x="1637204" y="526208"/>
                  </a:lnTo>
                  <a:lnTo>
                    <a:pt x="1607897" y="545967"/>
                  </a:lnTo>
                  <a:lnTo>
                    <a:pt x="1572005" y="553212"/>
                  </a:lnTo>
                  <a:lnTo>
                    <a:pt x="92201" y="553212"/>
                  </a:lnTo>
                  <a:lnTo>
                    <a:pt x="56310" y="545967"/>
                  </a:lnTo>
                  <a:lnTo>
                    <a:pt x="27003" y="526208"/>
                  </a:lnTo>
                  <a:lnTo>
                    <a:pt x="7244" y="496901"/>
                  </a:lnTo>
                  <a:lnTo>
                    <a:pt x="0" y="461010"/>
                  </a:lnTo>
                  <a:lnTo>
                    <a:pt x="0" y="92202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4" name="object 21"/>
          <p:cNvSpPr/>
          <p:nvPr/>
        </p:nvSpPr>
        <p:spPr>
          <a:xfrm>
            <a:off x="4871520" y="1530720"/>
            <a:ext cx="13460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0880" indent="-3690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Attribution</a:t>
            </a:r>
            <a:r>
              <a:rPr b="0" lang="fr-FR" sz="1200" spc="2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 manuelle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5" name="object 22"/>
          <p:cNvGrpSpPr/>
          <p:nvPr/>
        </p:nvGrpSpPr>
        <p:grpSpPr>
          <a:xfrm>
            <a:off x="5887080" y="437400"/>
            <a:ext cx="2045880" cy="881280"/>
            <a:chOff x="5887080" y="437400"/>
            <a:chExt cx="2045880" cy="881280"/>
          </a:xfrm>
        </p:grpSpPr>
        <p:sp>
          <p:nvSpPr>
            <p:cNvPr id="206" name="object 23"/>
            <p:cNvSpPr/>
            <p:nvPr/>
          </p:nvSpPr>
          <p:spPr>
            <a:xfrm>
              <a:off x="5887080" y="437400"/>
              <a:ext cx="2045880" cy="881280"/>
            </a:xfrm>
            <a:custGeom>
              <a:avLst/>
              <a:gdLst>
                <a:gd name="textAreaLeft" fmla="*/ 0 w 2045880"/>
                <a:gd name="textAreaRight" fmla="*/ 2047320 w 2045880"/>
                <a:gd name="textAreaTop" fmla="*/ 0 h 881280"/>
                <a:gd name="textAreaBottom" fmla="*/ 882720 h 881280"/>
              </a:gdLst>
              <a:ahLst/>
              <a:rect l="textAreaLeft" t="textAreaTop" r="textAreaRight" b="textAreaBottom"/>
              <a:pathLst>
                <a:path w="2047240" h="882650">
                  <a:moveTo>
                    <a:pt x="1401444" y="0"/>
                  </a:moveTo>
                  <a:lnTo>
                    <a:pt x="1086104" y="177419"/>
                  </a:lnTo>
                  <a:lnTo>
                    <a:pt x="921258" y="77088"/>
                  </a:lnTo>
                  <a:lnTo>
                    <a:pt x="810133" y="260731"/>
                  </a:lnTo>
                  <a:lnTo>
                    <a:pt x="426592" y="148082"/>
                  </a:lnTo>
                  <a:lnTo>
                    <a:pt x="509015" y="319277"/>
                  </a:lnTo>
                  <a:lnTo>
                    <a:pt x="110998" y="337820"/>
                  </a:lnTo>
                  <a:lnTo>
                    <a:pt x="372872" y="473583"/>
                  </a:lnTo>
                  <a:lnTo>
                    <a:pt x="0" y="526034"/>
                  </a:lnTo>
                  <a:lnTo>
                    <a:pt x="315595" y="627888"/>
                  </a:lnTo>
                  <a:lnTo>
                    <a:pt x="121792" y="728217"/>
                  </a:lnTo>
                  <a:lnTo>
                    <a:pt x="455295" y="745109"/>
                  </a:lnTo>
                  <a:lnTo>
                    <a:pt x="465963" y="882396"/>
                  </a:lnTo>
                  <a:lnTo>
                    <a:pt x="713232" y="740410"/>
                  </a:lnTo>
                  <a:lnTo>
                    <a:pt x="824357" y="805307"/>
                  </a:lnTo>
                  <a:lnTo>
                    <a:pt x="935482" y="709549"/>
                  </a:lnTo>
                  <a:lnTo>
                    <a:pt x="1100328" y="769747"/>
                  </a:lnTo>
                  <a:lnTo>
                    <a:pt x="1154176" y="651001"/>
                  </a:lnTo>
                  <a:lnTo>
                    <a:pt x="1415795" y="709549"/>
                  </a:lnTo>
                  <a:lnTo>
                    <a:pt x="1387220" y="586232"/>
                  </a:lnTo>
                  <a:lnTo>
                    <a:pt x="1788667" y="638556"/>
                  </a:lnTo>
                  <a:lnTo>
                    <a:pt x="1552066" y="502920"/>
                  </a:lnTo>
                  <a:lnTo>
                    <a:pt x="1731137" y="461263"/>
                  </a:lnTo>
                  <a:lnTo>
                    <a:pt x="1609470" y="384048"/>
                  </a:lnTo>
                  <a:lnTo>
                    <a:pt x="2046732" y="271399"/>
                  </a:lnTo>
                  <a:lnTo>
                    <a:pt x="1552066" y="266826"/>
                  </a:lnTo>
                  <a:lnTo>
                    <a:pt x="1706244" y="129539"/>
                  </a:lnTo>
                  <a:lnTo>
                    <a:pt x="1376298" y="235965"/>
                  </a:lnTo>
                  <a:lnTo>
                    <a:pt x="1401444" y="0"/>
                  </a:lnTo>
                  <a:close/>
                </a:path>
              </a:pathLst>
            </a:custGeom>
            <a:solidFill>
              <a:srgbClr val="d549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24"/>
            <p:cNvSpPr/>
            <p:nvPr/>
          </p:nvSpPr>
          <p:spPr>
            <a:xfrm>
              <a:off x="5887080" y="437400"/>
              <a:ext cx="2045880" cy="881280"/>
            </a:xfrm>
            <a:custGeom>
              <a:avLst/>
              <a:gdLst>
                <a:gd name="textAreaLeft" fmla="*/ 0 w 2045880"/>
                <a:gd name="textAreaRight" fmla="*/ 2047320 w 2045880"/>
                <a:gd name="textAreaTop" fmla="*/ 0 h 881280"/>
                <a:gd name="textAreaBottom" fmla="*/ 882720 h 881280"/>
              </a:gdLst>
              <a:ahLst/>
              <a:rect l="textAreaLeft" t="textAreaTop" r="textAreaRight" b="textAreaBottom"/>
              <a:pathLst>
                <a:path w="2047240" h="882650">
                  <a:moveTo>
                    <a:pt x="1086104" y="177419"/>
                  </a:moveTo>
                  <a:lnTo>
                    <a:pt x="1401444" y="0"/>
                  </a:lnTo>
                  <a:lnTo>
                    <a:pt x="1376298" y="235965"/>
                  </a:lnTo>
                  <a:lnTo>
                    <a:pt x="1706244" y="129539"/>
                  </a:lnTo>
                  <a:lnTo>
                    <a:pt x="1552066" y="266826"/>
                  </a:lnTo>
                  <a:lnTo>
                    <a:pt x="2046732" y="271399"/>
                  </a:lnTo>
                  <a:lnTo>
                    <a:pt x="1609470" y="384048"/>
                  </a:lnTo>
                  <a:lnTo>
                    <a:pt x="1731137" y="461263"/>
                  </a:lnTo>
                  <a:lnTo>
                    <a:pt x="1552066" y="502920"/>
                  </a:lnTo>
                  <a:lnTo>
                    <a:pt x="1788667" y="638556"/>
                  </a:lnTo>
                  <a:lnTo>
                    <a:pt x="1387220" y="586232"/>
                  </a:lnTo>
                  <a:lnTo>
                    <a:pt x="1415795" y="709549"/>
                  </a:lnTo>
                  <a:lnTo>
                    <a:pt x="1154176" y="651001"/>
                  </a:lnTo>
                  <a:lnTo>
                    <a:pt x="1100328" y="769747"/>
                  </a:lnTo>
                  <a:lnTo>
                    <a:pt x="935482" y="709549"/>
                  </a:lnTo>
                  <a:lnTo>
                    <a:pt x="824357" y="805307"/>
                  </a:lnTo>
                  <a:lnTo>
                    <a:pt x="713232" y="740410"/>
                  </a:lnTo>
                  <a:lnTo>
                    <a:pt x="465963" y="882396"/>
                  </a:lnTo>
                  <a:lnTo>
                    <a:pt x="455295" y="745109"/>
                  </a:lnTo>
                  <a:lnTo>
                    <a:pt x="121792" y="728217"/>
                  </a:lnTo>
                  <a:lnTo>
                    <a:pt x="315595" y="627888"/>
                  </a:lnTo>
                  <a:lnTo>
                    <a:pt x="0" y="526034"/>
                  </a:lnTo>
                  <a:lnTo>
                    <a:pt x="372872" y="473583"/>
                  </a:lnTo>
                  <a:lnTo>
                    <a:pt x="110998" y="337820"/>
                  </a:lnTo>
                  <a:lnTo>
                    <a:pt x="509015" y="319277"/>
                  </a:lnTo>
                  <a:lnTo>
                    <a:pt x="426592" y="148082"/>
                  </a:lnTo>
                  <a:lnTo>
                    <a:pt x="810133" y="260731"/>
                  </a:lnTo>
                  <a:lnTo>
                    <a:pt x="921258" y="77088"/>
                  </a:lnTo>
                  <a:lnTo>
                    <a:pt x="1086104" y="177419"/>
                  </a:lnTo>
                  <a:close/>
                </a:path>
              </a:pathLst>
            </a:custGeom>
            <a:noFill/>
            <a:ln w="15875">
              <a:solidFill>
                <a:srgbClr val="9d342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8" name="object 25"/>
          <p:cNvSpPr/>
          <p:nvPr/>
        </p:nvSpPr>
        <p:spPr>
          <a:xfrm>
            <a:off x="6499440" y="655560"/>
            <a:ext cx="670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79200">
              <a:lnSpc>
                <a:spcPct val="100000"/>
              </a:lnSpc>
              <a:spcBef>
                <a:spcPts val="105"/>
              </a:spcBef>
            </a:pPr>
            <a:r>
              <a:rPr b="0" lang="fr-FR" sz="1400" spc="-12" strike="noStrike">
                <a:solidFill>
                  <a:srgbClr val="ffffff"/>
                </a:solidFill>
                <a:latin typeface="Corbel"/>
                <a:ea typeface="DejaVu Sans"/>
              </a:rPr>
              <a:t>Source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400" spc="-12" strike="noStrike">
                <a:solidFill>
                  <a:srgbClr val="ffffff"/>
                </a:solidFill>
                <a:latin typeface="Corbel"/>
                <a:ea typeface="DejaVu Sans"/>
              </a:rPr>
              <a:t>d’erreurs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9" name="object 26"/>
          <p:cNvGrpSpPr/>
          <p:nvPr/>
        </p:nvGrpSpPr>
        <p:grpSpPr>
          <a:xfrm>
            <a:off x="6909840" y="1424880"/>
            <a:ext cx="1963080" cy="462240"/>
            <a:chOff x="6909840" y="1424880"/>
            <a:chExt cx="1963080" cy="462240"/>
          </a:xfrm>
        </p:grpSpPr>
        <p:pic>
          <p:nvPicPr>
            <p:cNvPr id="210" name="object 27" descr=""/>
            <p:cNvPicPr/>
            <p:nvPr/>
          </p:nvPicPr>
          <p:blipFill>
            <a:blip r:embed="rId11"/>
            <a:stretch/>
          </p:blipFill>
          <p:spPr>
            <a:xfrm>
              <a:off x="6909840" y="1424880"/>
              <a:ext cx="1963080" cy="46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1" name="object 28"/>
            <p:cNvSpPr/>
            <p:nvPr/>
          </p:nvSpPr>
          <p:spPr>
            <a:xfrm>
              <a:off x="6909840" y="1424880"/>
              <a:ext cx="1963080" cy="462240"/>
            </a:xfrm>
            <a:custGeom>
              <a:avLst/>
              <a:gdLst>
                <a:gd name="textAreaLeft" fmla="*/ 0 w 1963080"/>
                <a:gd name="textAreaRight" fmla="*/ 1964520 w 1963080"/>
                <a:gd name="textAreaTop" fmla="*/ 0 h 462240"/>
                <a:gd name="textAreaBottom" fmla="*/ 463680 h 462240"/>
              </a:gdLst>
              <a:ahLst/>
              <a:rect l="textAreaLeft" t="textAreaTop" r="textAreaRight" b="textAreaBottom"/>
              <a:pathLst>
                <a:path w="1964690" h="463550">
                  <a:moveTo>
                    <a:pt x="0" y="115824"/>
                  </a:moveTo>
                  <a:lnTo>
                    <a:pt x="1732787" y="115824"/>
                  </a:lnTo>
                  <a:lnTo>
                    <a:pt x="1732787" y="0"/>
                  </a:lnTo>
                  <a:lnTo>
                    <a:pt x="1964435" y="231648"/>
                  </a:lnTo>
                  <a:lnTo>
                    <a:pt x="1732787" y="463296"/>
                  </a:lnTo>
                  <a:lnTo>
                    <a:pt x="1732787" y="347472"/>
                  </a:lnTo>
                  <a:lnTo>
                    <a:pt x="0" y="347472"/>
                  </a:lnTo>
                  <a:lnTo>
                    <a:pt x="0" y="115824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12" name="object 29"/>
          <p:cNvGrpSpPr/>
          <p:nvPr/>
        </p:nvGrpSpPr>
        <p:grpSpPr>
          <a:xfrm>
            <a:off x="9110520" y="983160"/>
            <a:ext cx="2701080" cy="1346040"/>
            <a:chOff x="9110520" y="983160"/>
            <a:chExt cx="2701080" cy="1346040"/>
          </a:xfrm>
        </p:grpSpPr>
        <p:pic>
          <p:nvPicPr>
            <p:cNvPr id="213" name="object 30" descr=""/>
            <p:cNvPicPr/>
            <p:nvPr/>
          </p:nvPicPr>
          <p:blipFill>
            <a:blip r:embed="rId12"/>
            <a:stretch/>
          </p:blipFill>
          <p:spPr>
            <a:xfrm>
              <a:off x="9110520" y="983160"/>
              <a:ext cx="2700720" cy="134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object 31"/>
            <p:cNvSpPr/>
            <p:nvPr/>
          </p:nvSpPr>
          <p:spPr>
            <a:xfrm>
              <a:off x="9110520" y="983160"/>
              <a:ext cx="2701080" cy="1346040"/>
            </a:xfrm>
            <a:custGeom>
              <a:avLst/>
              <a:gdLst>
                <a:gd name="textAreaLeft" fmla="*/ 0 w 2701080"/>
                <a:gd name="textAreaRight" fmla="*/ 2702520 w 2701080"/>
                <a:gd name="textAreaTop" fmla="*/ 0 h 1346040"/>
                <a:gd name="textAreaBottom" fmla="*/ 1347480 h 1346040"/>
              </a:gdLst>
              <a:ahLst/>
              <a:rect l="textAreaLeft" t="textAreaTop" r="textAreaRight" b="textAreaBottom"/>
              <a:pathLst>
                <a:path w="2702559" h="1347470">
                  <a:moveTo>
                    <a:pt x="0" y="224536"/>
                  </a:moveTo>
                  <a:lnTo>
                    <a:pt x="4564" y="179300"/>
                  </a:lnTo>
                  <a:lnTo>
                    <a:pt x="17652" y="137160"/>
                  </a:lnTo>
                  <a:lnTo>
                    <a:pt x="38361" y="99020"/>
                  </a:lnTo>
                  <a:lnTo>
                    <a:pt x="65785" y="65786"/>
                  </a:lnTo>
                  <a:lnTo>
                    <a:pt x="99020" y="38361"/>
                  </a:lnTo>
                  <a:lnTo>
                    <a:pt x="137159" y="17652"/>
                  </a:lnTo>
                  <a:lnTo>
                    <a:pt x="179300" y="4564"/>
                  </a:lnTo>
                  <a:lnTo>
                    <a:pt x="224535" y="0"/>
                  </a:lnTo>
                  <a:lnTo>
                    <a:pt x="2477516" y="0"/>
                  </a:lnTo>
                  <a:lnTo>
                    <a:pt x="2522751" y="4564"/>
                  </a:lnTo>
                  <a:lnTo>
                    <a:pt x="2564892" y="17652"/>
                  </a:lnTo>
                  <a:lnTo>
                    <a:pt x="2603031" y="38361"/>
                  </a:lnTo>
                  <a:lnTo>
                    <a:pt x="2636265" y="65786"/>
                  </a:lnTo>
                  <a:lnTo>
                    <a:pt x="2663690" y="99020"/>
                  </a:lnTo>
                  <a:lnTo>
                    <a:pt x="2684398" y="137160"/>
                  </a:lnTo>
                  <a:lnTo>
                    <a:pt x="2697487" y="179300"/>
                  </a:lnTo>
                  <a:lnTo>
                    <a:pt x="2702052" y="224536"/>
                  </a:lnTo>
                  <a:lnTo>
                    <a:pt x="2702052" y="1122680"/>
                  </a:lnTo>
                  <a:lnTo>
                    <a:pt x="2697487" y="1167915"/>
                  </a:lnTo>
                  <a:lnTo>
                    <a:pt x="2684399" y="1210056"/>
                  </a:lnTo>
                  <a:lnTo>
                    <a:pt x="2663690" y="1248195"/>
                  </a:lnTo>
                  <a:lnTo>
                    <a:pt x="2636266" y="1281430"/>
                  </a:lnTo>
                  <a:lnTo>
                    <a:pt x="2603031" y="1308854"/>
                  </a:lnTo>
                  <a:lnTo>
                    <a:pt x="2564892" y="1329563"/>
                  </a:lnTo>
                  <a:lnTo>
                    <a:pt x="2522751" y="1342651"/>
                  </a:lnTo>
                  <a:lnTo>
                    <a:pt x="2477516" y="1347216"/>
                  </a:lnTo>
                  <a:lnTo>
                    <a:pt x="224535" y="1347216"/>
                  </a:lnTo>
                  <a:lnTo>
                    <a:pt x="179300" y="1342651"/>
                  </a:lnTo>
                  <a:lnTo>
                    <a:pt x="137159" y="1329563"/>
                  </a:lnTo>
                  <a:lnTo>
                    <a:pt x="99020" y="1308854"/>
                  </a:lnTo>
                  <a:lnTo>
                    <a:pt x="65786" y="1281430"/>
                  </a:lnTo>
                  <a:lnTo>
                    <a:pt x="38361" y="1248195"/>
                  </a:lnTo>
                  <a:lnTo>
                    <a:pt x="17653" y="1210056"/>
                  </a:lnTo>
                  <a:lnTo>
                    <a:pt x="4564" y="1167915"/>
                  </a:lnTo>
                  <a:lnTo>
                    <a:pt x="0" y="1122680"/>
                  </a:lnTo>
                  <a:lnTo>
                    <a:pt x="0" y="224536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15" name="object 32" descr=""/>
            <p:cNvPicPr/>
            <p:nvPr/>
          </p:nvPicPr>
          <p:blipFill>
            <a:blip r:embed="rId13"/>
            <a:stretch/>
          </p:blipFill>
          <p:spPr>
            <a:xfrm>
              <a:off x="9308520" y="1612440"/>
              <a:ext cx="2349360" cy="15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6" name="object 33" descr=""/>
            <p:cNvPicPr/>
            <p:nvPr/>
          </p:nvPicPr>
          <p:blipFill>
            <a:blip r:embed="rId14"/>
            <a:stretch/>
          </p:blipFill>
          <p:spPr>
            <a:xfrm>
              <a:off x="10029600" y="1886760"/>
              <a:ext cx="858960" cy="15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7" name="object 34"/>
          <p:cNvSpPr/>
          <p:nvPr/>
        </p:nvSpPr>
        <p:spPr>
          <a:xfrm>
            <a:off x="9465120" y="1354680"/>
            <a:ext cx="1995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Automatisation</a:t>
            </a:r>
            <a:r>
              <a:rPr b="0" lang="fr-FR" sz="1800" spc="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800" spc="-26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2" strike="noStrike">
                <a:solidFill>
                  <a:srgbClr val="000000"/>
                </a:solidFill>
                <a:latin typeface="Corbel"/>
                <a:ea typeface="DejaVu Sans"/>
              </a:rPr>
              <a:t>tâche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object 2"/>
          <p:cNvGrpSpPr/>
          <p:nvPr/>
        </p:nvGrpSpPr>
        <p:grpSpPr>
          <a:xfrm>
            <a:off x="1961280" y="2744640"/>
            <a:ext cx="8265600" cy="1364760"/>
            <a:chOff x="1961280" y="2744640"/>
            <a:chExt cx="8265600" cy="1364760"/>
          </a:xfrm>
        </p:grpSpPr>
        <p:pic>
          <p:nvPicPr>
            <p:cNvPr id="219" name="object 3" descr=""/>
            <p:cNvPicPr/>
            <p:nvPr/>
          </p:nvPicPr>
          <p:blipFill>
            <a:blip r:embed="rId1"/>
            <a:stretch/>
          </p:blipFill>
          <p:spPr>
            <a:xfrm>
              <a:off x="1961280" y="2744640"/>
              <a:ext cx="8265600" cy="136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0" name="object 4" descr=""/>
            <p:cNvPicPr/>
            <p:nvPr/>
          </p:nvPicPr>
          <p:blipFill>
            <a:blip r:embed="rId2"/>
            <a:stretch/>
          </p:blipFill>
          <p:spPr>
            <a:xfrm>
              <a:off x="1973520" y="3647160"/>
              <a:ext cx="105624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object 5" descr=""/>
            <p:cNvPicPr/>
            <p:nvPr/>
          </p:nvPicPr>
          <p:blipFill>
            <a:blip r:embed="rId3"/>
            <a:stretch/>
          </p:blipFill>
          <p:spPr>
            <a:xfrm>
              <a:off x="2325600" y="3647160"/>
              <a:ext cx="95256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2" name="object 6" descr=""/>
            <p:cNvPicPr/>
            <p:nvPr/>
          </p:nvPicPr>
          <p:blipFill>
            <a:blip r:embed="rId4"/>
            <a:stretch/>
          </p:blipFill>
          <p:spPr>
            <a:xfrm>
              <a:off x="2674800" y="3647160"/>
              <a:ext cx="7536240" cy="307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316960" y="3080520"/>
            <a:ext cx="75546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II</a:t>
            </a:r>
            <a:r>
              <a:rPr b="0" lang="fr-FR" sz="4000" spc="-4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4000" spc="-5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52" strike="noStrike">
                <a:solidFill>
                  <a:srgbClr val="000000"/>
                </a:solidFill>
                <a:latin typeface="Corbel"/>
              </a:rPr>
              <a:t>PRESENTATION</a:t>
            </a:r>
            <a:r>
              <a:rPr b="0" lang="fr-FR" sz="40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0" lang="fr-FR" sz="4000" spc="-5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DONNEES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8"/>
          <p:cNvSpPr/>
          <p:nvPr/>
        </p:nvSpPr>
        <p:spPr>
          <a:xfrm>
            <a:off x="12027600" y="6580440"/>
            <a:ext cx="849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5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DECOUVERTE</a:t>
            </a:r>
            <a:r>
              <a:rPr b="1" lang="fr-FR" sz="4000" spc="-8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1" lang="fr-FR" sz="4000" spc="-12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DONNEES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3"/>
          <p:cNvSpPr/>
          <p:nvPr/>
        </p:nvSpPr>
        <p:spPr>
          <a:xfrm>
            <a:off x="12021480" y="6580440"/>
            <a:ext cx="907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6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object 4"/>
          <p:cNvGrpSpPr/>
          <p:nvPr/>
        </p:nvGrpSpPr>
        <p:grpSpPr>
          <a:xfrm>
            <a:off x="1261800" y="4610160"/>
            <a:ext cx="2496600" cy="477360"/>
            <a:chOff x="1261800" y="4610160"/>
            <a:chExt cx="2496600" cy="477360"/>
          </a:xfrm>
        </p:grpSpPr>
        <p:pic>
          <p:nvPicPr>
            <p:cNvPr id="228" name="object 5" descr=""/>
            <p:cNvPicPr/>
            <p:nvPr/>
          </p:nvPicPr>
          <p:blipFill>
            <a:blip r:embed="rId1"/>
            <a:stretch/>
          </p:blipFill>
          <p:spPr>
            <a:xfrm>
              <a:off x="1261800" y="4610160"/>
              <a:ext cx="2496240" cy="47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9" name="object 6"/>
            <p:cNvSpPr/>
            <p:nvPr/>
          </p:nvSpPr>
          <p:spPr>
            <a:xfrm>
              <a:off x="1261800" y="4610160"/>
              <a:ext cx="2496600" cy="477360"/>
            </a:xfrm>
            <a:custGeom>
              <a:avLst/>
              <a:gdLst>
                <a:gd name="textAreaLeft" fmla="*/ 0 w 2496600"/>
                <a:gd name="textAreaRight" fmla="*/ 2498040 w 2496600"/>
                <a:gd name="textAreaTop" fmla="*/ 0 h 477360"/>
                <a:gd name="textAreaBottom" fmla="*/ 478800 h 477360"/>
              </a:gdLst>
              <a:ahLst/>
              <a:rect l="textAreaLeft" t="textAreaTop" r="textAreaRight" b="textAreaBottom"/>
              <a:pathLst>
                <a:path w="2498090" h="478789">
                  <a:moveTo>
                    <a:pt x="0" y="47117"/>
                  </a:moveTo>
                  <a:lnTo>
                    <a:pt x="3700" y="28771"/>
                  </a:lnTo>
                  <a:lnTo>
                    <a:pt x="13795" y="13795"/>
                  </a:lnTo>
                  <a:lnTo>
                    <a:pt x="28771" y="3700"/>
                  </a:lnTo>
                  <a:lnTo>
                    <a:pt x="47116" y="0"/>
                  </a:lnTo>
                  <a:lnTo>
                    <a:pt x="2450718" y="0"/>
                  </a:lnTo>
                  <a:lnTo>
                    <a:pt x="2469064" y="3700"/>
                  </a:lnTo>
                  <a:lnTo>
                    <a:pt x="2484040" y="13795"/>
                  </a:lnTo>
                  <a:lnTo>
                    <a:pt x="2494135" y="28771"/>
                  </a:lnTo>
                  <a:lnTo>
                    <a:pt x="2497836" y="47117"/>
                  </a:lnTo>
                  <a:lnTo>
                    <a:pt x="2497836" y="431419"/>
                  </a:lnTo>
                  <a:lnTo>
                    <a:pt x="2494135" y="449764"/>
                  </a:lnTo>
                  <a:lnTo>
                    <a:pt x="2484040" y="464740"/>
                  </a:lnTo>
                  <a:lnTo>
                    <a:pt x="2469064" y="474835"/>
                  </a:lnTo>
                  <a:lnTo>
                    <a:pt x="2450718" y="478536"/>
                  </a:lnTo>
                  <a:lnTo>
                    <a:pt x="47116" y="478536"/>
                  </a:lnTo>
                  <a:lnTo>
                    <a:pt x="28771" y="474835"/>
                  </a:lnTo>
                  <a:lnTo>
                    <a:pt x="13795" y="464740"/>
                  </a:lnTo>
                  <a:lnTo>
                    <a:pt x="3700" y="449764"/>
                  </a:lnTo>
                  <a:lnTo>
                    <a:pt x="0" y="431419"/>
                  </a:lnTo>
                  <a:lnTo>
                    <a:pt x="0" y="47117"/>
                  </a:lnTo>
                  <a:close/>
                </a:path>
              </a:pathLst>
            </a:custGeom>
            <a:noFill/>
            <a:ln w="952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0" name="object 7"/>
          <p:cNvSpPr/>
          <p:nvPr/>
        </p:nvSpPr>
        <p:spPr>
          <a:xfrm>
            <a:off x="2130840" y="4645440"/>
            <a:ext cx="7574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4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1050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15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" name="object 8"/>
          <p:cNvGrpSpPr/>
          <p:nvPr/>
        </p:nvGrpSpPr>
        <p:grpSpPr>
          <a:xfrm>
            <a:off x="1261800" y="865800"/>
            <a:ext cx="2496600" cy="3645360"/>
            <a:chOff x="1261800" y="865800"/>
            <a:chExt cx="2496600" cy="3645360"/>
          </a:xfrm>
        </p:grpSpPr>
        <p:pic>
          <p:nvPicPr>
            <p:cNvPr id="232" name="object 9" descr=""/>
            <p:cNvPicPr/>
            <p:nvPr/>
          </p:nvPicPr>
          <p:blipFill>
            <a:blip r:embed="rId2"/>
            <a:stretch/>
          </p:blipFill>
          <p:spPr>
            <a:xfrm>
              <a:off x="1591200" y="865800"/>
              <a:ext cx="1836360" cy="394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3" name="object 10"/>
            <p:cNvSpPr/>
            <p:nvPr/>
          </p:nvSpPr>
          <p:spPr>
            <a:xfrm>
              <a:off x="1591200" y="865800"/>
              <a:ext cx="1836720" cy="394920"/>
            </a:xfrm>
            <a:custGeom>
              <a:avLst/>
              <a:gdLst>
                <a:gd name="textAreaLeft" fmla="*/ 0 w 1836720"/>
                <a:gd name="textAreaRight" fmla="*/ 1838160 w 1836720"/>
                <a:gd name="textAreaTop" fmla="*/ 0 h 394920"/>
                <a:gd name="textAreaBottom" fmla="*/ 396360 h 394920"/>
              </a:gdLst>
              <a:ahLst/>
              <a:rect l="textAreaLeft" t="textAreaTop" r="textAreaRight" b="textAreaBottom"/>
              <a:pathLst>
                <a:path w="1838325" h="396240">
                  <a:moveTo>
                    <a:pt x="0" y="66039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1771904" y="0"/>
                  </a:lnTo>
                  <a:lnTo>
                    <a:pt x="1797599" y="5193"/>
                  </a:lnTo>
                  <a:lnTo>
                    <a:pt x="1818592" y="19351"/>
                  </a:lnTo>
                  <a:lnTo>
                    <a:pt x="1832750" y="40344"/>
                  </a:lnTo>
                  <a:lnTo>
                    <a:pt x="1837944" y="66039"/>
                  </a:lnTo>
                  <a:lnTo>
                    <a:pt x="1837944" y="330200"/>
                  </a:lnTo>
                  <a:lnTo>
                    <a:pt x="1832750" y="355895"/>
                  </a:lnTo>
                  <a:lnTo>
                    <a:pt x="1818592" y="376888"/>
                  </a:lnTo>
                  <a:lnTo>
                    <a:pt x="1797599" y="391046"/>
                  </a:lnTo>
                  <a:lnTo>
                    <a:pt x="1771904" y="396239"/>
                  </a:lnTo>
                  <a:lnTo>
                    <a:pt x="66039" y="396239"/>
                  </a:lnTo>
                  <a:lnTo>
                    <a:pt x="40344" y="391046"/>
                  </a:lnTo>
                  <a:lnTo>
                    <a:pt x="19351" y="376888"/>
                  </a:lnTo>
                  <a:lnTo>
                    <a:pt x="5193" y="355895"/>
                  </a:lnTo>
                  <a:lnTo>
                    <a:pt x="0" y="330200"/>
                  </a:lnTo>
                  <a:lnTo>
                    <a:pt x="0" y="66039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34" name="object 11" descr=""/>
            <p:cNvPicPr/>
            <p:nvPr/>
          </p:nvPicPr>
          <p:blipFill>
            <a:blip r:embed="rId3"/>
            <a:stretch/>
          </p:blipFill>
          <p:spPr>
            <a:xfrm>
              <a:off x="1261800" y="1359360"/>
              <a:ext cx="2496240" cy="3151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object 12"/>
            <p:cNvSpPr/>
            <p:nvPr/>
          </p:nvSpPr>
          <p:spPr>
            <a:xfrm>
              <a:off x="1261800" y="1359360"/>
              <a:ext cx="2496600" cy="3151800"/>
            </a:xfrm>
            <a:custGeom>
              <a:avLst/>
              <a:gdLst>
                <a:gd name="textAreaLeft" fmla="*/ 0 w 2496600"/>
                <a:gd name="textAreaRight" fmla="*/ 2498040 w 2496600"/>
                <a:gd name="textAreaTop" fmla="*/ 0 h 3151800"/>
                <a:gd name="textAreaBottom" fmla="*/ 3153240 h 3151800"/>
              </a:gdLst>
              <a:ahLst/>
              <a:rect l="textAreaLeft" t="textAreaTop" r="textAreaRight" b="textAreaBottom"/>
              <a:pathLst>
                <a:path w="2498090" h="3153410">
                  <a:moveTo>
                    <a:pt x="0" y="52196"/>
                  </a:moveTo>
                  <a:lnTo>
                    <a:pt x="4101" y="31878"/>
                  </a:lnTo>
                  <a:lnTo>
                    <a:pt x="15287" y="15287"/>
                  </a:lnTo>
                  <a:lnTo>
                    <a:pt x="31878" y="4101"/>
                  </a:lnTo>
                  <a:lnTo>
                    <a:pt x="52196" y="0"/>
                  </a:lnTo>
                  <a:lnTo>
                    <a:pt x="2445639" y="0"/>
                  </a:lnTo>
                  <a:lnTo>
                    <a:pt x="2465957" y="4101"/>
                  </a:lnTo>
                  <a:lnTo>
                    <a:pt x="2482548" y="15287"/>
                  </a:lnTo>
                  <a:lnTo>
                    <a:pt x="2493734" y="31878"/>
                  </a:lnTo>
                  <a:lnTo>
                    <a:pt x="2497836" y="52196"/>
                  </a:lnTo>
                  <a:lnTo>
                    <a:pt x="2497836" y="3100959"/>
                  </a:lnTo>
                  <a:lnTo>
                    <a:pt x="2493734" y="3121277"/>
                  </a:lnTo>
                  <a:lnTo>
                    <a:pt x="2482548" y="3137868"/>
                  </a:lnTo>
                  <a:lnTo>
                    <a:pt x="2465957" y="3149054"/>
                  </a:lnTo>
                  <a:lnTo>
                    <a:pt x="2445639" y="3153155"/>
                  </a:lnTo>
                  <a:lnTo>
                    <a:pt x="52196" y="3153155"/>
                  </a:lnTo>
                  <a:lnTo>
                    <a:pt x="31878" y="3149054"/>
                  </a:lnTo>
                  <a:lnTo>
                    <a:pt x="15287" y="3137868"/>
                  </a:lnTo>
                  <a:lnTo>
                    <a:pt x="4101" y="3121277"/>
                  </a:lnTo>
                  <a:lnTo>
                    <a:pt x="0" y="3100959"/>
                  </a:lnTo>
                  <a:lnTo>
                    <a:pt x="0" y="52196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6" name="object 13"/>
          <p:cNvSpPr/>
          <p:nvPr/>
        </p:nvSpPr>
        <p:spPr>
          <a:xfrm>
            <a:off x="1659600" y="1543320"/>
            <a:ext cx="1699560" cy="27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9520" indent="72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Uniq_id Crawl_timestamp Product_url Product_name Product_category_tree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Pid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72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Retail_price Discounted_price Image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 indent="72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Is_FK_Advantage_product Description</a:t>
            </a:r>
            <a:r>
              <a:rPr b="0" lang="fr-FR" sz="1200" spc="488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Product_rating Overall_rating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33920" indent="-180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Brand Product_specifications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7" name="object 14"/>
          <p:cNvGrpSpPr/>
          <p:nvPr/>
        </p:nvGrpSpPr>
        <p:grpSpPr>
          <a:xfrm>
            <a:off x="0" y="865800"/>
            <a:ext cx="12190680" cy="5565600"/>
            <a:chOff x="0" y="865800"/>
            <a:chExt cx="12190680" cy="5565600"/>
          </a:xfrm>
        </p:grpSpPr>
        <p:sp>
          <p:nvSpPr>
            <p:cNvPr id="238" name="object 15"/>
            <p:cNvSpPr/>
            <p:nvPr/>
          </p:nvSpPr>
          <p:spPr>
            <a:xfrm>
              <a:off x="1558440" y="2232000"/>
              <a:ext cx="1903680" cy="346680"/>
            </a:xfrm>
            <a:custGeom>
              <a:avLst/>
              <a:gdLst>
                <a:gd name="textAreaLeft" fmla="*/ 0 w 1903680"/>
                <a:gd name="textAreaRight" fmla="*/ 1905120 w 1903680"/>
                <a:gd name="textAreaTop" fmla="*/ 0 h 346680"/>
                <a:gd name="textAreaBottom" fmla="*/ 348120 h 346680"/>
              </a:gdLst>
              <a:ahLst/>
              <a:rect l="textAreaLeft" t="textAreaTop" r="textAreaRight" b="textAreaBottom"/>
              <a:pathLst>
                <a:path w="1905000" h="347980">
                  <a:moveTo>
                    <a:pt x="0" y="173736"/>
                  </a:moveTo>
                  <a:lnTo>
                    <a:pt x="25157" y="133880"/>
                  </a:lnTo>
                  <a:lnTo>
                    <a:pt x="68115" y="109068"/>
                  </a:lnTo>
                  <a:lnTo>
                    <a:pt x="130047" y="86021"/>
                  </a:lnTo>
                  <a:lnTo>
                    <a:pt x="167599" y="75256"/>
                  </a:lnTo>
                  <a:lnTo>
                    <a:pt x="209258" y="65047"/>
                  </a:lnTo>
                  <a:lnTo>
                    <a:pt x="254814" y="55434"/>
                  </a:lnTo>
                  <a:lnTo>
                    <a:pt x="304054" y="46455"/>
                  </a:lnTo>
                  <a:lnTo>
                    <a:pt x="356767" y="38148"/>
                  </a:lnTo>
                  <a:lnTo>
                    <a:pt x="412740" y="30553"/>
                  </a:lnTo>
                  <a:lnTo>
                    <a:pt x="471762" y="23706"/>
                  </a:lnTo>
                  <a:lnTo>
                    <a:pt x="533622" y="17648"/>
                  </a:lnTo>
                  <a:lnTo>
                    <a:pt x="598107" y="12416"/>
                  </a:lnTo>
                  <a:lnTo>
                    <a:pt x="665005" y="8049"/>
                  </a:lnTo>
                  <a:lnTo>
                    <a:pt x="734105" y="4585"/>
                  </a:lnTo>
                  <a:lnTo>
                    <a:pt x="805196" y="2063"/>
                  </a:lnTo>
                  <a:lnTo>
                    <a:pt x="878064" y="522"/>
                  </a:lnTo>
                  <a:lnTo>
                    <a:pt x="952499" y="0"/>
                  </a:lnTo>
                  <a:lnTo>
                    <a:pt x="1026935" y="522"/>
                  </a:lnTo>
                  <a:lnTo>
                    <a:pt x="1099803" y="2063"/>
                  </a:lnTo>
                  <a:lnTo>
                    <a:pt x="1170894" y="4585"/>
                  </a:lnTo>
                  <a:lnTo>
                    <a:pt x="1239994" y="8049"/>
                  </a:lnTo>
                  <a:lnTo>
                    <a:pt x="1306892" y="12416"/>
                  </a:lnTo>
                  <a:lnTo>
                    <a:pt x="1371377" y="17648"/>
                  </a:lnTo>
                  <a:lnTo>
                    <a:pt x="1433237" y="23706"/>
                  </a:lnTo>
                  <a:lnTo>
                    <a:pt x="1492259" y="30553"/>
                  </a:lnTo>
                  <a:lnTo>
                    <a:pt x="1548232" y="38148"/>
                  </a:lnTo>
                  <a:lnTo>
                    <a:pt x="1600945" y="46455"/>
                  </a:lnTo>
                  <a:lnTo>
                    <a:pt x="1650185" y="55434"/>
                  </a:lnTo>
                  <a:lnTo>
                    <a:pt x="1695741" y="65047"/>
                  </a:lnTo>
                  <a:lnTo>
                    <a:pt x="1737400" y="75256"/>
                  </a:lnTo>
                  <a:lnTo>
                    <a:pt x="1774951" y="86021"/>
                  </a:lnTo>
                  <a:lnTo>
                    <a:pt x="1836884" y="109068"/>
                  </a:lnTo>
                  <a:lnTo>
                    <a:pt x="1879842" y="133880"/>
                  </a:lnTo>
                  <a:lnTo>
                    <a:pt x="1905000" y="173736"/>
                  </a:lnTo>
                  <a:lnTo>
                    <a:pt x="1902134" y="187321"/>
                  </a:lnTo>
                  <a:lnTo>
                    <a:pt x="1860841" y="226198"/>
                  </a:lnTo>
                  <a:lnTo>
                    <a:pt x="1808183" y="250167"/>
                  </a:lnTo>
                  <a:lnTo>
                    <a:pt x="1737400" y="272215"/>
                  </a:lnTo>
                  <a:lnTo>
                    <a:pt x="1695741" y="282424"/>
                  </a:lnTo>
                  <a:lnTo>
                    <a:pt x="1650185" y="292037"/>
                  </a:lnTo>
                  <a:lnTo>
                    <a:pt x="1600945" y="301016"/>
                  </a:lnTo>
                  <a:lnTo>
                    <a:pt x="1548232" y="309323"/>
                  </a:lnTo>
                  <a:lnTo>
                    <a:pt x="1492259" y="316918"/>
                  </a:lnTo>
                  <a:lnTo>
                    <a:pt x="1433237" y="323765"/>
                  </a:lnTo>
                  <a:lnTo>
                    <a:pt x="1371377" y="329823"/>
                  </a:lnTo>
                  <a:lnTo>
                    <a:pt x="1306892" y="335055"/>
                  </a:lnTo>
                  <a:lnTo>
                    <a:pt x="1239994" y="339422"/>
                  </a:lnTo>
                  <a:lnTo>
                    <a:pt x="1170894" y="342886"/>
                  </a:lnTo>
                  <a:lnTo>
                    <a:pt x="1099803" y="345408"/>
                  </a:lnTo>
                  <a:lnTo>
                    <a:pt x="1026935" y="346949"/>
                  </a:lnTo>
                  <a:lnTo>
                    <a:pt x="952499" y="347472"/>
                  </a:lnTo>
                  <a:lnTo>
                    <a:pt x="878064" y="346949"/>
                  </a:lnTo>
                  <a:lnTo>
                    <a:pt x="805196" y="345408"/>
                  </a:lnTo>
                  <a:lnTo>
                    <a:pt x="734105" y="342886"/>
                  </a:lnTo>
                  <a:lnTo>
                    <a:pt x="665005" y="339422"/>
                  </a:lnTo>
                  <a:lnTo>
                    <a:pt x="598107" y="335055"/>
                  </a:lnTo>
                  <a:lnTo>
                    <a:pt x="533622" y="329823"/>
                  </a:lnTo>
                  <a:lnTo>
                    <a:pt x="471762" y="323765"/>
                  </a:lnTo>
                  <a:lnTo>
                    <a:pt x="412740" y="316918"/>
                  </a:lnTo>
                  <a:lnTo>
                    <a:pt x="356767" y="309323"/>
                  </a:lnTo>
                  <a:lnTo>
                    <a:pt x="304054" y="301016"/>
                  </a:lnTo>
                  <a:lnTo>
                    <a:pt x="254814" y="292037"/>
                  </a:lnTo>
                  <a:lnTo>
                    <a:pt x="209258" y="282424"/>
                  </a:lnTo>
                  <a:lnTo>
                    <a:pt x="167599" y="272215"/>
                  </a:lnTo>
                  <a:lnTo>
                    <a:pt x="130048" y="261450"/>
                  </a:lnTo>
                  <a:lnTo>
                    <a:pt x="68115" y="238403"/>
                  </a:lnTo>
                  <a:lnTo>
                    <a:pt x="25157" y="213591"/>
                  </a:lnTo>
                  <a:lnTo>
                    <a:pt x="0" y="173736"/>
                  </a:lnTo>
                  <a:close/>
                </a:path>
              </a:pathLst>
            </a:custGeom>
            <a:noFill/>
            <a:ln w="28574">
              <a:solidFill>
                <a:srgbClr val="a92f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object 16"/>
            <p:cNvSpPr/>
            <p:nvPr/>
          </p:nvSpPr>
          <p:spPr>
            <a:xfrm>
              <a:off x="1558440" y="2937600"/>
              <a:ext cx="1903680" cy="344520"/>
            </a:xfrm>
            <a:custGeom>
              <a:avLst/>
              <a:gdLst>
                <a:gd name="textAreaLeft" fmla="*/ 0 w 1903680"/>
                <a:gd name="textAreaRight" fmla="*/ 1905120 w 1903680"/>
                <a:gd name="textAreaTop" fmla="*/ 0 h 344520"/>
                <a:gd name="textAreaBottom" fmla="*/ 345960 h 344520"/>
              </a:gdLst>
              <a:ahLst/>
              <a:rect l="textAreaLeft" t="textAreaTop" r="textAreaRight" b="textAreaBottom"/>
              <a:pathLst>
                <a:path w="1905000" h="346075">
                  <a:moveTo>
                    <a:pt x="0" y="172974"/>
                  </a:moveTo>
                  <a:lnTo>
                    <a:pt x="25157" y="133321"/>
                  </a:lnTo>
                  <a:lnTo>
                    <a:pt x="68115" y="108626"/>
                  </a:lnTo>
                  <a:lnTo>
                    <a:pt x="130047" y="85682"/>
                  </a:lnTo>
                  <a:lnTo>
                    <a:pt x="167599" y="74964"/>
                  </a:lnTo>
                  <a:lnTo>
                    <a:pt x="209258" y="64798"/>
                  </a:lnTo>
                  <a:lnTo>
                    <a:pt x="254814" y="55225"/>
                  </a:lnTo>
                  <a:lnTo>
                    <a:pt x="304054" y="46282"/>
                  </a:lnTo>
                  <a:lnTo>
                    <a:pt x="356767" y="38008"/>
                  </a:lnTo>
                  <a:lnTo>
                    <a:pt x="412740" y="30442"/>
                  </a:lnTo>
                  <a:lnTo>
                    <a:pt x="471762" y="23621"/>
                  </a:lnTo>
                  <a:lnTo>
                    <a:pt x="533622" y="17585"/>
                  </a:lnTo>
                  <a:lnTo>
                    <a:pt x="598107" y="12372"/>
                  </a:lnTo>
                  <a:lnTo>
                    <a:pt x="665005" y="8021"/>
                  </a:lnTo>
                  <a:lnTo>
                    <a:pt x="734105" y="4569"/>
                  </a:lnTo>
                  <a:lnTo>
                    <a:pt x="805196" y="2056"/>
                  </a:lnTo>
                  <a:lnTo>
                    <a:pt x="878064" y="520"/>
                  </a:lnTo>
                  <a:lnTo>
                    <a:pt x="952499" y="0"/>
                  </a:lnTo>
                  <a:lnTo>
                    <a:pt x="1026935" y="520"/>
                  </a:lnTo>
                  <a:lnTo>
                    <a:pt x="1099803" y="2056"/>
                  </a:lnTo>
                  <a:lnTo>
                    <a:pt x="1170894" y="4569"/>
                  </a:lnTo>
                  <a:lnTo>
                    <a:pt x="1239994" y="8021"/>
                  </a:lnTo>
                  <a:lnTo>
                    <a:pt x="1306892" y="12372"/>
                  </a:lnTo>
                  <a:lnTo>
                    <a:pt x="1371377" y="17585"/>
                  </a:lnTo>
                  <a:lnTo>
                    <a:pt x="1433237" y="23621"/>
                  </a:lnTo>
                  <a:lnTo>
                    <a:pt x="1492259" y="30442"/>
                  </a:lnTo>
                  <a:lnTo>
                    <a:pt x="1548232" y="38008"/>
                  </a:lnTo>
                  <a:lnTo>
                    <a:pt x="1600945" y="46282"/>
                  </a:lnTo>
                  <a:lnTo>
                    <a:pt x="1650185" y="55225"/>
                  </a:lnTo>
                  <a:lnTo>
                    <a:pt x="1695741" y="64798"/>
                  </a:lnTo>
                  <a:lnTo>
                    <a:pt x="1737400" y="74964"/>
                  </a:lnTo>
                  <a:lnTo>
                    <a:pt x="1774951" y="85682"/>
                  </a:lnTo>
                  <a:lnTo>
                    <a:pt x="1836884" y="108626"/>
                  </a:lnTo>
                  <a:lnTo>
                    <a:pt x="1879842" y="133321"/>
                  </a:lnTo>
                  <a:lnTo>
                    <a:pt x="1905000" y="172974"/>
                  </a:lnTo>
                  <a:lnTo>
                    <a:pt x="1902134" y="186488"/>
                  </a:lnTo>
                  <a:lnTo>
                    <a:pt x="1860841" y="225174"/>
                  </a:lnTo>
                  <a:lnTo>
                    <a:pt x="1808183" y="249031"/>
                  </a:lnTo>
                  <a:lnTo>
                    <a:pt x="1737400" y="270983"/>
                  </a:lnTo>
                  <a:lnTo>
                    <a:pt x="1695741" y="281149"/>
                  </a:lnTo>
                  <a:lnTo>
                    <a:pt x="1650185" y="290722"/>
                  </a:lnTo>
                  <a:lnTo>
                    <a:pt x="1600945" y="299665"/>
                  </a:lnTo>
                  <a:lnTo>
                    <a:pt x="1548232" y="307939"/>
                  </a:lnTo>
                  <a:lnTo>
                    <a:pt x="1492259" y="315505"/>
                  </a:lnTo>
                  <a:lnTo>
                    <a:pt x="1433237" y="322326"/>
                  </a:lnTo>
                  <a:lnTo>
                    <a:pt x="1371377" y="328362"/>
                  </a:lnTo>
                  <a:lnTo>
                    <a:pt x="1306892" y="333575"/>
                  </a:lnTo>
                  <a:lnTo>
                    <a:pt x="1239994" y="337926"/>
                  </a:lnTo>
                  <a:lnTo>
                    <a:pt x="1170894" y="341378"/>
                  </a:lnTo>
                  <a:lnTo>
                    <a:pt x="1099803" y="343891"/>
                  </a:lnTo>
                  <a:lnTo>
                    <a:pt x="1026935" y="345427"/>
                  </a:lnTo>
                  <a:lnTo>
                    <a:pt x="952499" y="345948"/>
                  </a:lnTo>
                  <a:lnTo>
                    <a:pt x="878064" y="345427"/>
                  </a:lnTo>
                  <a:lnTo>
                    <a:pt x="805196" y="343891"/>
                  </a:lnTo>
                  <a:lnTo>
                    <a:pt x="734105" y="341378"/>
                  </a:lnTo>
                  <a:lnTo>
                    <a:pt x="665005" y="337926"/>
                  </a:lnTo>
                  <a:lnTo>
                    <a:pt x="598107" y="333575"/>
                  </a:lnTo>
                  <a:lnTo>
                    <a:pt x="533622" y="328362"/>
                  </a:lnTo>
                  <a:lnTo>
                    <a:pt x="471762" y="322326"/>
                  </a:lnTo>
                  <a:lnTo>
                    <a:pt x="412740" y="315505"/>
                  </a:lnTo>
                  <a:lnTo>
                    <a:pt x="356767" y="307939"/>
                  </a:lnTo>
                  <a:lnTo>
                    <a:pt x="304054" y="299665"/>
                  </a:lnTo>
                  <a:lnTo>
                    <a:pt x="254814" y="290722"/>
                  </a:lnTo>
                  <a:lnTo>
                    <a:pt x="209258" y="281149"/>
                  </a:lnTo>
                  <a:lnTo>
                    <a:pt x="167599" y="270983"/>
                  </a:lnTo>
                  <a:lnTo>
                    <a:pt x="130048" y="260265"/>
                  </a:lnTo>
                  <a:lnTo>
                    <a:pt x="68115" y="237321"/>
                  </a:lnTo>
                  <a:lnTo>
                    <a:pt x="25157" y="212626"/>
                  </a:lnTo>
                  <a:lnTo>
                    <a:pt x="0" y="172974"/>
                  </a:lnTo>
                  <a:close/>
                </a:path>
              </a:pathLst>
            </a:custGeom>
            <a:noFill/>
            <a:ln w="28575">
              <a:solidFill>
                <a:srgbClr val="e692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object 17"/>
            <p:cNvSpPr/>
            <p:nvPr/>
          </p:nvSpPr>
          <p:spPr>
            <a:xfrm>
              <a:off x="1558440" y="3317040"/>
              <a:ext cx="1903680" cy="344520"/>
            </a:xfrm>
            <a:custGeom>
              <a:avLst/>
              <a:gdLst>
                <a:gd name="textAreaLeft" fmla="*/ 0 w 1903680"/>
                <a:gd name="textAreaRight" fmla="*/ 1905120 w 1903680"/>
                <a:gd name="textAreaTop" fmla="*/ 0 h 344520"/>
                <a:gd name="textAreaBottom" fmla="*/ 345960 h 344520"/>
              </a:gdLst>
              <a:ahLst/>
              <a:rect l="textAreaLeft" t="textAreaTop" r="textAreaRight" b="textAreaBottom"/>
              <a:pathLst>
                <a:path w="1905000" h="346075">
                  <a:moveTo>
                    <a:pt x="0" y="172974"/>
                  </a:moveTo>
                  <a:lnTo>
                    <a:pt x="25157" y="133321"/>
                  </a:lnTo>
                  <a:lnTo>
                    <a:pt x="68115" y="108626"/>
                  </a:lnTo>
                  <a:lnTo>
                    <a:pt x="130047" y="85682"/>
                  </a:lnTo>
                  <a:lnTo>
                    <a:pt x="167599" y="74964"/>
                  </a:lnTo>
                  <a:lnTo>
                    <a:pt x="209258" y="64798"/>
                  </a:lnTo>
                  <a:lnTo>
                    <a:pt x="254814" y="55225"/>
                  </a:lnTo>
                  <a:lnTo>
                    <a:pt x="304054" y="46282"/>
                  </a:lnTo>
                  <a:lnTo>
                    <a:pt x="356767" y="38008"/>
                  </a:lnTo>
                  <a:lnTo>
                    <a:pt x="412740" y="30442"/>
                  </a:lnTo>
                  <a:lnTo>
                    <a:pt x="471762" y="23621"/>
                  </a:lnTo>
                  <a:lnTo>
                    <a:pt x="533622" y="17585"/>
                  </a:lnTo>
                  <a:lnTo>
                    <a:pt x="598107" y="12372"/>
                  </a:lnTo>
                  <a:lnTo>
                    <a:pt x="665005" y="8021"/>
                  </a:lnTo>
                  <a:lnTo>
                    <a:pt x="734105" y="4569"/>
                  </a:lnTo>
                  <a:lnTo>
                    <a:pt x="805196" y="2056"/>
                  </a:lnTo>
                  <a:lnTo>
                    <a:pt x="878064" y="520"/>
                  </a:lnTo>
                  <a:lnTo>
                    <a:pt x="952499" y="0"/>
                  </a:lnTo>
                  <a:lnTo>
                    <a:pt x="1026935" y="520"/>
                  </a:lnTo>
                  <a:lnTo>
                    <a:pt x="1099803" y="2056"/>
                  </a:lnTo>
                  <a:lnTo>
                    <a:pt x="1170894" y="4569"/>
                  </a:lnTo>
                  <a:lnTo>
                    <a:pt x="1239994" y="8021"/>
                  </a:lnTo>
                  <a:lnTo>
                    <a:pt x="1306892" y="12372"/>
                  </a:lnTo>
                  <a:lnTo>
                    <a:pt x="1371377" y="17585"/>
                  </a:lnTo>
                  <a:lnTo>
                    <a:pt x="1433237" y="23621"/>
                  </a:lnTo>
                  <a:lnTo>
                    <a:pt x="1492259" y="30442"/>
                  </a:lnTo>
                  <a:lnTo>
                    <a:pt x="1548232" y="38008"/>
                  </a:lnTo>
                  <a:lnTo>
                    <a:pt x="1600945" y="46282"/>
                  </a:lnTo>
                  <a:lnTo>
                    <a:pt x="1650185" y="55225"/>
                  </a:lnTo>
                  <a:lnTo>
                    <a:pt x="1695741" y="64798"/>
                  </a:lnTo>
                  <a:lnTo>
                    <a:pt x="1737400" y="74964"/>
                  </a:lnTo>
                  <a:lnTo>
                    <a:pt x="1774951" y="85682"/>
                  </a:lnTo>
                  <a:lnTo>
                    <a:pt x="1836884" y="108626"/>
                  </a:lnTo>
                  <a:lnTo>
                    <a:pt x="1879842" y="133321"/>
                  </a:lnTo>
                  <a:lnTo>
                    <a:pt x="1905000" y="172974"/>
                  </a:lnTo>
                  <a:lnTo>
                    <a:pt x="1902134" y="186488"/>
                  </a:lnTo>
                  <a:lnTo>
                    <a:pt x="1860841" y="225174"/>
                  </a:lnTo>
                  <a:lnTo>
                    <a:pt x="1808183" y="249031"/>
                  </a:lnTo>
                  <a:lnTo>
                    <a:pt x="1737400" y="270983"/>
                  </a:lnTo>
                  <a:lnTo>
                    <a:pt x="1695741" y="281149"/>
                  </a:lnTo>
                  <a:lnTo>
                    <a:pt x="1650185" y="290722"/>
                  </a:lnTo>
                  <a:lnTo>
                    <a:pt x="1600945" y="299665"/>
                  </a:lnTo>
                  <a:lnTo>
                    <a:pt x="1548232" y="307939"/>
                  </a:lnTo>
                  <a:lnTo>
                    <a:pt x="1492259" y="315505"/>
                  </a:lnTo>
                  <a:lnTo>
                    <a:pt x="1433237" y="322325"/>
                  </a:lnTo>
                  <a:lnTo>
                    <a:pt x="1371377" y="328362"/>
                  </a:lnTo>
                  <a:lnTo>
                    <a:pt x="1306892" y="333575"/>
                  </a:lnTo>
                  <a:lnTo>
                    <a:pt x="1239994" y="337926"/>
                  </a:lnTo>
                  <a:lnTo>
                    <a:pt x="1170894" y="341378"/>
                  </a:lnTo>
                  <a:lnTo>
                    <a:pt x="1099803" y="343891"/>
                  </a:lnTo>
                  <a:lnTo>
                    <a:pt x="1026935" y="345427"/>
                  </a:lnTo>
                  <a:lnTo>
                    <a:pt x="952499" y="345947"/>
                  </a:lnTo>
                  <a:lnTo>
                    <a:pt x="878064" y="345427"/>
                  </a:lnTo>
                  <a:lnTo>
                    <a:pt x="805196" y="343891"/>
                  </a:lnTo>
                  <a:lnTo>
                    <a:pt x="734105" y="341378"/>
                  </a:lnTo>
                  <a:lnTo>
                    <a:pt x="665005" y="337926"/>
                  </a:lnTo>
                  <a:lnTo>
                    <a:pt x="598107" y="333575"/>
                  </a:lnTo>
                  <a:lnTo>
                    <a:pt x="533622" y="328362"/>
                  </a:lnTo>
                  <a:lnTo>
                    <a:pt x="471762" y="322325"/>
                  </a:lnTo>
                  <a:lnTo>
                    <a:pt x="412740" y="315505"/>
                  </a:lnTo>
                  <a:lnTo>
                    <a:pt x="356767" y="307939"/>
                  </a:lnTo>
                  <a:lnTo>
                    <a:pt x="304054" y="299665"/>
                  </a:lnTo>
                  <a:lnTo>
                    <a:pt x="254814" y="290722"/>
                  </a:lnTo>
                  <a:lnTo>
                    <a:pt x="209258" y="281149"/>
                  </a:lnTo>
                  <a:lnTo>
                    <a:pt x="167599" y="270983"/>
                  </a:lnTo>
                  <a:lnTo>
                    <a:pt x="130048" y="260265"/>
                  </a:lnTo>
                  <a:lnTo>
                    <a:pt x="68115" y="237321"/>
                  </a:lnTo>
                  <a:lnTo>
                    <a:pt x="25157" y="212626"/>
                  </a:lnTo>
                  <a:lnTo>
                    <a:pt x="0" y="172974"/>
                  </a:lnTo>
                  <a:close/>
                </a:path>
              </a:pathLst>
            </a:custGeom>
            <a:noFill/>
            <a:ln w="28575">
              <a:solidFill>
                <a:srgbClr val="701f1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41" name="object 18" descr=""/>
            <p:cNvPicPr/>
            <p:nvPr/>
          </p:nvPicPr>
          <p:blipFill>
            <a:blip r:embed="rId4"/>
            <a:stretch/>
          </p:blipFill>
          <p:spPr>
            <a:xfrm>
              <a:off x="4067640" y="1883520"/>
              <a:ext cx="7847280" cy="303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2" name="object 19"/>
            <p:cNvSpPr/>
            <p:nvPr/>
          </p:nvSpPr>
          <p:spPr>
            <a:xfrm>
              <a:off x="3447000" y="2036880"/>
              <a:ext cx="620280" cy="382680"/>
            </a:xfrm>
            <a:custGeom>
              <a:avLst/>
              <a:gdLst>
                <a:gd name="textAreaLeft" fmla="*/ 0 w 620280"/>
                <a:gd name="textAreaRight" fmla="*/ 621720 w 620280"/>
                <a:gd name="textAreaTop" fmla="*/ 0 h 382680"/>
                <a:gd name="textAreaBottom" fmla="*/ 384120 h 382680"/>
              </a:gdLst>
              <a:ahLst/>
              <a:rect l="textAreaLeft" t="textAreaTop" r="textAreaRight" b="textAreaBottom"/>
              <a:pathLst>
                <a:path w="621664" h="384175">
                  <a:moveTo>
                    <a:pt x="540640" y="32303"/>
                  </a:moveTo>
                  <a:lnTo>
                    <a:pt x="8889" y="355600"/>
                  </a:lnTo>
                  <a:lnTo>
                    <a:pt x="2031" y="359663"/>
                  </a:lnTo>
                  <a:lnTo>
                    <a:pt x="0" y="368426"/>
                  </a:lnTo>
                  <a:lnTo>
                    <a:pt x="8127" y="381888"/>
                  </a:lnTo>
                  <a:lnTo>
                    <a:pt x="16890" y="384048"/>
                  </a:lnTo>
                  <a:lnTo>
                    <a:pt x="555480" y="56697"/>
                  </a:lnTo>
                  <a:lnTo>
                    <a:pt x="540640" y="32303"/>
                  </a:lnTo>
                  <a:close/>
                </a:path>
                <a:path w="621664" h="384175">
                  <a:moveTo>
                    <a:pt x="608213" y="20827"/>
                  </a:moveTo>
                  <a:lnTo>
                    <a:pt x="559562" y="20827"/>
                  </a:lnTo>
                  <a:lnTo>
                    <a:pt x="568451" y="22987"/>
                  </a:lnTo>
                  <a:lnTo>
                    <a:pt x="576579" y="36449"/>
                  </a:lnTo>
                  <a:lnTo>
                    <a:pt x="574420" y="45212"/>
                  </a:lnTo>
                  <a:lnTo>
                    <a:pt x="555480" y="56697"/>
                  </a:lnTo>
                  <a:lnTo>
                    <a:pt x="570356" y="81152"/>
                  </a:lnTo>
                  <a:lnTo>
                    <a:pt x="608213" y="20827"/>
                  </a:lnTo>
                  <a:close/>
                </a:path>
                <a:path w="621664" h="384175">
                  <a:moveTo>
                    <a:pt x="559562" y="20827"/>
                  </a:moveTo>
                  <a:lnTo>
                    <a:pt x="540640" y="32303"/>
                  </a:lnTo>
                  <a:lnTo>
                    <a:pt x="555480" y="56697"/>
                  </a:lnTo>
                  <a:lnTo>
                    <a:pt x="574420" y="45212"/>
                  </a:lnTo>
                  <a:lnTo>
                    <a:pt x="576579" y="36449"/>
                  </a:lnTo>
                  <a:lnTo>
                    <a:pt x="568451" y="22987"/>
                  </a:lnTo>
                  <a:lnTo>
                    <a:pt x="559562" y="20827"/>
                  </a:lnTo>
                  <a:close/>
                </a:path>
                <a:path w="621664" h="384175">
                  <a:moveTo>
                    <a:pt x="621283" y="0"/>
                  </a:moveTo>
                  <a:lnTo>
                    <a:pt x="525779" y="7874"/>
                  </a:lnTo>
                  <a:lnTo>
                    <a:pt x="540640" y="32303"/>
                  </a:lnTo>
                  <a:lnTo>
                    <a:pt x="559562" y="20827"/>
                  </a:lnTo>
                  <a:lnTo>
                    <a:pt x="608213" y="20827"/>
                  </a:lnTo>
                  <a:lnTo>
                    <a:pt x="621283" y="0"/>
                  </a:lnTo>
                  <a:close/>
                </a:path>
              </a:pathLst>
            </a:custGeom>
            <a:solidFill>
              <a:srgbClr val="a92f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43" name="object 20" descr=""/>
            <p:cNvPicPr/>
            <p:nvPr/>
          </p:nvPicPr>
          <p:blipFill>
            <a:blip r:embed="rId5"/>
            <a:stretch/>
          </p:blipFill>
          <p:spPr>
            <a:xfrm>
              <a:off x="6940440" y="2484000"/>
              <a:ext cx="2496240" cy="239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4" name="object 21" descr=""/>
            <p:cNvPicPr/>
            <p:nvPr/>
          </p:nvPicPr>
          <p:blipFill>
            <a:blip r:embed="rId6"/>
            <a:stretch/>
          </p:blipFill>
          <p:spPr>
            <a:xfrm>
              <a:off x="0" y="5702760"/>
              <a:ext cx="12190680" cy="728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5" name="object 22"/>
            <p:cNvSpPr/>
            <p:nvPr/>
          </p:nvSpPr>
          <p:spPr>
            <a:xfrm>
              <a:off x="3448080" y="3096000"/>
              <a:ext cx="3492360" cy="615960"/>
            </a:xfrm>
            <a:custGeom>
              <a:avLst/>
              <a:gdLst>
                <a:gd name="textAreaLeft" fmla="*/ 0 w 3492360"/>
                <a:gd name="textAreaRight" fmla="*/ 3493800 w 3492360"/>
                <a:gd name="textAreaTop" fmla="*/ 0 h 615960"/>
                <a:gd name="textAreaBottom" fmla="*/ 617400 h 615960"/>
              </a:gdLst>
              <a:ahLst/>
              <a:rect l="textAreaLeft" t="textAreaTop" r="textAreaRight" b="textAreaBottom"/>
              <a:pathLst>
                <a:path w="3493770" h="617220">
                  <a:moveTo>
                    <a:pt x="3406614" y="588974"/>
                  </a:moveTo>
                  <a:lnTo>
                    <a:pt x="3401949" y="617220"/>
                  </a:lnTo>
                  <a:lnTo>
                    <a:pt x="3481252" y="592582"/>
                  </a:lnTo>
                  <a:lnTo>
                    <a:pt x="3428492" y="592582"/>
                  </a:lnTo>
                  <a:lnTo>
                    <a:pt x="3406614" y="588974"/>
                  </a:lnTo>
                  <a:close/>
                </a:path>
                <a:path w="3493770" h="617220">
                  <a:moveTo>
                    <a:pt x="3411271" y="560774"/>
                  </a:moveTo>
                  <a:lnTo>
                    <a:pt x="3406614" y="588974"/>
                  </a:lnTo>
                  <a:lnTo>
                    <a:pt x="3428492" y="592582"/>
                  </a:lnTo>
                  <a:lnTo>
                    <a:pt x="3435857" y="587375"/>
                  </a:lnTo>
                  <a:lnTo>
                    <a:pt x="3437128" y="579501"/>
                  </a:lnTo>
                  <a:lnTo>
                    <a:pt x="3438525" y="571754"/>
                  </a:lnTo>
                  <a:lnTo>
                    <a:pt x="3433191" y="564388"/>
                  </a:lnTo>
                  <a:lnTo>
                    <a:pt x="3411271" y="560774"/>
                  </a:lnTo>
                  <a:close/>
                </a:path>
                <a:path w="3493770" h="617220">
                  <a:moveTo>
                    <a:pt x="3415919" y="532638"/>
                  </a:moveTo>
                  <a:lnTo>
                    <a:pt x="3411271" y="560774"/>
                  </a:lnTo>
                  <a:lnTo>
                    <a:pt x="3433191" y="564388"/>
                  </a:lnTo>
                  <a:lnTo>
                    <a:pt x="3438525" y="571754"/>
                  </a:lnTo>
                  <a:lnTo>
                    <a:pt x="3437128" y="579501"/>
                  </a:lnTo>
                  <a:lnTo>
                    <a:pt x="3435857" y="587375"/>
                  </a:lnTo>
                  <a:lnTo>
                    <a:pt x="3428492" y="592582"/>
                  </a:lnTo>
                  <a:lnTo>
                    <a:pt x="3481252" y="592582"/>
                  </a:lnTo>
                  <a:lnTo>
                    <a:pt x="3493516" y="588772"/>
                  </a:lnTo>
                  <a:lnTo>
                    <a:pt x="3415919" y="532638"/>
                  </a:lnTo>
                  <a:close/>
                </a:path>
                <a:path w="3493770" h="617220">
                  <a:moveTo>
                    <a:pt x="9905" y="0"/>
                  </a:moveTo>
                  <a:lnTo>
                    <a:pt x="2539" y="5207"/>
                  </a:lnTo>
                  <a:lnTo>
                    <a:pt x="0" y="20828"/>
                  </a:lnTo>
                  <a:lnTo>
                    <a:pt x="5206" y="28194"/>
                  </a:lnTo>
                  <a:lnTo>
                    <a:pt x="3406614" y="588974"/>
                  </a:lnTo>
                  <a:lnTo>
                    <a:pt x="3411271" y="560774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e692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object 23"/>
            <p:cNvSpPr/>
            <p:nvPr/>
          </p:nvSpPr>
          <p:spPr>
            <a:xfrm>
              <a:off x="3447360" y="3474720"/>
              <a:ext cx="2647800" cy="2229480"/>
            </a:xfrm>
            <a:custGeom>
              <a:avLst/>
              <a:gdLst>
                <a:gd name="textAreaLeft" fmla="*/ 0 w 2647800"/>
                <a:gd name="textAreaRight" fmla="*/ 2649240 w 2647800"/>
                <a:gd name="textAreaTop" fmla="*/ 0 h 2229480"/>
                <a:gd name="textAreaBottom" fmla="*/ 2230920 h 2229480"/>
              </a:gdLst>
              <a:ahLst/>
              <a:rect l="textAreaLeft" t="textAreaTop" r="textAreaRight" b="textAreaBottom"/>
              <a:pathLst>
                <a:path w="2649220" h="2230754">
                  <a:moveTo>
                    <a:pt x="2574461" y="2185984"/>
                  </a:moveTo>
                  <a:lnTo>
                    <a:pt x="2556129" y="2207806"/>
                  </a:lnTo>
                  <a:lnTo>
                    <a:pt x="2649220" y="2230170"/>
                  </a:lnTo>
                  <a:lnTo>
                    <a:pt x="2636288" y="2200211"/>
                  </a:lnTo>
                  <a:lnTo>
                    <a:pt x="2591435" y="2200211"/>
                  </a:lnTo>
                  <a:lnTo>
                    <a:pt x="2574461" y="2185984"/>
                  </a:lnTo>
                  <a:close/>
                </a:path>
                <a:path w="2649220" h="2230754">
                  <a:moveTo>
                    <a:pt x="2592851" y="2164094"/>
                  </a:moveTo>
                  <a:lnTo>
                    <a:pt x="2574461" y="2185984"/>
                  </a:lnTo>
                  <a:lnTo>
                    <a:pt x="2591435" y="2200211"/>
                  </a:lnTo>
                  <a:lnTo>
                    <a:pt x="2600452" y="2199436"/>
                  </a:lnTo>
                  <a:lnTo>
                    <a:pt x="2610612" y="2187359"/>
                  </a:lnTo>
                  <a:lnTo>
                    <a:pt x="2609850" y="2178342"/>
                  </a:lnTo>
                  <a:lnTo>
                    <a:pt x="2592851" y="2164094"/>
                  </a:lnTo>
                  <a:close/>
                </a:path>
                <a:path w="2649220" h="2230754">
                  <a:moveTo>
                    <a:pt x="2611247" y="2142197"/>
                  </a:moveTo>
                  <a:lnTo>
                    <a:pt x="2592851" y="2164094"/>
                  </a:lnTo>
                  <a:lnTo>
                    <a:pt x="2609850" y="2178342"/>
                  </a:lnTo>
                  <a:lnTo>
                    <a:pt x="2610612" y="2187359"/>
                  </a:lnTo>
                  <a:lnTo>
                    <a:pt x="2600452" y="2199436"/>
                  </a:lnTo>
                  <a:lnTo>
                    <a:pt x="2591435" y="2200211"/>
                  </a:lnTo>
                  <a:lnTo>
                    <a:pt x="2636288" y="2200211"/>
                  </a:lnTo>
                  <a:lnTo>
                    <a:pt x="2611247" y="2142197"/>
                  </a:lnTo>
                  <a:close/>
                </a:path>
                <a:path w="2649220" h="2230754">
                  <a:moveTo>
                    <a:pt x="19176" y="0"/>
                  </a:moveTo>
                  <a:lnTo>
                    <a:pt x="10160" y="762"/>
                  </a:lnTo>
                  <a:lnTo>
                    <a:pt x="5079" y="6857"/>
                  </a:lnTo>
                  <a:lnTo>
                    <a:pt x="0" y="12826"/>
                  </a:lnTo>
                  <a:lnTo>
                    <a:pt x="762" y="21843"/>
                  </a:lnTo>
                  <a:lnTo>
                    <a:pt x="2574461" y="2185984"/>
                  </a:lnTo>
                  <a:lnTo>
                    <a:pt x="2592851" y="2164094"/>
                  </a:lnTo>
                  <a:lnTo>
                    <a:pt x="25146" y="5079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701f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247" name="object 24" descr=""/>
            <p:cNvPicPr/>
            <p:nvPr/>
          </p:nvPicPr>
          <p:blipFill>
            <a:blip r:embed="rId7"/>
            <a:stretch/>
          </p:blipFill>
          <p:spPr>
            <a:xfrm>
              <a:off x="6095880" y="865800"/>
              <a:ext cx="3134880" cy="394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8" name="object 25"/>
            <p:cNvSpPr/>
            <p:nvPr/>
          </p:nvSpPr>
          <p:spPr>
            <a:xfrm>
              <a:off x="6095880" y="865800"/>
              <a:ext cx="3135600" cy="394920"/>
            </a:xfrm>
            <a:custGeom>
              <a:avLst/>
              <a:gdLst>
                <a:gd name="textAreaLeft" fmla="*/ 0 w 3135600"/>
                <a:gd name="textAreaRight" fmla="*/ 3137040 w 3135600"/>
                <a:gd name="textAreaTop" fmla="*/ 0 h 394920"/>
                <a:gd name="textAreaBottom" fmla="*/ 396360 h 394920"/>
              </a:gdLst>
              <a:ahLst/>
              <a:rect l="textAreaLeft" t="textAreaTop" r="textAreaRight" b="textAreaBottom"/>
              <a:pathLst>
                <a:path w="3136900" h="396240">
                  <a:moveTo>
                    <a:pt x="0" y="66039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3070352" y="0"/>
                  </a:lnTo>
                  <a:lnTo>
                    <a:pt x="3096047" y="5193"/>
                  </a:lnTo>
                  <a:lnTo>
                    <a:pt x="3117040" y="19351"/>
                  </a:lnTo>
                  <a:lnTo>
                    <a:pt x="3131198" y="40344"/>
                  </a:lnTo>
                  <a:lnTo>
                    <a:pt x="3136392" y="66039"/>
                  </a:lnTo>
                  <a:lnTo>
                    <a:pt x="3136392" y="330200"/>
                  </a:lnTo>
                  <a:lnTo>
                    <a:pt x="3131198" y="355895"/>
                  </a:lnTo>
                  <a:lnTo>
                    <a:pt x="3117040" y="376888"/>
                  </a:lnTo>
                  <a:lnTo>
                    <a:pt x="3096047" y="391046"/>
                  </a:lnTo>
                  <a:lnTo>
                    <a:pt x="3070352" y="396239"/>
                  </a:lnTo>
                  <a:lnTo>
                    <a:pt x="66039" y="396239"/>
                  </a:lnTo>
                  <a:lnTo>
                    <a:pt x="40344" y="391046"/>
                  </a:lnTo>
                  <a:lnTo>
                    <a:pt x="19351" y="376888"/>
                  </a:lnTo>
                  <a:lnTo>
                    <a:pt x="5193" y="355895"/>
                  </a:lnTo>
                  <a:lnTo>
                    <a:pt x="0" y="330200"/>
                  </a:lnTo>
                  <a:lnTo>
                    <a:pt x="0" y="66039"/>
                  </a:lnTo>
                  <a:close/>
                </a:path>
              </a:pathLst>
            </a:custGeom>
            <a:noFill/>
            <a:ln w="952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9" name="object 26"/>
          <p:cNvSpPr/>
          <p:nvPr/>
        </p:nvSpPr>
        <p:spPr>
          <a:xfrm>
            <a:off x="2073240" y="792000"/>
            <a:ext cx="6642720" cy="3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551840"/>
              </a:tabLst>
            </a:pPr>
            <a:r>
              <a:rPr b="1" lang="fr-FR" sz="1600" spc="-12" strike="noStrike">
                <a:solidFill>
                  <a:srgbClr val="000000"/>
                </a:solidFill>
                <a:latin typeface="Corbel"/>
                <a:ea typeface="DejaVu Sans"/>
              </a:rPr>
              <a:t>DATASET</a:t>
            </a:r>
            <a:r>
              <a:rPr b="1" lang="fr-FR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1" lang="fr-FR" sz="2400" spc="-1" strike="noStrike" baseline="1000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1" lang="fr-FR" sz="2400" spc="-7" strike="noStrike" baseline="10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2400" spc="-1" strike="noStrike" baseline="1000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2400" spc="-60" strike="noStrike" baseline="10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2400" spc="-1" strike="noStrike" baseline="1000">
                <a:solidFill>
                  <a:srgbClr val="000000"/>
                </a:solidFill>
                <a:latin typeface="Corbel"/>
                <a:ea typeface="DejaVu Sans"/>
              </a:rPr>
              <a:t>3</a:t>
            </a:r>
            <a:r>
              <a:rPr b="1" lang="fr-FR" sz="2400" spc="-75" strike="noStrike" baseline="10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2400" spc="-15" strike="noStrike" baseline="1000">
                <a:solidFill>
                  <a:srgbClr val="000000"/>
                </a:solidFill>
                <a:latin typeface="Corbel"/>
                <a:ea typeface="DejaVu Sans"/>
              </a:rPr>
              <a:t>features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0" name="object 27"/>
          <p:cNvGrpSpPr/>
          <p:nvPr/>
        </p:nvGrpSpPr>
        <p:grpSpPr>
          <a:xfrm>
            <a:off x="5442120" y="1403640"/>
            <a:ext cx="4444200" cy="333720"/>
            <a:chOff x="5442120" y="1403640"/>
            <a:chExt cx="4444200" cy="333720"/>
          </a:xfrm>
        </p:grpSpPr>
        <p:pic>
          <p:nvPicPr>
            <p:cNvPr id="251" name="object 28" descr=""/>
            <p:cNvPicPr/>
            <p:nvPr/>
          </p:nvPicPr>
          <p:blipFill>
            <a:blip r:embed="rId8"/>
            <a:stretch/>
          </p:blipFill>
          <p:spPr>
            <a:xfrm>
              <a:off x="5442120" y="1403640"/>
              <a:ext cx="4444200" cy="33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2" name="object 29"/>
            <p:cNvSpPr/>
            <p:nvPr/>
          </p:nvSpPr>
          <p:spPr>
            <a:xfrm>
              <a:off x="5442120" y="1403640"/>
              <a:ext cx="4444200" cy="333720"/>
            </a:xfrm>
            <a:custGeom>
              <a:avLst/>
              <a:gdLst>
                <a:gd name="textAreaLeft" fmla="*/ 0 w 4444200"/>
                <a:gd name="textAreaRight" fmla="*/ 4445640 w 4444200"/>
                <a:gd name="textAreaTop" fmla="*/ 0 h 333720"/>
                <a:gd name="textAreaBottom" fmla="*/ 335160 h 333720"/>
              </a:gdLst>
              <a:ahLst/>
              <a:rect l="textAreaLeft" t="textAreaTop" r="textAreaRight" b="textAreaBottom"/>
              <a:pathLst>
                <a:path w="4445634" h="335280">
                  <a:moveTo>
                    <a:pt x="0" y="55880"/>
                  </a:moveTo>
                  <a:lnTo>
                    <a:pt x="4391" y="34129"/>
                  </a:lnTo>
                  <a:lnTo>
                    <a:pt x="16367" y="16367"/>
                  </a:lnTo>
                  <a:lnTo>
                    <a:pt x="34129" y="4391"/>
                  </a:lnTo>
                  <a:lnTo>
                    <a:pt x="55880" y="0"/>
                  </a:lnTo>
                  <a:lnTo>
                    <a:pt x="4389628" y="0"/>
                  </a:lnTo>
                  <a:lnTo>
                    <a:pt x="4411378" y="4391"/>
                  </a:lnTo>
                  <a:lnTo>
                    <a:pt x="4429140" y="16367"/>
                  </a:lnTo>
                  <a:lnTo>
                    <a:pt x="4441116" y="34129"/>
                  </a:lnTo>
                  <a:lnTo>
                    <a:pt x="4445508" y="55880"/>
                  </a:lnTo>
                  <a:lnTo>
                    <a:pt x="4445508" y="279400"/>
                  </a:lnTo>
                  <a:lnTo>
                    <a:pt x="4441116" y="301150"/>
                  </a:lnTo>
                  <a:lnTo>
                    <a:pt x="4429140" y="318912"/>
                  </a:lnTo>
                  <a:lnTo>
                    <a:pt x="4411378" y="330888"/>
                  </a:lnTo>
                  <a:lnTo>
                    <a:pt x="4389628" y="335280"/>
                  </a:lnTo>
                  <a:lnTo>
                    <a:pt x="55880" y="335280"/>
                  </a:lnTo>
                  <a:lnTo>
                    <a:pt x="34129" y="330888"/>
                  </a:lnTo>
                  <a:lnTo>
                    <a:pt x="16367" y="318912"/>
                  </a:lnTo>
                  <a:lnTo>
                    <a:pt x="4391" y="301150"/>
                  </a:lnTo>
                  <a:lnTo>
                    <a:pt x="0" y="279400"/>
                  </a:lnTo>
                  <a:lnTo>
                    <a:pt x="0" y="55880"/>
                  </a:lnTo>
                  <a:close/>
                </a:path>
              </a:pathLst>
            </a:custGeom>
            <a:noFill/>
            <a:ln w="9525">
              <a:solidFill>
                <a:srgbClr val="e8b0c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3" name="object 30"/>
          <p:cNvSpPr/>
          <p:nvPr/>
        </p:nvSpPr>
        <p:spPr>
          <a:xfrm>
            <a:off x="6039360" y="1458720"/>
            <a:ext cx="32479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Exemple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premier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article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jeu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object 2"/>
          <p:cNvGrpSpPr/>
          <p:nvPr/>
        </p:nvGrpSpPr>
        <p:grpSpPr>
          <a:xfrm>
            <a:off x="1961280" y="2744640"/>
            <a:ext cx="8265600" cy="1364760"/>
            <a:chOff x="1961280" y="2744640"/>
            <a:chExt cx="8265600" cy="1364760"/>
          </a:xfrm>
        </p:grpSpPr>
        <p:pic>
          <p:nvPicPr>
            <p:cNvPr id="255" name="object 3" descr=""/>
            <p:cNvPicPr/>
            <p:nvPr/>
          </p:nvPicPr>
          <p:blipFill>
            <a:blip r:embed="rId1"/>
            <a:stretch/>
          </p:blipFill>
          <p:spPr>
            <a:xfrm>
              <a:off x="1961280" y="2744640"/>
              <a:ext cx="8265600" cy="136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object 4" descr=""/>
            <p:cNvPicPr/>
            <p:nvPr/>
          </p:nvPicPr>
          <p:blipFill>
            <a:blip r:embed="rId2"/>
            <a:stretch/>
          </p:blipFill>
          <p:spPr>
            <a:xfrm>
              <a:off x="2738520" y="3647160"/>
              <a:ext cx="118260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object 5" descr=""/>
            <p:cNvPicPr/>
            <p:nvPr/>
          </p:nvPicPr>
          <p:blipFill>
            <a:blip r:embed="rId3"/>
            <a:stretch/>
          </p:blipFill>
          <p:spPr>
            <a:xfrm>
              <a:off x="3217320" y="3647160"/>
              <a:ext cx="95256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object 6" descr=""/>
            <p:cNvPicPr/>
            <p:nvPr/>
          </p:nvPicPr>
          <p:blipFill>
            <a:blip r:embed="rId4"/>
            <a:stretch/>
          </p:blipFill>
          <p:spPr>
            <a:xfrm>
              <a:off x="3566160" y="3647160"/>
              <a:ext cx="5879520" cy="307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081960" y="3080520"/>
            <a:ext cx="602928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III</a:t>
            </a:r>
            <a:r>
              <a:rPr b="0" lang="fr-FR" sz="4000" spc="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4000" spc="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35" strike="noStrike">
                <a:solidFill>
                  <a:srgbClr val="000000"/>
                </a:solidFill>
                <a:latin typeface="Corbel"/>
              </a:rPr>
              <a:t>DONNÉES</a:t>
            </a:r>
            <a:r>
              <a:rPr b="0" lang="fr-FR" sz="4000" spc="-24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TEXTUELLES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8"/>
          <p:cNvSpPr/>
          <p:nvPr/>
        </p:nvSpPr>
        <p:spPr>
          <a:xfrm>
            <a:off x="12033720" y="6580440"/>
            <a:ext cx="784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"/>
          <p:cNvSpPr/>
          <p:nvPr/>
        </p:nvSpPr>
        <p:spPr>
          <a:xfrm>
            <a:off x="11346480" y="5999760"/>
            <a:ext cx="6408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41"/>
              </a:lnSpc>
            </a:pP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8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object 3"/>
          <p:cNvGrpSpPr/>
          <p:nvPr/>
        </p:nvGrpSpPr>
        <p:grpSpPr>
          <a:xfrm>
            <a:off x="2352960" y="1037880"/>
            <a:ext cx="6840000" cy="475920"/>
            <a:chOff x="2352960" y="1037880"/>
            <a:chExt cx="6840000" cy="475920"/>
          </a:xfrm>
        </p:grpSpPr>
        <p:sp>
          <p:nvSpPr>
            <p:cNvPr id="263" name="object 4"/>
            <p:cNvSpPr/>
            <p:nvPr/>
          </p:nvSpPr>
          <p:spPr>
            <a:xfrm>
              <a:off x="2352960" y="1037880"/>
              <a:ext cx="6840000" cy="475920"/>
            </a:xfrm>
            <a:custGeom>
              <a:avLst/>
              <a:gdLst>
                <a:gd name="textAreaLeft" fmla="*/ 0 w 6840000"/>
                <a:gd name="textAreaRight" fmla="*/ 6841440 w 6840000"/>
                <a:gd name="textAreaTop" fmla="*/ 0 h 475920"/>
                <a:gd name="textAreaBottom" fmla="*/ 477360 h 475920"/>
              </a:gdLst>
              <a:ahLst/>
              <a:rect l="textAreaLeft" t="textAreaTop" r="textAreaRight" b="textAreaBottom"/>
              <a:pathLst>
                <a:path w="6841490" h="477519">
                  <a:moveTo>
                    <a:pt x="6761734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761734" y="477011"/>
                  </a:lnTo>
                  <a:lnTo>
                    <a:pt x="6792694" y="470769"/>
                  </a:lnTo>
                  <a:lnTo>
                    <a:pt x="6817963" y="453739"/>
                  </a:lnTo>
                  <a:lnTo>
                    <a:pt x="6834993" y="428470"/>
                  </a:lnTo>
                  <a:lnTo>
                    <a:pt x="6841236" y="397509"/>
                  </a:lnTo>
                  <a:lnTo>
                    <a:pt x="6841236" y="79501"/>
                  </a:lnTo>
                  <a:lnTo>
                    <a:pt x="6834993" y="48541"/>
                  </a:lnTo>
                  <a:lnTo>
                    <a:pt x="6817963" y="23272"/>
                  </a:lnTo>
                  <a:lnTo>
                    <a:pt x="6792694" y="6242"/>
                  </a:lnTo>
                  <a:lnTo>
                    <a:pt x="6761734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object 5"/>
            <p:cNvSpPr/>
            <p:nvPr/>
          </p:nvSpPr>
          <p:spPr>
            <a:xfrm>
              <a:off x="2352960" y="1037880"/>
              <a:ext cx="6840000" cy="475920"/>
            </a:xfrm>
            <a:custGeom>
              <a:avLst/>
              <a:gdLst>
                <a:gd name="textAreaLeft" fmla="*/ 0 w 6840000"/>
                <a:gd name="textAreaRight" fmla="*/ 6841440 w 6840000"/>
                <a:gd name="textAreaTop" fmla="*/ 0 h 475920"/>
                <a:gd name="textAreaBottom" fmla="*/ 477360 h 475920"/>
              </a:gdLst>
              <a:ahLst/>
              <a:rect l="textAreaLeft" t="textAreaTop" r="textAreaRight" b="textAreaBottom"/>
              <a:pathLst>
                <a:path w="6841490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6761734" y="0"/>
                  </a:lnTo>
                  <a:lnTo>
                    <a:pt x="6792694" y="6242"/>
                  </a:lnTo>
                  <a:lnTo>
                    <a:pt x="6817963" y="23272"/>
                  </a:lnTo>
                  <a:lnTo>
                    <a:pt x="6834993" y="48541"/>
                  </a:lnTo>
                  <a:lnTo>
                    <a:pt x="6841236" y="79501"/>
                  </a:lnTo>
                  <a:lnTo>
                    <a:pt x="6841236" y="397509"/>
                  </a:lnTo>
                  <a:lnTo>
                    <a:pt x="6834993" y="428470"/>
                  </a:lnTo>
                  <a:lnTo>
                    <a:pt x="6817963" y="453739"/>
                  </a:lnTo>
                  <a:lnTo>
                    <a:pt x="6792694" y="470769"/>
                  </a:lnTo>
                  <a:lnTo>
                    <a:pt x="6761734" y="477011"/>
                  </a:lnTo>
                  <a:lnTo>
                    <a:pt x="79501" y="477011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5" name="object 6"/>
          <p:cNvSpPr/>
          <p:nvPr/>
        </p:nvSpPr>
        <p:spPr>
          <a:xfrm>
            <a:off x="2454480" y="1145160"/>
            <a:ext cx="65455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La</a:t>
            </a:r>
            <a:r>
              <a:rPr b="1" lang="fr-FR" sz="1400" spc="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feature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«</a:t>
            </a:r>
            <a:r>
              <a:rPr b="1" lang="fr-FR" sz="1400" spc="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product_category_tree</a:t>
            </a:r>
            <a:r>
              <a:rPr b="1" lang="fr-FR" sz="14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»</a:t>
            </a:r>
            <a:r>
              <a:rPr b="1" lang="fr-FR" sz="14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représente</a:t>
            </a:r>
            <a:r>
              <a:rPr b="1" lang="fr-FR" sz="14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l’arborescence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complète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d’un</a:t>
            </a:r>
            <a:r>
              <a:rPr b="1" lang="fr-FR" sz="14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article.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object 7" descr=""/>
          <p:cNvPicPr/>
          <p:nvPr/>
        </p:nvPicPr>
        <p:blipFill>
          <a:blip r:embed="rId1"/>
          <a:stretch/>
        </p:blipFill>
        <p:spPr>
          <a:xfrm>
            <a:off x="1484280" y="848880"/>
            <a:ext cx="867240" cy="91296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ANA</a:t>
            </a:r>
            <a:r>
              <a:rPr b="1" lang="fr-FR" sz="4000" spc="-537" strike="noStrike">
                <a:solidFill>
                  <a:srgbClr val="000000"/>
                </a:solidFill>
                <a:latin typeface="Corbel"/>
              </a:rPr>
              <a:t>L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YSE</a:t>
            </a:r>
            <a:r>
              <a:rPr b="1" lang="fr-FR" sz="4000" spc="-8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1" lang="fr-FR" sz="4000" spc="-19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CATEGORIES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8" name="object 9"/>
          <p:cNvGrpSpPr/>
          <p:nvPr/>
        </p:nvGrpSpPr>
        <p:grpSpPr>
          <a:xfrm>
            <a:off x="749880" y="1837800"/>
            <a:ext cx="11165040" cy="962280"/>
            <a:chOff x="749880" y="1837800"/>
            <a:chExt cx="11165040" cy="962280"/>
          </a:xfrm>
        </p:grpSpPr>
        <p:pic>
          <p:nvPicPr>
            <p:cNvPr id="269" name="object 10" descr=""/>
            <p:cNvPicPr/>
            <p:nvPr/>
          </p:nvPicPr>
          <p:blipFill>
            <a:blip r:embed="rId2"/>
            <a:stretch/>
          </p:blipFill>
          <p:spPr>
            <a:xfrm>
              <a:off x="749880" y="1837800"/>
              <a:ext cx="3058920" cy="39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0" name="object 11"/>
            <p:cNvSpPr/>
            <p:nvPr/>
          </p:nvSpPr>
          <p:spPr>
            <a:xfrm>
              <a:off x="749880" y="1837800"/>
              <a:ext cx="3059280" cy="396720"/>
            </a:xfrm>
            <a:custGeom>
              <a:avLst/>
              <a:gdLst>
                <a:gd name="textAreaLeft" fmla="*/ 0 w 3059280"/>
                <a:gd name="textAreaRight" fmla="*/ 3060720 w 3059280"/>
                <a:gd name="textAreaTop" fmla="*/ 0 h 396720"/>
                <a:gd name="textAreaBottom" fmla="*/ 398160 h 396720"/>
              </a:gdLst>
              <a:ahLst/>
              <a:rect l="textAreaLeft" t="textAreaTop" r="textAreaRight" b="textAreaBottom"/>
              <a:pathLst>
                <a:path w="3060700" h="398144">
                  <a:moveTo>
                    <a:pt x="0" y="66293"/>
                  </a:moveTo>
                  <a:lnTo>
                    <a:pt x="5209" y="40505"/>
                  </a:lnTo>
                  <a:lnTo>
                    <a:pt x="19416" y="19430"/>
                  </a:lnTo>
                  <a:lnTo>
                    <a:pt x="40488" y="5214"/>
                  </a:lnTo>
                  <a:lnTo>
                    <a:pt x="66294" y="0"/>
                  </a:lnTo>
                  <a:lnTo>
                    <a:pt x="2993897" y="0"/>
                  </a:lnTo>
                  <a:lnTo>
                    <a:pt x="3019686" y="5214"/>
                  </a:lnTo>
                  <a:lnTo>
                    <a:pt x="3040761" y="19430"/>
                  </a:lnTo>
                  <a:lnTo>
                    <a:pt x="3054977" y="40505"/>
                  </a:lnTo>
                  <a:lnTo>
                    <a:pt x="3060192" y="66293"/>
                  </a:lnTo>
                  <a:lnTo>
                    <a:pt x="3060192" y="331469"/>
                  </a:lnTo>
                  <a:lnTo>
                    <a:pt x="3054977" y="357258"/>
                  </a:lnTo>
                  <a:lnTo>
                    <a:pt x="3040761" y="378332"/>
                  </a:lnTo>
                  <a:lnTo>
                    <a:pt x="3019686" y="392549"/>
                  </a:lnTo>
                  <a:lnTo>
                    <a:pt x="2993897" y="397763"/>
                  </a:lnTo>
                  <a:lnTo>
                    <a:pt x="66294" y="397763"/>
                  </a:lnTo>
                  <a:lnTo>
                    <a:pt x="40488" y="392549"/>
                  </a:lnTo>
                  <a:lnTo>
                    <a:pt x="19416" y="378333"/>
                  </a:lnTo>
                  <a:lnTo>
                    <a:pt x="5209" y="357258"/>
                  </a:lnTo>
                  <a:lnTo>
                    <a:pt x="0" y="331469"/>
                  </a:lnTo>
                  <a:lnTo>
                    <a:pt x="0" y="66293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71" name="object 12" descr=""/>
            <p:cNvPicPr/>
            <p:nvPr/>
          </p:nvPicPr>
          <p:blipFill>
            <a:blip r:embed="rId3"/>
            <a:stretch/>
          </p:blipFill>
          <p:spPr>
            <a:xfrm>
              <a:off x="4067640" y="1883520"/>
              <a:ext cx="7847280" cy="303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object 13" descr=""/>
            <p:cNvPicPr/>
            <p:nvPr/>
          </p:nvPicPr>
          <p:blipFill>
            <a:blip r:embed="rId4"/>
            <a:stretch/>
          </p:blipFill>
          <p:spPr>
            <a:xfrm>
              <a:off x="749880" y="2403360"/>
              <a:ext cx="3058920" cy="39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3" name="object 14"/>
            <p:cNvSpPr/>
            <p:nvPr/>
          </p:nvSpPr>
          <p:spPr>
            <a:xfrm>
              <a:off x="749880" y="2403360"/>
              <a:ext cx="3059280" cy="396720"/>
            </a:xfrm>
            <a:custGeom>
              <a:avLst/>
              <a:gdLst>
                <a:gd name="textAreaLeft" fmla="*/ 0 w 3059280"/>
                <a:gd name="textAreaRight" fmla="*/ 3060720 w 3059280"/>
                <a:gd name="textAreaTop" fmla="*/ 0 h 396720"/>
                <a:gd name="textAreaBottom" fmla="*/ 398160 h 396720"/>
              </a:gdLst>
              <a:ahLst/>
              <a:rect l="textAreaLeft" t="textAreaTop" r="textAreaRight" b="textAreaBottom"/>
              <a:pathLst>
                <a:path w="3060700" h="398144">
                  <a:moveTo>
                    <a:pt x="0" y="66293"/>
                  </a:moveTo>
                  <a:lnTo>
                    <a:pt x="5209" y="40505"/>
                  </a:lnTo>
                  <a:lnTo>
                    <a:pt x="19416" y="19430"/>
                  </a:lnTo>
                  <a:lnTo>
                    <a:pt x="40488" y="5214"/>
                  </a:lnTo>
                  <a:lnTo>
                    <a:pt x="66294" y="0"/>
                  </a:lnTo>
                  <a:lnTo>
                    <a:pt x="2993897" y="0"/>
                  </a:lnTo>
                  <a:lnTo>
                    <a:pt x="3019686" y="5214"/>
                  </a:lnTo>
                  <a:lnTo>
                    <a:pt x="3040761" y="19430"/>
                  </a:lnTo>
                  <a:lnTo>
                    <a:pt x="3054977" y="40505"/>
                  </a:lnTo>
                  <a:lnTo>
                    <a:pt x="3060192" y="66293"/>
                  </a:lnTo>
                  <a:lnTo>
                    <a:pt x="3060192" y="331469"/>
                  </a:lnTo>
                  <a:lnTo>
                    <a:pt x="3054977" y="357258"/>
                  </a:lnTo>
                  <a:lnTo>
                    <a:pt x="3040761" y="378333"/>
                  </a:lnTo>
                  <a:lnTo>
                    <a:pt x="3019686" y="392549"/>
                  </a:lnTo>
                  <a:lnTo>
                    <a:pt x="2993897" y="397763"/>
                  </a:lnTo>
                  <a:lnTo>
                    <a:pt x="66294" y="397763"/>
                  </a:lnTo>
                  <a:lnTo>
                    <a:pt x="40488" y="392549"/>
                  </a:lnTo>
                  <a:lnTo>
                    <a:pt x="19416" y="378333"/>
                  </a:lnTo>
                  <a:lnTo>
                    <a:pt x="5209" y="357258"/>
                  </a:lnTo>
                  <a:lnTo>
                    <a:pt x="0" y="331469"/>
                  </a:lnTo>
                  <a:lnTo>
                    <a:pt x="0" y="66293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4" name="object 15"/>
          <p:cNvSpPr/>
          <p:nvPr/>
        </p:nvSpPr>
        <p:spPr>
          <a:xfrm>
            <a:off x="869400" y="1832760"/>
            <a:ext cx="28422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Reprenons l’exemple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premier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article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jeu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extrait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différents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nœuds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l’arborescence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5" name="object 16"/>
          <p:cNvGrpSpPr/>
          <p:nvPr/>
        </p:nvGrpSpPr>
        <p:grpSpPr>
          <a:xfrm>
            <a:off x="4067640" y="2404080"/>
            <a:ext cx="7847280" cy="753840"/>
            <a:chOff x="4067640" y="2404080"/>
            <a:chExt cx="7847280" cy="753840"/>
          </a:xfrm>
        </p:grpSpPr>
        <p:pic>
          <p:nvPicPr>
            <p:cNvPr id="276" name="object 17" descr=""/>
            <p:cNvPicPr/>
            <p:nvPr/>
          </p:nvPicPr>
          <p:blipFill>
            <a:blip r:embed="rId5"/>
            <a:stretch/>
          </p:blipFill>
          <p:spPr>
            <a:xfrm>
              <a:off x="4067640" y="2482560"/>
              <a:ext cx="7847280" cy="2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7" name="object 18"/>
            <p:cNvSpPr/>
            <p:nvPr/>
          </p:nvSpPr>
          <p:spPr>
            <a:xfrm>
              <a:off x="4258800" y="2404080"/>
              <a:ext cx="1201320" cy="396720"/>
            </a:xfrm>
            <a:custGeom>
              <a:avLst/>
              <a:gdLst>
                <a:gd name="textAreaLeft" fmla="*/ 0 w 1201320"/>
                <a:gd name="textAreaRight" fmla="*/ 1202760 w 1201320"/>
                <a:gd name="textAreaTop" fmla="*/ 0 h 396720"/>
                <a:gd name="textAreaBottom" fmla="*/ 398160 h 396720"/>
              </a:gdLst>
              <a:ahLst/>
              <a:rect l="textAreaLeft" t="textAreaTop" r="textAreaRight" b="textAreaBottom"/>
              <a:pathLst>
                <a:path w="1202689" h="398144">
                  <a:moveTo>
                    <a:pt x="0" y="198881"/>
                  </a:moveTo>
                  <a:lnTo>
                    <a:pt x="15875" y="153275"/>
                  </a:lnTo>
                  <a:lnTo>
                    <a:pt x="61097" y="111411"/>
                  </a:lnTo>
                  <a:lnTo>
                    <a:pt x="132061" y="74484"/>
                  </a:lnTo>
                  <a:lnTo>
                    <a:pt x="176069" y="58245"/>
                  </a:lnTo>
                  <a:lnTo>
                    <a:pt x="225161" y="43687"/>
                  </a:lnTo>
                  <a:lnTo>
                    <a:pt x="278884" y="30959"/>
                  </a:lnTo>
                  <a:lnTo>
                    <a:pt x="336790" y="20211"/>
                  </a:lnTo>
                  <a:lnTo>
                    <a:pt x="398427" y="11592"/>
                  </a:lnTo>
                  <a:lnTo>
                    <a:pt x="463344" y="5251"/>
                  </a:lnTo>
                  <a:lnTo>
                    <a:pt x="531091" y="1337"/>
                  </a:lnTo>
                  <a:lnTo>
                    <a:pt x="601218" y="0"/>
                  </a:lnTo>
                  <a:lnTo>
                    <a:pt x="671344" y="1337"/>
                  </a:lnTo>
                  <a:lnTo>
                    <a:pt x="739091" y="5251"/>
                  </a:lnTo>
                  <a:lnTo>
                    <a:pt x="804008" y="11592"/>
                  </a:lnTo>
                  <a:lnTo>
                    <a:pt x="865645" y="20211"/>
                  </a:lnTo>
                  <a:lnTo>
                    <a:pt x="923551" y="30959"/>
                  </a:lnTo>
                  <a:lnTo>
                    <a:pt x="977274" y="43687"/>
                  </a:lnTo>
                  <a:lnTo>
                    <a:pt x="1026366" y="58245"/>
                  </a:lnTo>
                  <a:lnTo>
                    <a:pt x="1070374" y="74484"/>
                  </a:lnTo>
                  <a:lnTo>
                    <a:pt x="1108848" y="92256"/>
                  </a:lnTo>
                  <a:lnTo>
                    <a:pt x="1167392" y="131801"/>
                  </a:lnTo>
                  <a:lnTo>
                    <a:pt x="1198392" y="175685"/>
                  </a:lnTo>
                  <a:lnTo>
                    <a:pt x="1202436" y="198881"/>
                  </a:lnTo>
                  <a:lnTo>
                    <a:pt x="1198392" y="222078"/>
                  </a:lnTo>
                  <a:lnTo>
                    <a:pt x="1167392" y="265962"/>
                  </a:lnTo>
                  <a:lnTo>
                    <a:pt x="1108848" y="305507"/>
                  </a:lnTo>
                  <a:lnTo>
                    <a:pt x="1070374" y="323279"/>
                  </a:lnTo>
                  <a:lnTo>
                    <a:pt x="1026366" y="339518"/>
                  </a:lnTo>
                  <a:lnTo>
                    <a:pt x="977274" y="354076"/>
                  </a:lnTo>
                  <a:lnTo>
                    <a:pt x="923551" y="366804"/>
                  </a:lnTo>
                  <a:lnTo>
                    <a:pt x="865645" y="377552"/>
                  </a:lnTo>
                  <a:lnTo>
                    <a:pt x="804008" y="386171"/>
                  </a:lnTo>
                  <a:lnTo>
                    <a:pt x="739091" y="392512"/>
                  </a:lnTo>
                  <a:lnTo>
                    <a:pt x="671344" y="396426"/>
                  </a:lnTo>
                  <a:lnTo>
                    <a:pt x="601218" y="397763"/>
                  </a:lnTo>
                  <a:lnTo>
                    <a:pt x="531091" y="396426"/>
                  </a:lnTo>
                  <a:lnTo>
                    <a:pt x="463344" y="392512"/>
                  </a:lnTo>
                  <a:lnTo>
                    <a:pt x="398427" y="386171"/>
                  </a:lnTo>
                  <a:lnTo>
                    <a:pt x="336790" y="377552"/>
                  </a:lnTo>
                  <a:lnTo>
                    <a:pt x="278884" y="366804"/>
                  </a:lnTo>
                  <a:lnTo>
                    <a:pt x="225161" y="354076"/>
                  </a:lnTo>
                  <a:lnTo>
                    <a:pt x="176069" y="339518"/>
                  </a:lnTo>
                  <a:lnTo>
                    <a:pt x="132061" y="323279"/>
                  </a:lnTo>
                  <a:lnTo>
                    <a:pt x="93587" y="305507"/>
                  </a:lnTo>
                  <a:lnTo>
                    <a:pt x="35043" y="265962"/>
                  </a:lnTo>
                  <a:lnTo>
                    <a:pt x="4043" y="222078"/>
                  </a:lnTo>
                  <a:lnTo>
                    <a:pt x="0" y="198881"/>
                  </a:lnTo>
                  <a:close/>
                </a:path>
              </a:pathLst>
            </a:custGeom>
            <a:noFill/>
            <a:ln w="28574">
              <a:solidFill>
                <a:srgbClr val="d5493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78" name="object 19" descr=""/>
            <p:cNvPicPr/>
            <p:nvPr/>
          </p:nvPicPr>
          <p:blipFill>
            <a:blip r:embed="rId6"/>
            <a:stretch/>
          </p:blipFill>
          <p:spPr>
            <a:xfrm>
              <a:off x="4322160" y="2883240"/>
              <a:ext cx="1074600" cy="27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" name="object 20"/>
            <p:cNvSpPr/>
            <p:nvPr/>
          </p:nvSpPr>
          <p:spPr>
            <a:xfrm>
              <a:off x="4322160" y="2883240"/>
              <a:ext cx="1074960" cy="274680"/>
            </a:xfrm>
            <a:custGeom>
              <a:avLst/>
              <a:gdLst>
                <a:gd name="textAreaLeft" fmla="*/ 0 w 1074960"/>
                <a:gd name="textAreaRight" fmla="*/ 1076400 w 1074960"/>
                <a:gd name="textAreaTop" fmla="*/ 0 h 274680"/>
                <a:gd name="textAreaBottom" fmla="*/ 276120 h 274680"/>
              </a:gdLst>
              <a:ahLst/>
              <a:rect l="textAreaLeft" t="textAreaTop" r="textAreaRight" b="textAreaBottom"/>
              <a:pathLst>
                <a:path w="1076325" h="276225">
                  <a:moveTo>
                    <a:pt x="0" y="45974"/>
                  </a:moveTo>
                  <a:lnTo>
                    <a:pt x="3611" y="28074"/>
                  </a:lnTo>
                  <a:lnTo>
                    <a:pt x="13462" y="13462"/>
                  </a:lnTo>
                  <a:lnTo>
                    <a:pt x="28074" y="3611"/>
                  </a:lnTo>
                  <a:lnTo>
                    <a:pt x="45974" y="0"/>
                  </a:lnTo>
                  <a:lnTo>
                    <a:pt x="1029970" y="0"/>
                  </a:lnTo>
                  <a:lnTo>
                    <a:pt x="1047869" y="3611"/>
                  </a:lnTo>
                  <a:lnTo>
                    <a:pt x="1062482" y="13462"/>
                  </a:lnTo>
                  <a:lnTo>
                    <a:pt x="1072332" y="28074"/>
                  </a:lnTo>
                  <a:lnTo>
                    <a:pt x="1075944" y="45974"/>
                  </a:lnTo>
                  <a:lnTo>
                    <a:pt x="1075944" y="229869"/>
                  </a:lnTo>
                  <a:lnTo>
                    <a:pt x="1072332" y="247769"/>
                  </a:lnTo>
                  <a:lnTo>
                    <a:pt x="1062482" y="262381"/>
                  </a:lnTo>
                  <a:lnTo>
                    <a:pt x="1047869" y="272232"/>
                  </a:lnTo>
                  <a:lnTo>
                    <a:pt x="1029970" y="275843"/>
                  </a:lnTo>
                  <a:lnTo>
                    <a:pt x="45974" y="275843"/>
                  </a:lnTo>
                  <a:lnTo>
                    <a:pt x="28074" y="272232"/>
                  </a:lnTo>
                  <a:lnTo>
                    <a:pt x="13462" y="262381"/>
                  </a:lnTo>
                  <a:lnTo>
                    <a:pt x="3611" y="247769"/>
                  </a:lnTo>
                  <a:lnTo>
                    <a:pt x="0" y="229869"/>
                  </a:lnTo>
                  <a:lnTo>
                    <a:pt x="0" y="45974"/>
                  </a:lnTo>
                  <a:close/>
                </a:path>
              </a:pathLst>
            </a:custGeom>
            <a:noFill/>
            <a:ln w="9525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0" name="object 21"/>
          <p:cNvSpPr/>
          <p:nvPr/>
        </p:nvSpPr>
        <p:spPr>
          <a:xfrm>
            <a:off x="4328640" y="2908440"/>
            <a:ext cx="10616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5804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Sous_cat_1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1" name="object 22"/>
          <p:cNvGrpSpPr/>
          <p:nvPr/>
        </p:nvGrpSpPr>
        <p:grpSpPr>
          <a:xfrm>
            <a:off x="5613480" y="2404080"/>
            <a:ext cx="1539720" cy="753840"/>
            <a:chOff x="5613480" y="2404080"/>
            <a:chExt cx="1539720" cy="753840"/>
          </a:xfrm>
        </p:grpSpPr>
        <p:sp>
          <p:nvSpPr>
            <p:cNvPr id="282" name="object 23"/>
            <p:cNvSpPr/>
            <p:nvPr/>
          </p:nvSpPr>
          <p:spPr>
            <a:xfrm>
              <a:off x="5613480" y="2404080"/>
              <a:ext cx="1539720" cy="396720"/>
            </a:xfrm>
            <a:custGeom>
              <a:avLst/>
              <a:gdLst>
                <a:gd name="textAreaLeft" fmla="*/ 0 w 1539720"/>
                <a:gd name="textAreaRight" fmla="*/ 1541160 w 1539720"/>
                <a:gd name="textAreaTop" fmla="*/ 0 h 396720"/>
                <a:gd name="textAreaBottom" fmla="*/ 398160 h 396720"/>
              </a:gdLst>
              <a:ahLst/>
              <a:rect l="textAreaLeft" t="textAreaTop" r="textAreaRight" b="textAreaBottom"/>
              <a:pathLst>
                <a:path w="1541145" h="398144">
                  <a:moveTo>
                    <a:pt x="0" y="198881"/>
                  </a:moveTo>
                  <a:lnTo>
                    <a:pt x="27520" y="146005"/>
                  </a:lnTo>
                  <a:lnTo>
                    <a:pt x="74178" y="113619"/>
                  </a:lnTo>
                  <a:lnTo>
                    <a:pt x="140945" y="84178"/>
                  </a:lnTo>
                  <a:lnTo>
                    <a:pt x="181190" y="70738"/>
                  </a:lnTo>
                  <a:lnTo>
                    <a:pt x="225647" y="58245"/>
                  </a:lnTo>
                  <a:lnTo>
                    <a:pt x="274043" y="46769"/>
                  </a:lnTo>
                  <a:lnTo>
                    <a:pt x="326106" y="36380"/>
                  </a:lnTo>
                  <a:lnTo>
                    <a:pt x="381564" y="27149"/>
                  </a:lnTo>
                  <a:lnTo>
                    <a:pt x="440146" y="19146"/>
                  </a:lnTo>
                  <a:lnTo>
                    <a:pt x="501578" y="12440"/>
                  </a:lnTo>
                  <a:lnTo>
                    <a:pt x="565590" y="7103"/>
                  </a:lnTo>
                  <a:lnTo>
                    <a:pt x="631910" y="3203"/>
                  </a:lnTo>
                  <a:lnTo>
                    <a:pt x="700264" y="812"/>
                  </a:lnTo>
                  <a:lnTo>
                    <a:pt x="770382" y="0"/>
                  </a:lnTo>
                  <a:lnTo>
                    <a:pt x="840499" y="812"/>
                  </a:lnTo>
                  <a:lnTo>
                    <a:pt x="908853" y="3203"/>
                  </a:lnTo>
                  <a:lnTo>
                    <a:pt x="975173" y="7103"/>
                  </a:lnTo>
                  <a:lnTo>
                    <a:pt x="1039185" y="12440"/>
                  </a:lnTo>
                  <a:lnTo>
                    <a:pt x="1100617" y="19146"/>
                  </a:lnTo>
                  <a:lnTo>
                    <a:pt x="1159199" y="27149"/>
                  </a:lnTo>
                  <a:lnTo>
                    <a:pt x="1214657" y="36380"/>
                  </a:lnTo>
                  <a:lnTo>
                    <a:pt x="1266720" y="46769"/>
                  </a:lnTo>
                  <a:lnTo>
                    <a:pt x="1315116" y="58245"/>
                  </a:lnTo>
                  <a:lnTo>
                    <a:pt x="1359573" y="70738"/>
                  </a:lnTo>
                  <a:lnTo>
                    <a:pt x="1399818" y="84178"/>
                  </a:lnTo>
                  <a:lnTo>
                    <a:pt x="1435579" y="98495"/>
                  </a:lnTo>
                  <a:lnTo>
                    <a:pt x="1492564" y="129479"/>
                  </a:lnTo>
                  <a:lnTo>
                    <a:pt x="1528351" y="163128"/>
                  </a:lnTo>
                  <a:lnTo>
                    <a:pt x="1540764" y="198881"/>
                  </a:lnTo>
                  <a:lnTo>
                    <a:pt x="1537615" y="216986"/>
                  </a:lnTo>
                  <a:lnTo>
                    <a:pt x="1513243" y="251758"/>
                  </a:lnTo>
                  <a:lnTo>
                    <a:pt x="1466585" y="284144"/>
                  </a:lnTo>
                  <a:lnTo>
                    <a:pt x="1399818" y="313585"/>
                  </a:lnTo>
                  <a:lnTo>
                    <a:pt x="1359573" y="327025"/>
                  </a:lnTo>
                  <a:lnTo>
                    <a:pt x="1315116" y="339518"/>
                  </a:lnTo>
                  <a:lnTo>
                    <a:pt x="1266720" y="350994"/>
                  </a:lnTo>
                  <a:lnTo>
                    <a:pt x="1214657" y="361383"/>
                  </a:lnTo>
                  <a:lnTo>
                    <a:pt x="1159199" y="370614"/>
                  </a:lnTo>
                  <a:lnTo>
                    <a:pt x="1100617" y="378617"/>
                  </a:lnTo>
                  <a:lnTo>
                    <a:pt x="1039185" y="385323"/>
                  </a:lnTo>
                  <a:lnTo>
                    <a:pt x="975173" y="390660"/>
                  </a:lnTo>
                  <a:lnTo>
                    <a:pt x="908853" y="394560"/>
                  </a:lnTo>
                  <a:lnTo>
                    <a:pt x="840499" y="396951"/>
                  </a:lnTo>
                  <a:lnTo>
                    <a:pt x="770382" y="397763"/>
                  </a:lnTo>
                  <a:lnTo>
                    <a:pt x="700264" y="396951"/>
                  </a:lnTo>
                  <a:lnTo>
                    <a:pt x="631910" y="394560"/>
                  </a:lnTo>
                  <a:lnTo>
                    <a:pt x="565590" y="390660"/>
                  </a:lnTo>
                  <a:lnTo>
                    <a:pt x="501578" y="385323"/>
                  </a:lnTo>
                  <a:lnTo>
                    <a:pt x="440146" y="378617"/>
                  </a:lnTo>
                  <a:lnTo>
                    <a:pt x="381564" y="370614"/>
                  </a:lnTo>
                  <a:lnTo>
                    <a:pt x="326106" y="361383"/>
                  </a:lnTo>
                  <a:lnTo>
                    <a:pt x="274043" y="350994"/>
                  </a:lnTo>
                  <a:lnTo>
                    <a:pt x="225647" y="339518"/>
                  </a:lnTo>
                  <a:lnTo>
                    <a:pt x="181190" y="327025"/>
                  </a:lnTo>
                  <a:lnTo>
                    <a:pt x="140945" y="313585"/>
                  </a:lnTo>
                  <a:lnTo>
                    <a:pt x="105184" y="299268"/>
                  </a:lnTo>
                  <a:lnTo>
                    <a:pt x="48199" y="268284"/>
                  </a:lnTo>
                  <a:lnTo>
                    <a:pt x="12412" y="234635"/>
                  </a:lnTo>
                  <a:lnTo>
                    <a:pt x="0" y="198881"/>
                  </a:lnTo>
                  <a:close/>
                </a:path>
              </a:pathLst>
            </a:custGeom>
            <a:noFill/>
            <a:ln w="28575">
              <a:solidFill>
                <a:srgbClr val="a666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83" name="object 24" descr=""/>
            <p:cNvPicPr/>
            <p:nvPr/>
          </p:nvPicPr>
          <p:blipFill>
            <a:blip r:embed="rId7"/>
            <a:stretch/>
          </p:blipFill>
          <p:spPr>
            <a:xfrm>
              <a:off x="5846040" y="2883240"/>
              <a:ext cx="1074600" cy="27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4" name="object 25"/>
            <p:cNvSpPr/>
            <p:nvPr/>
          </p:nvSpPr>
          <p:spPr>
            <a:xfrm>
              <a:off x="5846040" y="2883240"/>
              <a:ext cx="1074960" cy="274680"/>
            </a:xfrm>
            <a:custGeom>
              <a:avLst/>
              <a:gdLst>
                <a:gd name="textAreaLeft" fmla="*/ 0 w 1074960"/>
                <a:gd name="textAreaRight" fmla="*/ 1076400 w 1074960"/>
                <a:gd name="textAreaTop" fmla="*/ 0 h 274680"/>
                <a:gd name="textAreaBottom" fmla="*/ 276120 h 274680"/>
              </a:gdLst>
              <a:ahLst/>
              <a:rect l="textAreaLeft" t="textAreaTop" r="textAreaRight" b="textAreaBottom"/>
              <a:pathLst>
                <a:path w="1076325" h="276225">
                  <a:moveTo>
                    <a:pt x="0" y="45974"/>
                  </a:moveTo>
                  <a:lnTo>
                    <a:pt x="3611" y="28074"/>
                  </a:lnTo>
                  <a:lnTo>
                    <a:pt x="13462" y="13462"/>
                  </a:lnTo>
                  <a:lnTo>
                    <a:pt x="28074" y="3611"/>
                  </a:lnTo>
                  <a:lnTo>
                    <a:pt x="45974" y="0"/>
                  </a:lnTo>
                  <a:lnTo>
                    <a:pt x="1029969" y="0"/>
                  </a:lnTo>
                  <a:lnTo>
                    <a:pt x="1047869" y="3611"/>
                  </a:lnTo>
                  <a:lnTo>
                    <a:pt x="1062481" y="13462"/>
                  </a:lnTo>
                  <a:lnTo>
                    <a:pt x="1072332" y="28074"/>
                  </a:lnTo>
                  <a:lnTo>
                    <a:pt x="1075943" y="45974"/>
                  </a:lnTo>
                  <a:lnTo>
                    <a:pt x="1075943" y="229869"/>
                  </a:lnTo>
                  <a:lnTo>
                    <a:pt x="1072332" y="247769"/>
                  </a:lnTo>
                  <a:lnTo>
                    <a:pt x="1062482" y="262381"/>
                  </a:lnTo>
                  <a:lnTo>
                    <a:pt x="1047869" y="272232"/>
                  </a:lnTo>
                  <a:lnTo>
                    <a:pt x="1029969" y="275843"/>
                  </a:lnTo>
                  <a:lnTo>
                    <a:pt x="45974" y="275843"/>
                  </a:lnTo>
                  <a:lnTo>
                    <a:pt x="28074" y="272232"/>
                  </a:lnTo>
                  <a:lnTo>
                    <a:pt x="13462" y="262381"/>
                  </a:lnTo>
                  <a:lnTo>
                    <a:pt x="3611" y="247769"/>
                  </a:lnTo>
                  <a:lnTo>
                    <a:pt x="0" y="229869"/>
                  </a:lnTo>
                  <a:lnTo>
                    <a:pt x="0" y="45974"/>
                  </a:lnTo>
                  <a:close/>
                </a:path>
              </a:pathLst>
            </a:custGeom>
            <a:noFill/>
            <a:ln w="9525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5" name="object 26"/>
          <p:cNvSpPr/>
          <p:nvPr/>
        </p:nvSpPr>
        <p:spPr>
          <a:xfrm>
            <a:off x="5852520" y="2908440"/>
            <a:ext cx="10616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5696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Sous_cat_2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6" name="object 27"/>
          <p:cNvGrpSpPr/>
          <p:nvPr/>
        </p:nvGrpSpPr>
        <p:grpSpPr>
          <a:xfrm>
            <a:off x="688680" y="3060360"/>
            <a:ext cx="11502000" cy="3796200"/>
            <a:chOff x="688680" y="3060360"/>
            <a:chExt cx="11502000" cy="3796200"/>
          </a:xfrm>
        </p:grpSpPr>
        <p:pic>
          <p:nvPicPr>
            <p:cNvPr id="287" name="object 28" descr=""/>
            <p:cNvPicPr/>
            <p:nvPr/>
          </p:nvPicPr>
          <p:blipFill>
            <a:blip r:embed="rId8"/>
            <a:stretch/>
          </p:blipFill>
          <p:spPr>
            <a:xfrm>
              <a:off x="688680" y="3336120"/>
              <a:ext cx="2915640" cy="3520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" name="object 29" descr=""/>
            <p:cNvPicPr/>
            <p:nvPr/>
          </p:nvPicPr>
          <p:blipFill>
            <a:blip r:embed="rId9"/>
            <a:stretch/>
          </p:blipFill>
          <p:spPr>
            <a:xfrm>
              <a:off x="4614840" y="4055400"/>
              <a:ext cx="7575840" cy="2801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9" name="object 30"/>
            <p:cNvSpPr/>
            <p:nvPr/>
          </p:nvSpPr>
          <p:spPr>
            <a:xfrm>
              <a:off x="3624840" y="3143880"/>
              <a:ext cx="1251360" cy="793440"/>
            </a:xfrm>
            <a:custGeom>
              <a:avLst/>
              <a:gdLst>
                <a:gd name="textAreaLeft" fmla="*/ 0 w 1251360"/>
                <a:gd name="textAreaRight" fmla="*/ 1252800 w 1251360"/>
                <a:gd name="textAreaTop" fmla="*/ 0 h 793440"/>
                <a:gd name="textAreaBottom" fmla="*/ 794880 h 793440"/>
              </a:gdLst>
              <a:ahLst/>
              <a:rect l="textAreaLeft" t="textAreaTop" r="textAreaRight" b="textAreaBottom"/>
              <a:pathLst>
                <a:path w="1252854" h="795020">
                  <a:moveTo>
                    <a:pt x="49656" y="712469"/>
                  </a:moveTo>
                  <a:lnTo>
                    <a:pt x="0" y="794511"/>
                  </a:lnTo>
                  <a:lnTo>
                    <a:pt x="95376" y="785113"/>
                  </a:lnTo>
                  <a:lnTo>
                    <a:pt x="87543" y="772667"/>
                  </a:lnTo>
                  <a:lnTo>
                    <a:pt x="61340" y="772667"/>
                  </a:lnTo>
                  <a:lnTo>
                    <a:pt x="52577" y="770762"/>
                  </a:lnTo>
                  <a:lnTo>
                    <a:pt x="44195" y="757300"/>
                  </a:lnTo>
                  <a:lnTo>
                    <a:pt x="46100" y="748537"/>
                  </a:lnTo>
                  <a:lnTo>
                    <a:pt x="64926" y="736732"/>
                  </a:lnTo>
                  <a:lnTo>
                    <a:pt x="49656" y="712469"/>
                  </a:lnTo>
                  <a:close/>
                </a:path>
                <a:path w="1252854" h="795020">
                  <a:moveTo>
                    <a:pt x="64926" y="736732"/>
                  </a:moveTo>
                  <a:lnTo>
                    <a:pt x="46100" y="748537"/>
                  </a:lnTo>
                  <a:lnTo>
                    <a:pt x="44195" y="757300"/>
                  </a:lnTo>
                  <a:lnTo>
                    <a:pt x="52577" y="770762"/>
                  </a:lnTo>
                  <a:lnTo>
                    <a:pt x="61340" y="772667"/>
                  </a:lnTo>
                  <a:lnTo>
                    <a:pt x="80128" y="760886"/>
                  </a:lnTo>
                  <a:lnTo>
                    <a:pt x="64926" y="736732"/>
                  </a:lnTo>
                  <a:close/>
                </a:path>
                <a:path w="1252854" h="795020">
                  <a:moveTo>
                    <a:pt x="80128" y="760886"/>
                  </a:moveTo>
                  <a:lnTo>
                    <a:pt x="61340" y="772667"/>
                  </a:lnTo>
                  <a:lnTo>
                    <a:pt x="87543" y="772667"/>
                  </a:lnTo>
                  <a:lnTo>
                    <a:pt x="80128" y="760886"/>
                  </a:lnTo>
                  <a:close/>
                </a:path>
                <a:path w="1252854" h="795020">
                  <a:moveTo>
                    <a:pt x="1235202" y="0"/>
                  </a:moveTo>
                  <a:lnTo>
                    <a:pt x="64926" y="736732"/>
                  </a:lnTo>
                  <a:lnTo>
                    <a:pt x="80128" y="760886"/>
                  </a:lnTo>
                  <a:lnTo>
                    <a:pt x="1250441" y="24129"/>
                  </a:lnTo>
                  <a:lnTo>
                    <a:pt x="1252474" y="15366"/>
                  </a:lnTo>
                  <a:lnTo>
                    <a:pt x="1248282" y="8636"/>
                  </a:lnTo>
                  <a:lnTo>
                    <a:pt x="1243964" y="1904"/>
                  </a:lnTo>
                  <a:lnTo>
                    <a:pt x="1235202" y="0"/>
                  </a:lnTo>
                  <a:close/>
                </a:path>
              </a:pathLst>
            </a:custGeom>
            <a:solidFill>
              <a:srgbClr val="d549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object 31"/>
            <p:cNvSpPr/>
            <p:nvPr/>
          </p:nvSpPr>
          <p:spPr>
            <a:xfrm>
              <a:off x="6368400" y="3143880"/>
              <a:ext cx="2034360" cy="916200"/>
            </a:xfrm>
            <a:custGeom>
              <a:avLst/>
              <a:gdLst>
                <a:gd name="textAreaLeft" fmla="*/ 0 w 2034360"/>
                <a:gd name="textAreaRight" fmla="*/ 2035800 w 2034360"/>
                <a:gd name="textAreaTop" fmla="*/ 0 h 916200"/>
                <a:gd name="textAreaBottom" fmla="*/ 917640 h 916200"/>
              </a:gdLst>
              <a:ahLst/>
              <a:rect l="textAreaLeft" t="textAreaTop" r="textAreaRight" b="textAreaBottom"/>
              <a:pathLst>
                <a:path w="2035809" h="917575">
                  <a:moveTo>
                    <a:pt x="1951520" y="891209"/>
                  </a:moveTo>
                  <a:lnTo>
                    <a:pt x="1939925" y="917320"/>
                  </a:lnTo>
                  <a:lnTo>
                    <a:pt x="2035683" y="913002"/>
                  </a:lnTo>
                  <a:lnTo>
                    <a:pt x="2025226" y="900302"/>
                  </a:lnTo>
                  <a:lnTo>
                    <a:pt x="1971802" y="900302"/>
                  </a:lnTo>
                  <a:lnTo>
                    <a:pt x="1964563" y="897000"/>
                  </a:lnTo>
                  <a:lnTo>
                    <a:pt x="1951520" y="891209"/>
                  </a:lnTo>
                  <a:close/>
                </a:path>
                <a:path w="2035809" h="917575">
                  <a:moveTo>
                    <a:pt x="1963081" y="865175"/>
                  </a:moveTo>
                  <a:lnTo>
                    <a:pt x="1951520" y="891209"/>
                  </a:lnTo>
                  <a:lnTo>
                    <a:pt x="1964563" y="897000"/>
                  </a:lnTo>
                  <a:lnTo>
                    <a:pt x="1971802" y="900302"/>
                  </a:lnTo>
                  <a:lnTo>
                    <a:pt x="1980184" y="897000"/>
                  </a:lnTo>
                  <a:lnTo>
                    <a:pt x="1983359" y="889761"/>
                  </a:lnTo>
                  <a:lnTo>
                    <a:pt x="1986661" y="882522"/>
                  </a:lnTo>
                  <a:lnTo>
                    <a:pt x="1983359" y="874140"/>
                  </a:lnTo>
                  <a:lnTo>
                    <a:pt x="1963081" y="865175"/>
                  </a:lnTo>
                  <a:close/>
                </a:path>
                <a:path w="2035809" h="917575">
                  <a:moveTo>
                    <a:pt x="1974723" y="838961"/>
                  </a:moveTo>
                  <a:lnTo>
                    <a:pt x="1963081" y="865175"/>
                  </a:lnTo>
                  <a:lnTo>
                    <a:pt x="1983359" y="874140"/>
                  </a:lnTo>
                  <a:lnTo>
                    <a:pt x="1986661" y="882522"/>
                  </a:lnTo>
                  <a:lnTo>
                    <a:pt x="1983359" y="889761"/>
                  </a:lnTo>
                  <a:lnTo>
                    <a:pt x="1980184" y="897000"/>
                  </a:lnTo>
                  <a:lnTo>
                    <a:pt x="1971802" y="900302"/>
                  </a:lnTo>
                  <a:lnTo>
                    <a:pt x="2025226" y="900302"/>
                  </a:lnTo>
                  <a:lnTo>
                    <a:pt x="1974723" y="838961"/>
                  </a:lnTo>
                  <a:close/>
                </a:path>
                <a:path w="2035809" h="917575">
                  <a:moveTo>
                    <a:pt x="14859" y="0"/>
                  </a:moveTo>
                  <a:lnTo>
                    <a:pt x="6350" y="3301"/>
                  </a:lnTo>
                  <a:lnTo>
                    <a:pt x="3175" y="10413"/>
                  </a:lnTo>
                  <a:lnTo>
                    <a:pt x="0" y="17652"/>
                  </a:lnTo>
                  <a:lnTo>
                    <a:pt x="3302" y="26162"/>
                  </a:lnTo>
                  <a:lnTo>
                    <a:pt x="1951520" y="891209"/>
                  </a:lnTo>
                  <a:lnTo>
                    <a:pt x="1963081" y="865175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a66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91" name="object 32" descr=""/>
            <p:cNvPicPr/>
            <p:nvPr/>
          </p:nvPicPr>
          <p:blipFill>
            <a:blip r:embed="rId10"/>
            <a:stretch/>
          </p:blipFill>
          <p:spPr>
            <a:xfrm>
              <a:off x="1604880" y="3060360"/>
              <a:ext cx="1074600" cy="27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2" name="object 33"/>
            <p:cNvSpPr/>
            <p:nvPr/>
          </p:nvSpPr>
          <p:spPr>
            <a:xfrm>
              <a:off x="1604880" y="3060360"/>
              <a:ext cx="1074960" cy="274680"/>
            </a:xfrm>
            <a:custGeom>
              <a:avLst/>
              <a:gdLst>
                <a:gd name="textAreaLeft" fmla="*/ 0 w 1074960"/>
                <a:gd name="textAreaRight" fmla="*/ 1076400 w 1074960"/>
                <a:gd name="textAreaTop" fmla="*/ 0 h 274680"/>
                <a:gd name="textAreaBottom" fmla="*/ 276120 h 274680"/>
              </a:gdLst>
              <a:ahLst/>
              <a:rect l="textAreaLeft" t="textAreaTop" r="textAreaRight" b="textAreaBottom"/>
              <a:pathLst>
                <a:path w="1076325" h="276225">
                  <a:moveTo>
                    <a:pt x="0" y="45974"/>
                  </a:moveTo>
                  <a:lnTo>
                    <a:pt x="3611" y="28074"/>
                  </a:lnTo>
                  <a:lnTo>
                    <a:pt x="13462" y="13462"/>
                  </a:lnTo>
                  <a:lnTo>
                    <a:pt x="28074" y="3611"/>
                  </a:lnTo>
                  <a:lnTo>
                    <a:pt x="45973" y="0"/>
                  </a:lnTo>
                  <a:lnTo>
                    <a:pt x="1029970" y="0"/>
                  </a:lnTo>
                  <a:lnTo>
                    <a:pt x="1047869" y="3611"/>
                  </a:lnTo>
                  <a:lnTo>
                    <a:pt x="1062482" y="13462"/>
                  </a:lnTo>
                  <a:lnTo>
                    <a:pt x="1072332" y="28074"/>
                  </a:lnTo>
                  <a:lnTo>
                    <a:pt x="1075944" y="45974"/>
                  </a:lnTo>
                  <a:lnTo>
                    <a:pt x="1075944" y="229870"/>
                  </a:lnTo>
                  <a:lnTo>
                    <a:pt x="1072332" y="247769"/>
                  </a:lnTo>
                  <a:lnTo>
                    <a:pt x="1062482" y="262382"/>
                  </a:lnTo>
                  <a:lnTo>
                    <a:pt x="1047869" y="272232"/>
                  </a:lnTo>
                  <a:lnTo>
                    <a:pt x="1029970" y="275844"/>
                  </a:lnTo>
                  <a:lnTo>
                    <a:pt x="45973" y="275844"/>
                  </a:lnTo>
                  <a:lnTo>
                    <a:pt x="28074" y="272232"/>
                  </a:lnTo>
                  <a:lnTo>
                    <a:pt x="13462" y="262382"/>
                  </a:lnTo>
                  <a:lnTo>
                    <a:pt x="3611" y="247769"/>
                  </a:lnTo>
                  <a:lnTo>
                    <a:pt x="0" y="229870"/>
                  </a:lnTo>
                  <a:lnTo>
                    <a:pt x="0" y="45974"/>
                  </a:lnTo>
                  <a:close/>
                </a:path>
              </a:pathLst>
            </a:custGeom>
            <a:noFill/>
            <a:ln w="952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3" name="object 34"/>
          <p:cNvSpPr/>
          <p:nvPr/>
        </p:nvSpPr>
        <p:spPr>
          <a:xfrm>
            <a:off x="1611360" y="3085200"/>
            <a:ext cx="10616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888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7</a:t>
            </a:r>
            <a:r>
              <a:rPr b="1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object 35"/>
          <p:cNvGrpSpPr/>
          <p:nvPr/>
        </p:nvGrpSpPr>
        <p:grpSpPr>
          <a:xfrm>
            <a:off x="9029880" y="3777840"/>
            <a:ext cx="1256040" cy="272880"/>
            <a:chOff x="9029880" y="3777840"/>
            <a:chExt cx="1256040" cy="272880"/>
          </a:xfrm>
        </p:grpSpPr>
        <p:pic>
          <p:nvPicPr>
            <p:cNvPr id="295" name="object 36" descr=""/>
            <p:cNvPicPr/>
            <p:nvPr/>
          </p:nvPicPr>
          <p:blipFill>
            <a:blip r:embed="rId11"/>
            <a:stretch/>
          </p:blipFill>
          <p:spPr>
            <a:xfrm>
              <a:off x="9029880" y="3777840"/>
              <a:ext cx="1256040" cy="27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6" name="object 37"/>
            <p:cNvSpPr/>
            <p:nvPr/>
          </p:nvSpPr>
          <p:spPr>
            <a:xfrm>
              <a:off x="9029880" y="3777840"/>
              <a:ext cx="1256040" cy="272880"/>
            </a:xfrm>
            <a:custGeom>
              <a:avLst/>
              <a:gdLst>
                <a:gd name="textAreaLeft" fmla="*/ 0 w 1256040"/>
                <a:gd name="textAreaRight" fmla="*/ 1257480 w 1256040"/>
                <a:gd name="textAreaTop" fmla="*/ 0 h 272880"/>
                <a:gd name="textAreaBottom" fmla="*/ 274320 h 272880"/>
              </a:gdLst>
              <a:ahLst/>
              <a:rect l="textAreaLeft" t="textAreaTop" r="textAreaRight" b="textAreaBottom"/>
              <a:pathLst>
                <a:path w="1257300" h="274320">
                  <a:moveTo>
                    <a:pt x="0" y="45719"/>
                  </a:moveTo>
                  <a:lnTo>
                    <a:pt x="3589" y="27914"/>
                  </a:lnTo>
                  <a:lnTo>
                    <a:pt x="13382" y="13382"/>
                  </a:lnTo>
                  <a:lnTo>
                    <a:pt x="27914" y="3589"/>
                  </a:lnTo>
                  <a:lnTo>
                    <a:pt x="45720" y="0"/>
                  </a:lnTo>
                  <a:lnTo>
                    <a:pt x="1211579" y="0"/>
                  </a:lnTo>
                  <a:lnTo>
                    <a:pt x="1229385" y="3589"/>
                  </a:lnTo>
                  <a:lnTo>
                    <a:pt x="1243917" y="13382"/>
                  </a:lnTo>
                  <a:lnTo>
                    <a:pt x="1253710" y="27914"/>
                  </a:lnTo>
                  <a:lnTo>
                    <a:pt x="1257300" y="45719"/>
                  </a:lnTo>
                  <a:lnTo>
                    <a:pt x="1257300" y="228599"/>
                  </a:lnTo>
                  <a:lnTo>
                    <a:pt x="1253710" y="246405"/>
                  </a:lnTo>
                  <a:lnTo>
                    <a:pt x="1243917" y="260937"/>
                  </a:lnTo>
                  <a:lnTo>
                    <a:pt x="1229385" y="270730"/>
                  </a:lnTo>
                  <a:lnTo>
                    <a:pt x="1211579" y="274319"/>
                  </a:lnTo>
                  <a:lnTo>
                    <a:pt x="45720" y="274319"/>
                  </a:lnTo>
                  <a:lnTo>
                    <a:pt x="27914" y="270730"/>
                  </a:lnTo>
                  <a:lnTo>
                    <a:pt x="13382" y="260937"/>
                  </a:lnTo>
                  <a:lnTo>
                    <a:pt x="3589" y="246405"/>
                  </a:lnTo>
                  <a:lnTo>
                    <a:pt x="0" y="228599"/>
                  </a:lnTo>
                  <a:lnTo>
                    <a:pt x="0" y="45719"/>
                  </a:lnTo>
                  <a:close/>
                </a:path>
              </a:pathLst>
            </a:custGeom>
            <a:noFill/>
            <a:ln w="9525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7" name="object 38"/>
          <p:cNvSpPr/>
          <p:nvPr/>
        </p:nvSpPr>
        <p:spPr>
          <a:xfrm>
            <a:off x="9036360" y="3803040"/>
            <a:ext cx="12430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7892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63</a:t>
            </a:r>
            <a:r>
              <a:rPr b="1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563120" y="182160"/>
            <a:ext cx="9558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ANA</a:t>
            </a:r>
            <a:r>
              <a:rPr b="1" lang="fr-FR" sz="4000" spc="-537" strike="noStrike">
                <a:solidFill>
                  <a:srgbClr val="000000"/>
                </a:solidFill>
                <a:latin typeface="Corbel"/>
              </a:rPr>
              <a:t>L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YSE</a:t>
            </a:r>
            <a:r>
              <a:rPr b="1" lang="fr-FR" sz="4000" spc="-6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DU</a:t>
            </a:r>
            <a:r>
              <a:rPr b="1" lang="fr-FR" sz="4000" spc="-20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CORPUS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9" name="object 3"/>
          <p:cNvGrpSpPr/>
          <p:nvPr/>
        </p:nvGrpSpPr>
        <p:grpSpPr>
          <a:xfrm>
            <a:off x="1537560" y="807840"/>
            <a:ext cx="5189760" cy="475920"/>
            <a:chOff x="1537560" y="807840"/>
            <a:chExt cx="5189760" cy="475920"/>
          </a:xfrm>
        </p:grpSpPr>
        <p:sp>
          <p:nvSpPr>
            <p:cNvPr id="300" name="object 4"/>
            <p:cNvSpPr/>
            <p:nvPr/>
          </p:nvSpPr>
          <p:spPr>
            <a:xfrm>
              <a:off x="1537560" y="807840"/>
              <a:ext cx="5189760" cy="475920"/>
            </a:xfrm>
            <a:custGeom>
              <a:avLst/>
              <a:gdLst>
                <a:gd name="textAreaLeft" fmla="*/ 0 w 5189760"/>
                <a:gd name="textAreaRight" fmla="*/ 5191200 w 5189760"/>
                <a:gd name="textAreaTop" fmla="*/ 0 h 475920"/>
                <a:gd name="textAreaBottom" fmla="*/ 477360 h 475920"/>
              </a:gdLst>
              <a:ahLst/>
              <a:rect l="textAreaLeft" t="textAreaTop" r="textAreaRight" b="textAreaBottom"/>
              <a:pathLst>
                <a:path w="5191125" h="477519">
                  <a:moveTo>
                    <a:pt x="5111242" y="0"/>
                  </a:moveTo>
                  <a:lnTo>
                    <a:pt x="79502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2" y="477012"/>
                  </a:lnTo>
                  <a:lnTo>
                    <a:pt x="5111242" y="477012"/>
                  </a:lnTo>
                  <a:lnTo>
                    <a:pt x="5142202" y="470769"/>
                  </a:lnTo>
                  <a:lnTo>
                    <a:pt x="5167471" y="453739"/>
                  </a:lnTo>
                  <a:lnTo>
                    <a:pt x="5184501" y="428470"/>
                  </a:lnTo>
                  <a:lnTo>
                    <a:pt x="5190744" y="397509"/>
                  </a:lnTo>
                  <a:lnTo>
                    <a:pt x="5190744" y="79501"/>
                  </a:lnTo>
                  <a:lnTo>
                    <a:pt x="5184501" y="48541"/>
                  </a:lnTo>
                  <a:lnTo>
                    <a:pt x="5167471" y="23272"/>
                  </a:lnTo>
                  <a:lnTo>
                    <a:pt x="5142202" y="6242"/>
                  </a:lnTo>
                  <a:lnTo>
                    <a:pt x="5111242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1" name="object 5"/>
            <p:cNvSpPr/>
            <p:nvPr/>
          </p:nvSpPr>
          <p:spPr>
            <a:xfrm>
              <a:off x="1537560" y="807840"/>
              <a:ext cx="5189760" cy="475920"/>
            </a:xfrm>
            <a:custGeom>
              <a:avLst/>
              <a:gdLst>
                <a:gd name="textAreaLeft" fmla="*/ 0 w 5189760"/>
                <a:gd name="textAreaRight" fmla="*/ 5191200 w 5189760"/>
                <a:gd name="textAreaTop" fmla="*/ 0 h 475920"/>
                <a:gd name="textAreaBottom" fmla="*/ 477360 h 475920"/>
              </a:gdLst>
              <a:ahLst/>
              <a:rect l="textAreaLeft" t="textAreaTop" r="textAreaRight" b="textAreaBottom"/>
              <a:pathLst>
                <a:path w="5191125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2" y="0"/>
                  </a:lnTo>
                  <a:lnTo>
                    <a:pt x="5111242" y="0"/>
                  </a:lnTo>
                  <a:lnTo>
                    <a:pt x="5142202" y="6242"/>
                  </a:lnTo>
                  <a:lnTo>
                    <a:pt x="5167471" y="23272"/>
                  </a:lnTo>
                  <a:lnTo>
                    <a:pt x="5184501" y="48541"/>
                  </a:lnTo>
                  <a:lnTo>
                    <a:pt x="5190744" y="79501"/>
                  </a:lnTo>
                  <a:lnTo>
                    <a:pt x="5190744" y="397509"/>
                  </a:lnTo>
                  <a:lnTo>
                    <a:pt x="5184501" y="428470"/>
                  </a:lnTo>
                  <a:lnTo>
                    <a:pt x="5167471" y="453739"/>
                  </a:lnTo>
                  <a:lnTo>
                    <a:pt x="5142202" y="470769"/>
                  </a:lnTo>
                  <a:lnTo>
                    <a:pt x="5111242" y="477012"/>
                  </a:lnTo>
                  <a:lnTo>
                    <a:pt x="79502" y="477012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noFill/>
            <a:ln w="9525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2" name="object 6"/>
          <p:cNvSpPr/>
          <p:nvPr/>
        </p:nvSpPr>
        <p:spPr>
          <a:xfrm>
            <a:off x="1639800" y="933120"/>
            <a:ext cx="46659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corpus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représente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l’ensemble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descriptions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jeu 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données.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3" name="object 7"/>
          <p:cNvGrpSpPr/>
          <p:nvPr/>
        </p:nvGrpSpPr>
        <p:grpSpPr>
          <a:xfrm>
            <a:off x="1071360" y="193680"/>
            <a:ext cx="9995760" cy="2404800"/>
            <a:chOff x="1071360" y="193680"/>
            <a:chExt cx="9995760" cy="2404800"/>
          </a:xfrm>
        </p:grpSpPr>
        <p:pic>
          <p:nvPicPr>
            <p:cNvPr id="304" name="object 8" descr=""/>
            <p:cNvPicPr/>
            <p:nvPr/>
          </p:nvPicPr>
          <p:blipFill>
            <a:blip r:embed="rId1"/>
            <a:stretch/>
          </p:blipFill>
          <p:spPr>
            <a:xfrm>
              <a:off x="7225200" y="193680"/>
              <a:ext cx="3841920" cy="240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5" name="object 9" descr=""/>
            <p:cNvPicPr/>
            <p:nvPr/>
          </p:nvPicPr>
          <p:blipFill>
            <a:blip r:embed="rId2"/>
            <a:stretch/>
          </p:blipFill>
          <p:spPr>
            <a:xfrm>
              <a:off x="1071360" y="1694520"/>
              <a:ext cx="5655600" cy="90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6" name="object 10"/>
            <p:cNvSpPr/>
            <p:nvPr/>
          </p:nvSpPr>
          <p:spPr>
            <a:xfrm>
              <a:off x="1071360" y="1694520"/>
              <a:ext cx="5655600" cy="903960"/>
            </a:xfrm>
            <a:custGeom>
              <a:avLst/>
              <a:gdLst>
                <a:gd name="textAreaLeft" fmla="*/ 0 w 5655600"/>
                <a:gd name="textAreaRight" fmla="*/ 5657040 w 5655600"/>
                <a:gd name="textAreaTop" fmla="*/ 0 h 903960"/>
                <a:gd name="textAreaBottom" fmla="*/ 905400 h 903960"/>
              </a:gdLst>
              <a:ahLst/>
              <a:rect l="textAreaLeft" t="textAreaTop" r="textAreaRight" b="textAreaBottom"/>
              <a:pathLst>
                <a:path w="5657215" h="905510">
                  <a:moveTo>
                    <a:pt x="0" y="150875"/>
                  </a:moveTo>
                  <a:lnTo>
                    <a:pt x="7691" y="103193"/>
                  </a:lnTo>
                  <a:lnTo>
                    <a:pt x="29110" y="61776"/>
                  </a:lnTo>
                  <a:lnTo>
                    <a:pt x="61771" y="29114"/>
                  </a:lnTo>
                  <a:lnTo>
                    <a:pt x="103188" y="7693"/>
                  </a:lnTo>
                  <a:lnTo>
                    <a:pt x="150875" y="0"/>
                  </a:lnTo>
                  <a:lnTo>
                    <a:pt x="5506211" y="0"/>
                  </a:lnTo>
                  <a:lnTo>
                    <a:pt x="5553894" y="7693"/>
                  </a:lnTo>
                  <a:lnTo>
                    <a:pt x="5595311" y="29114"/>
                  </a:lnTo>
                  <a:lnTo>
                    <a:pt x="5627973" y="61776"/>
                  </a:lnTo>
                  <a:lnTo>
                    <a:pt x="5649394" y="103193"/>
                  </a:lnTo>
                  <a:lnTo>
                    <a:pt x="5657087" y="150875"/>
                  </a:lnTo>
                  <a:lnTo>
                    <a:pt x="5657087" y="754379"/>
                  </a:lnTo>
                  <a:lnTo>
                    <a:pt x="5649394" y="802062"/>
                  </a:lnTo>
                  <a:lnTo>
                    <a:pt x="5627973" y="843479"/>
                  </a:lnTo>
                  <a:lnTo>
                    <a:pt x="5595311" y="876141"/>
                  </a:lnTo>
                  <a:lnTo>
                    <a:pt x="5553894" y="897562"/>
                  </a:lnTo>
                  <a:lnTo>
                    <a:pt x="5506211" y="905256"/>
                  </a:lnTo>
                  <a:lnTo>
                    <a:pt x="150875" y="905256"/>
                  </a:lnTo>
                  <a:lnTo>
                    <a:pt x="103188" y="897562"/>
                  </a:lnTo>
                  <a:lnTo>
                    <a:pt x="61771" y="876141"/>
                  </a:lnTo>
                  <a:lnTo>
                    <a:pt x="29110" y="843479"/>
                  </a:lnTo>
                  <a:lnTo>
                    <a:pt x="7691" y="802062"/>
                  </a:lnTo>
                  <a:lnTo>
                    <a:pt x="0" y="754379"/>
                  </a:lnTo>
                  <a:lnTo>
                    <a:pt x="0" y="150875"/>
                  </a:lnTo>
                  <a:close/>
                </a:path>
              </a:pathLst>
            </a:custGeom>
            <a:noFill/>
            <a:ln w="9525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7" name="object 11"/>
          <p:cNvSpPr/>
          <p:nvPr/>
        </p:nvSpPr>
        <p:spPr>
          <a:xfrm>
            <a:off x="1194840" y="1760040"/>
            <a:ext cx="52736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612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612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Analyse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mots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les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plus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fréquents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dans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corpus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18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fréquents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corpus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généraux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»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qui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décrivent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produits.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33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33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C’est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normal,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doivent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apparaître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toutes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descriptions.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8" name="object 12"/>
          <p:cNvGrpSpPr/>
          <p:nvPr/>
        </p:nvGrpSpPr>
        <p:grpSpPr>
          <a:xfrm>
            <a:off x="1071360" y="2743200"/>
            <a:ext cx="10914840" cy="4113360"/>
            <a:chOff x="1071360" y="2743200"/>
            <a:chExt cx="10914840" cy="4113360"/>
          </a:xfrm>
        </p:grpSpPr>
        <p:pic>
          <p:nvPicPr>
            <p:cNvPr id="309" name="object 13" descr=""/>
            <p:cNvPicPr/>
            <p:nvPr/>
          </p:nvPicPr>
          <p:blipFill>
            <a:blip r:embed="rId3"/>
            <a:stretch/>
          </p:blipFill>
          <p:spPr>
            <a:xfrm>
              <a:off x="7225200" y="2743200"/>
              <a:ext cx="4761000" cy="411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0" name="object 14" descr=""/>
            <p:cNvPicPr/>
            <p:nvPr/>
          </p:nvPicPr>
          <p:blipFill>
            <a:blip r:embed="rId4"/>
            <a:stretch/>
          </p:blipFill>
          <p:spPr>
            <a:xfrm>
              <a:off x="1071360" y="3231000"/>
              <a:ext cx="5655600" cy="1476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1" name="object 15"/>
            <p:cNvSpPr/>
            <p:nvPr/>
          </p:nvSpPr>
          <p:spPr>
            <a:xfrm>
              <a:off x="1071360" y="3231000"/>
              <a:ext cx="5655600" cy="1476720"/>
            </a:xfrm>
            <a:custGeom>
              <a:avLst/>
              <a:gdLst>
                <a:gd name="textAreaLeft" fmla="*/ 0 w 5655600"/>
                <a:gd name="textAreaRight" fmla="*/ 5657040 w 5655600"/>
                <a:gd name="textAreaTop" fmla="*/ 0 h 1476720"/>
                <a:gd name="textAreaBottom" fmla="*/ 1478160 h 1476720"/>
              </a:gdLst>
              <a:ahLst/>
              <a:rect l="textAreaLeft" t="textAreaTop" r="textAreaRight" b="textAreaBottom"/>
              <a:pathLst>
                <a:path w="5657215" h="1478279">
                  <a:moveTo>
                    <a:pt x="0" y="246380"/>
                  </a:moveTo>
                  <a:lnTo>
                    <a:pt x="5005" y="196741"/>
                  </a:lnTo>
                  <a:lnTo>
                    <a:pt x="19362" y="150500"/>
                  </a:lnTo>
                  <a:lnTo>
                    <a:pt x="42078" y="108650"/>
                  </a:lnTo>
                  <a:lnTo>
                    <a:pt x="72164" y="72183"/>
                  </a:lnTo>
                  <a:lnTo>
                    <a:pt x="108628" y="42092"/>
                  </a:lnTo>
                  <a:lnTo>
                    <a:pt x="150479" y="19369"/>
                  </a:lnTo>
                  <a:lnTo>
                    <a:pt x="196727" y="5007"/>
                  </a:lnTo>
                  <a:lnTo>
                    <a:pt x="246380" y="0"/>
                  </a:lnTo>
                  <a:lnTo>
                    <a:pt x="5410708" y="0"/>
                  </a:lnTo>
                  <a:lnTo>
                    <a:pt x="5460346" y="5007"/>
                  </a:lnTo>
                  <a:lnTo>
                    <a:pt x="5506587" y="19369"/>
                  </a:lnTo>
                  <a:lnTo>
                    <a:pt x="5548437" y="42092"/>
                  </a:lnTo>
                  <a:lnTo>
                    <a:pt x="5584904" y="72183"/>
                  </a:lnTo>
                  <a:lnTo>
                    <a:pt x="5614995" y="108650"/>
                  </a:lnTo>
                  <a:lnTo>
                    <a:pt x="5637718" y="150500"/>
                  </a:lnTo>
                  <a:lnTo>
                    <a:pt x="5652080" y="196741"/>
                  </a:lnTo>
                  <a:lnTo>
                    <a:pt x="5657087" y="246380"/>
                  </a:lnTo>
                  <a:lnTo>
                    <a:pt x="5657087" y="1231900"/>
                  </a:lnTo>
                  <a:lnTo>
                    <a:pt x="5652080" y="1281538"/>
                  </a:lnTo>
                  <a:lnTo>
                    <a:pt x="5637718" y="1327779"/>
                  </a:lnTo>
                  <a:lnTo>
                    <a:pt x="5614995" y="1369629"/>
                  </a:lnTo>
                  <a:lnTo>
                    <a:pt x="5584904" y="1406096"/>
                  </a:lnTo>
                  <a:lnTo>
                    <a:pt x="5548437" y="1436187"/>
                  </a:lnTo>
                  <a:lnTo>
                    <a:pt x="5506587" y="1458910"/>
                  </a:lnTo>
                  <a:lnTo>
                    <a:pt x="5460346" y="1473272"/>
                  </a:lnTo>
                  <a:lnTo>
                    <a:pt x="5410708" y="1478280"/>
                  </a:lnTo>
                  <a:lnTo>
                    <a:pt x="246380" y="1478280"/>
                  </a:lnTo>
                  <a:lnTo>
                    <a:pt x="196727" y="1473272"/>
                  </a:lnTo>
                  <a:lnTo>
                    <a:pt x="150479" y="1458910"/>
                  </a:lnTo>
                  <a:lnTo>
                    <a:pt x="108628" y="1436187"/>
                  </a:lnTo>
                  <a:lnTo>
                    <a:pt x="72164" y="1406096"/>
                  </a:lnTo>
                  <a:lnTo>
                    <a:pt x="42078" y="1369629"/>
                  </a:lnTo>
                  <a:lnTo>
                    <a:pt x="19362" y="1327779"/>
                  </a:lnTo>
                  <a:lnTo>
                    <a:pt x="5005" y="1281538"/>
                  </a:lnTo>
                  <a:lnTo>
                    <a:pt x="0" y="1231900"/>
                  </a:lnTo>
                  <a:lnTo>
                    <a:pt x="0" y="246380"/>
                  </a:lnTo>
                  <a:close/>
                </a:path>
              </a:pathLst>
            </a:custGeom>
            <a:noFill/>
            <a:ln w="9525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2" name="object 16"/>
          <p:cNvSpPr/>
          <p:nvPr/>
        </p:nvSpPr>
        <p:spPr>
          <a:xfrm>
            <a:off x="1222920" y="3400560"/>
            <a:ext cx="493452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Analyse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mots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les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plus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fréquents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la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catégorie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«</a:t>
            </a:r>
            <a:r>
              <a:rPr b="1" lang="fr-FR" sz="1200" spc="-6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Wrist</a:t>
            </a:r>
            <a:r>
              <a:rPr b="1" lang="fr-FR" sz="1200" spc="-7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Watches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»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(sous_cat_2)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33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3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retrouve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spécifiques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comme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watch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»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41880">
              <a:lnSpc>
                <a:spcPct val="100000"/>
              </a:lnSpc>
              <a:tabLst>
                <a:tab algn="l" pos="643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analog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».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3320" indent="-17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3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retrouve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aussi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peu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d’importance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comme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 for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»,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641880">
              <a:lnSpc>
                <a:spcPct val="100000"/>
              </a:lnSpc>
              <a:tabLst>
                <a:tab algn="l" pos="643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only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»,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21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buy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».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object 17"/>
          <p:cNvGrpSpPr/>
          <p:nvPr/>
        </p:nvGrpSpPr>
        <p:grpSpPr>
          <a:xfrm>
            <a:off x="1071360" y="5171040"/>
            <a:ext cx="5655600" cy="1476720"/>
            <a:chOff x="1071360" y="5171040"/>
            <a:chExt cx="5655600" cy="1476720"/>
          </a:xfrm>
        </p:grpSpPr>
        <p:pic>
          <p:nvPicPr>
            <p:cNvPr id="314" name="object 18" descr=""/>
            <p:cNvPicPr/>
            <p:nvPr/>
          </p:nvPicPr>
          <p:blipFill>
            <a:blip r:embed="rId5"/>
            <a:stretch/>
          </p:blipFill>
          <p:spPr>
            <a:xfrm>
              <a:off x="1071360" y="5171040"/>
              <a:ext cx="5655600" cy="1476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5" name="object 19"/>
            <p:cNvSpPr/>
            <p:nvPr/>
          </p:nvSpPr>
          <p:spPr>
            <a:xfrm>
              <a:off x="1071360" y="5171040"/>
              <a:ext cx="5655600" cy="1476720"/>
            </a:xfrm>
            <a:custGeom>
              <a:avLst/>
              <a:gdLst>
                <a:gd name="textAreaLeft" fmla="*/ 0 w 5655600"/>
                <a:gd name="textAreaRight" fmla="*/ 5657040 w 5655600"/>
                <a:gd name="textAreaTop" fmla="*/ 0 h 1476720"/>
                <a:gd name="textAreaBottom" fmla="*/ 1478160 h 1476720"/>
              </a:gdLst>
              <a:ahLst/>
              <a:rect l="textAreaLeft" t="textAreaTop" r="textAreaRight" b="textAreaBottom"/>
              <a:pathLst>
                <a:path w="5657215" h="1478279">
                  <a:moveTo>
                    <a:pt x="0" y="246380"/>
                  </a:moveTo>
                  <a:lnTo>
                    <a:pt x="5005" y="196741"/>
                  </a:lnTo>
                  <a:lnTo>
                    <a:pt x="19362" y="150500"/>
                  </a:lnTo>
                  <a:lnTo>
                    <a:pt x="42078" y="108650"/>
                  </a:lnTo>
                  <a:lnTo>
                    <a:pt x="72164" y="72183"/>
                  </a:lnTo>
                  <a:lnTo>
                    <a:pt x="108628" y="42092"/>
                  </a:lnTo>
                  <a:lnTo>
                    <a:pt x="150479" y="19369"/>
                  </a:lnTo>
                  <a:lnTo>
                    <a:pt x="196727" y="5007"/>
                  </a:lnTo>
                  <a:lnTo>
                    <a:pt x="246380" y="0"/>
                  </a:lnTo>
                  <a:lnTo>
                    <a:pt x="5410708" y="0"/>
                  </a:lnTo>
                  <a:lnTo>
                    <a:pt x="5460346" y="5007"/>
                  </a:lnTo>
                  <a:lnTo>
                    <a:pt x="5506587" y="19369"/>
                  </a:lnTo>
                  <a:lnTo>
                    <a:pt x="5548437" y="42092"/>
                  </a:lnTo>
                  <a:lnTo>
                    <a:pt x="5584904" y="72183"/>
                  </a:lnTo>
                  <a:lnTo>
                    <a:pt x="5614995" y="108650"/>
                  </a:lnTo>
                  <a:lnTo>
                    <a:pt x="5637718" y="150500"/>
                  </a:lnTo>
                  <a:lnTo>
                    <a:pt x="5652080" y="196741"/>
                  </a:lnTo>
                  <a:lnTo>
                    <a:pt x="5657087" y="246380"/>
                  </a:lnTo>
                  <a:lnTo>
                    <a:pt x="5657087" y="1231900"/>
                  </a:lnTo>
                  <a:lnTo>
                    <a:pt x="5652080" y="1281552"/>
                  </a:lnTo>
                  <a:lnTo>
                    <a:pt x="5637718" y="1327800"/>
                  </a:lnTo>
                  <a:lnTo>
                    <a:pt x="5614995" y="1369651"/>
                  </a:lnTo>
                  <a:lnTo>
                    <a:pt x="5584904" y="1406115"/>
                  </a:lnTo>
                  <a:lnTo>
                    <a:pt x="5548437" y="1436201"/>
                  </a:lnTo>
                  <a:lnTo>
                    <a:pt x="5506587" y="1458917"/>
                  </a:lnTo>
                  <a:lnTo>
                    <a:pt x="5460346" y="1473274"/>
                  </a:lnTo>
                  <a:lnTo>
                    <a:pt x="5410708" y="1478280"/>
                  </a:lnTo>
                  <a:lnTo>
                    <a:pt x="246380" y="1478280"/>
                  </a:lnTo>
                  <a:lnTo>
                    <a:pt x="196727" y="1473274"/>
                  </a:lnTo>
                  <a:lnTo>
                    <a:pt x="150479" y="1458917"/>
                  </a:lnTo>
                  <a:lnTo>
                    <a:pt x="108628" y="1436201"/>
                  </a:lnTo>
                  <a:lnTo>
                    <a:pt x="72164" y="1406115"/>
                  </a:lnTo>
                  <a:lnTo>
                    <a:pt x="42078" y="1369651"/>
                  </a:lnTo>
                  <a:lnTo>
                    <a:pt x="19362" y="1327800"/>
                  </a:lnTo>
                  <a:lnTo>
                    <a:pt x="5005" y="1281552"/>
                  </a:lnTo>
                  <a:lnTo>
                    <a:pt x="0" y="1231900"/>
                  </a:lnTo>
                  <a:lnTo>
                    <a:pt x="0" y="246380"/>
                  </a:lnTo>
                  <a:close/>
                </a:path>
              </a:pathLst>
            </a:custGeom>
            <a:noFill/>
            <a:ln w="9525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6" name="object 20"/>
          <p:cNvSpPr/>
          <p:nvPr/>
        </p:nvSpPr>
        <p:spPr>
          <a:xfrm>
            <a:off x="1245960" y="5249520"/>
            <a:ext cx="531216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1735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790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Afin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bien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préparer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classification,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allons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essayer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64520" algn="ctr">
              <a:lnSpc>
                <a:spcPct val="100000"/>
              </a:lnSpc>
              <a:tabLst>
                <a:tab algn="l" pos="3790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plusieurs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opérations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afin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choisir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celle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s’avère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performante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notre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68840" algn="ctr">
              <a:lnSpc>
                <a:spcPct val="100000"/>
              </a:lnSpc>
              <a:tabLst>
                <a:tab algn="l" pos="37908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corpus.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5400" indent="-1735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80640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critère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performance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choisi est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l’accuracy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régression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logistique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mise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en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place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prédire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article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optimisée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061360">
              <a:lnSpc>
                <a:spcPct val="100000"/>
              </a:lnSpc>
              <a:tabLst>
                <a:tab algn="l" pos="80640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RandomizeSearchCV.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7" name="object 21"/>
          <p:cNvGrpSpPr/>
          <p:nvPr/>
        </p:nvGrpSpPr>
        <p:grpSpPr>
          <a:xfrm>
            <a:off x="6714720" y="2105280"/>
            <a:ext cx="509040" cy="1902960"/>
            <a:chOff x="6714720" y="2105280"/>
            <a:chExt cx="509040" cy="1902960"/>
          </a:xfrm>
        </p:grpSpPr>
        <p:sp>
          <p:nvSpPr>
            <p:cNvPr id="318" name="object 22"/>
            <p:cNvSpPr/>
            <p:nvPr/>
          </p:nvSpPr>
          <p:spPr>
            <a:xfrm>
              <a:off x="6714720" y="2105280"/>
              <a:ext cx="509040" cy="84240"/>
            </a:xfrm>
            <a:custGeom>
              <a:avLst/>
              <a:gdLst>
                <a:gd name="textAreaLeft" fmla="*/ 0 w 509040"/>
                <a:gd name="textAreaRight" fmla="*/ 510480 w 509040"/>
                <a:gd name="textAreaTop" fmla="*/ 0 h 84240"/>
                <a:gd name="textAreaBottom" fmla="*/ 85680 h 84240"/>
              </a:gdLst>
              <a:ahLst/>
              <a:rect l="textAreaLeft" t="textAreaTop" r="textAreaRight" b="textAreaBottom"/>
              <a:pathLst>
                <a:path w="510540" h="85725">
                  <a:moveTo>
                    <a:pt x="424306" y="0"/>
                  </a:moveTo>
                  <a:lnTo>
                    <a:pt x="424306" y="85725"/>
                  </a:lnTo>
                  <a:lnTo>
                    <a:pt x="481372" y="57150"/>
                  </a:lnTo>
                  <a:lnTo>
                    <a:pt x="446531" y="57150"/>
                  </a:lnTo>
                  <a:lnTo>
                    <a:pt x="452881" y="50673"/>
                  </a:lnTo>
                  <a:lnTo>
                    <a:pt x="452881" y="34925"/>
                  </a:lnTo>
                  <a:lnTo>
                    <a:pt x="446531" y="28575"/>
                  </a:lnTo>
                  <a:lnTo>
                    <a:pt x="481541" y="28575"/>
                  </a:lnTo>
                  <a:lnTo>
                    <a:pt x="424306" y="0"/>
                  </a:lnTo>
                  <a:close/>
                </a:path>
                <a:path w="510540" h="85725">
                  <a:moveTo>
                    <a:pt x="424306" y="28575"/>
                  </a:moveTo>
                  <a:lnTo>
                    <a:pt x="6476" y="28575"/>
                  </a:lnTo>
                  <a:lnTo>
                    <a:pt x="0" y="34925"/>
                  </a:lnTo>
                  <a:lnTo>
                    <a:pt x="0" y="50673"/>
                  </a:lnTo>
                  <a:lnTo>
                    <a:pt x="6476" y="57150"/>
                  </a:lnTo>
                  <a:lnTo>
                    <a:pt x="424306" y="57150"/>
                  </a:lnTo>
                  <a:lnTo>
                    <a:pt x="424306" y="28575"/>
                  </a:lnTo>
                  <a:close/>
                </a:path>
                <a:path w="510540" h="85725">
                  <a:moveTo>
                    <a:pt x="481541" y="28575"/>
                  </a:moveTo>
                  <a:lnTo>
                    <a:pt x="446531" y="28575"/>
                  </a:lnTo>
                  <a:lnTo>
                    <a:pt x="452881" y="34925"/>
                  </a:lnTo>
                  <a:lnTo>
                    <a:pt x="452881" y="50673"/>
                  </a:lnTo>
                  <a:lnTo>
                    <a:pt x="446531" y="57150"/>
                  </a:lnTo>
                  <a:lnTo>
                    <a:pt x="481372" y="57150"/>
                  </a:lnTo>
                  <a:lnTo>
                    <a:pt x="510031" y="42799"/>
                  </a:lnTo>
                  <a:lnTo>
                    <a:pt x="481541" y="28575"/>
                  </a:lnTo>
                  <a:close/>
                </a:path>
              </a:pathLst>
            </a:custGeom>
            <a:solidFill>
              <a:srgbClr val="acd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9" name="object 23"/>
            <p:cNvSpPr/>
            <p:nvPr/>
          </p:nvSpPr>
          <p:spPr>
            <a:xfrm>
              <a:off x="6714720" y="3924000"/>
              <a:ext cx="509040" cy="84240"/>
            </a:xfrm>
            <a:custGeom>
              <a:avLst/>
              <a:gdLst>
                <a:gd name="textAreaLeft" fmla="*/ 0 w 509040"/>
                <a:gd name="textAreaRight" fmla="*/ 510480 w 509040"/>
                <a:gd name="textAreaTop" fmla="*/ 0 h 84240"/>
                <a:gd name="textAreaBottom" fmla="*/ 85680 h 84240"/>
              </a:gdLst>
              <a:ahLst/>
              <a:rect l="textAreaLeft" t="textAreaTop" r="textAreaRight" b="textAreaBottom"/>
              <a:pathLst>
                <a:path w="510540" h="85725">
                  <a:moveTo>
                    <a:pt x="482021" y="28447"/>
                  </a:moveTo>
                  <a:lnTo>
                    <a:pt x="446404" y="28447"/>
                  </a:lnTo>
                  <a:lnTo>
                    <a:pt x="452754" y="34797"/>
                  </a:lnTo>
                  <a:lnTo>
                    <a:pt x="452881" y="50545"/>
                  </a:lnTo>
                  <a:lnTo>
                    <a:pt x="446658" y="57022"/>
                  </a:lnTo>
                  <a:lnTo>
                    <a:pt x="424433" y="57146"/>
                  </a:lnTo>
                  <a:lnTo>
                    <a:pt x="424687" y="85724"/>
                  </a:lnTo>
                  <a:lnTo>
                    <a:pt x="510031" y="42163"/>
                  </a:lnTo>
                  <a:lnTo>
                    <a:pt x="482021" y="28447"/>
                  </a:lnTo>
                  <a:close/>
                </a:path>
                <a:path w="510540" h="85725">
                  <a:moveTo>
                    <a:pt x="424179" y="28572"/>
                  </a:moveTo>
                  <a:lnTo>
                    <a:pt x="14224" y="32130"/>
                  </a:lnTo>
                  <a:lnTo>
                    <a:pt x="6350" y="32130"/>
                  </a:lnTo>
                  <a:lnTo>
                    <a:pt x="0" y="38607"/>
                  </a:lnTo>
                  <a:lnTo>
                    <a:pt x="126" y="54355"/>
                  </a:lnTo>
                  <a:lnTo>
                    <a:pt x="6603" y="60705"/>
                  </a:lnTo>
                  <a:lnTo>
                    <a:pt x="14477" y="60705"/>
                  </a:lnTo>
                  <a:lnTo>
                    <a:pt x="424433" y="57146"/>
                  </a:lnTo>
                  <a:lnTo>
                    <a:pt x="424179" y="28572"/>
                  </a:lnTo>
                  <a:close/>
                </a:path>
                <a:path w="510540" h="85725">
                  <a:moveTo>
                    <a:pt x="446404" y="28447"/>
                  </a:moveTo>
                  <a:lnTo>
                    <a:pt x="438530" y="28447"/>
                  </a:lnTo>
                  <a:lnTo>
                    <a:pt x="424179" y="28572"/>
                  </a:lnTo>
                  <a:lnTo>
                    <a:pt x="424433" y="57146"/>
                  </a:lnTo>
                  <a:lnTo>
                    <a:pt x="446658" y="57022"/>
                  </a:lnTo>
                  <a:lnTo>
                    <a:pt x="452881" y="50545"/>
                  </a:lnTo>
                  <a:lnTo>
                    <a:pt x="452754" y="34797"/>
                  </a:lnTo>
                  <a:lnTo>
                    <a:pt x="446404" y="28447"/>
                  </a:lnTo>
                  <a:close/>
                </a:path>
                <a:path w="510540" h="85725">
                  <a:moveTo>
                    <a:pt x="423925" y="0"/>
                  </a:moveTo>
                  <a:lnTo>
                    <a:pt x="424179" y="28572"/>
                  </a:lnTo>
                  <a:lnTo>
                    <a:pt x="482021" y="28447"/>
                  </a:lnTo>
                  <a:lnTo>
                    <a:pt x="423925" y="0"/>
                  </a:lnTo>
                  <a:close/>
                </a:path>
              </a:pathLst>
            </a:custGeom>
            <a:solidFill>
              <a:srgbClr val="c0de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2023-10-09T09:38:14Z</dcterms:created>
  <dc:creator/>
  <dc:description/>
  <dc:language>fr-FR</dc:language>
  <cp:lastModifiedBy/>
  <dcterms:modified xsi:type="dcterms:W3CDTF">2023-10-18T12:48:53Z</dcterms:modified>
  <cp:revision>12</cp:revision>
  <dc:subject/>
  <dc:title>Anticipation des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2023-10-09T00:00:00Z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pour Microsoft 365</vt:lpwstr>
  </property>
</Properties>
</file>