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23.xml" ContentType="application/vnd.openxmlformats-officedocument.presentationml.slideLayout+xml"/>
  <Override PartName="/ppt/slideLayouts/slideLayout45.xml" ContentType="application/vnd.openxmlformats-officedocument.presentationml.slideLayout+xml"/>
  <Override PartName="/ppt/slideLayouts/slideLayout24.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7.xml" ContentType="application/vnd.openxmlformats-officedocument.presentationml.slideLayout+xml"/>
  <Override PartName="/ppt/slideLayouts/slideLayout26.xml" ContentType="application/vnd.openxmlformats-officedocument.presentationml.slideLayout+xml"/>
  <Override PartName="/ppt/slideLayouts/slideLayout48.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media/image1.png" ContentType="image/png"/>
  <Override PartName="/ppt/media/image2.png" ContentType="image/png"/>
  <Override PartName="/ppt/media/image3.jpeg" ContentType="image/jpeg"/>
  <Override PartName="/ppt/media/image11.png" ContentType="image/png"/>
  <Override PartName="/ppt/media/image6.png" ContentType="image/png"/>
  <Override PartName="/ppt/media/image4.png" ContentType="image/png"/>
  <Override PartName="/ppt/media/image10.png" ContentType="image/png"/>
  <Override PartName="/ppt/media/image5.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9144000" cy="5715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3EA5404-3CE7-4DEA-9423-BD805ADF6A1D}" type="slidenum">
              <a:t>&lt;#&gt;</a:t>
            </a:fld>
          </a:p>
        </p:txBody>
      </p:sp>
      <p:sp>
        <p:nvSpPr>
          <p:cNvPr id="4" name="PlaceHolder 3"/>
          <p:cNvSpPr>
            <a:spLocks noGrp="1"/>
          </p:cNvSpPr>
          <p:nvPr>
            <p:ph type="dt" idx="3"/>
          </p:nvPr>
        </p:nvSpPr>
        <p:spPr/>
        <p:txBody>
          <a:bodyPr/>
          <a:p>
            <a:r>
              <a:rPr lang="fr-F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0" name="PlaceHolder 2"/>
          <p:cNvSpPr>
            <a:spLocks noGrp="1"/>
          </p:cNvSpPr>
          <p:nvPr>
            <p:ph/>
          </p:nvPr>
        </p:nvSpPr>
        <p:spPr>
          <a:xfrm>
            <a:off x="457200" y="1336680"/>
            <a:ext cx="822924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31" name="PlaceHolder 3"/>
          <p:cNvSpPr>
            <a:spLocks noGrp="1"/>
          </p:cNvSpPr>
          <p:nvPr>
            <p:ph/>
          </p:nvPr>
        </p:nvSpPr>
        <p:spPr>
          <a:xfrm>
            <a:off x="457200" y="3067920"/>
            <a:ext cx="822924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D3B50E5-E4DF-4E71-9BF4-960C149B406D}"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3" name="PlaceHolder 2"/>
          <p:cNvSpPr>
            <a:spLocks noGrp="1"/>
          </p:cNvSpPr>
          <p:nvPr>
            <p:ph/>
          </p:nvPr>
        </p:nvSpPr>
        <p:spPr>
          <a:xfrm>
            <a:off x="45720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34" name="PlaceHolder 3"/>
          <p:cNvSpPr>
            <a:spLocks noGrp="1"/>
          </p:cNvSpPr>
          <p:nvPr>
            <p:ph/>
          </p:nvPr>
        </p:nvSpPr>
        <p:spPr>
          <a:xfrm>
            <a:off x="467424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35" name="PlaceHolder 4"/>
          <p:cNvSpPr>
            <a:spLocks noGrp="1"/>
          </p:cNvSpPr>
          <p:nvPr>
            <p:ph/>
          </p:nvPr>
        </p:nvSpPr>
        <p:spPr>
          <a:xfrm>
            <a:off x="45720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36" name="PlaceHolder 5"/>
          <p:cNvSpPr>
            <a:spLocks noGrp="1"/>
          </p:cNvSpPr>
          <p:nvPr>
            <p:ph/>
          </p:nvPr>
        </p:nvSpPr>
        <p:spPr>
          <a:xfrm>
            <a:off x="467424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3522E7C2-2EA3-4F04-B485-BB72A1F31A80}" type="slidenum">
              <a:t>&lt;#&gt;</a:t>
            </a:fld>
          </a:p>
        </p:txBody>
      </p:sp>
      <p:sp>
        <p:nvSpPr>
          <p:cNvPr id="9" name="PlaceHolder 8"/>
          <p:cNvSpPr>
            <a:spLocks noGrp="1"/>
          </p:cNvSpPr>
          <p:nvPr>
            <p:ph type="dt" idx="3"/>
          </p:nvPr>
        </p:nvSpPr>
        <p:spPr/>
        <p:txBody>
          <a:bodyPr/>
          <a:p>
            <a:r>
              <a:rPr lang="fr-F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8" name="PlaceHolder 2"/>
          <p:cNvSpPr>
            <a:spLocks noGrp="1"/>
          </p:cNvSpPr>
          <p:nvPr>
            <p:ph/>
          </p:nvPr>
        </p:nvSpPr>
        <p:spPr>
          <a:xfrm>
            <a:off x="457200" y="133668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39" name="PlaceHolder 3"/>
          <p:cNvSpPr>
            <a:spLocks noGrp="1"/>
          </p:cNvSpPr>
          <p:nvPr>
            <p:ph/>
          </p:nvPr>
        </p:nvSpPr>
        <p:spPr>
          <a:xfrm>
            <a:off x="3239640" y="133668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40" name="PlaceHolder 4"/>
          <p:cNvSpPr>
            <a:spLocks noGrp="1"/>
          </p:cNvSpPr>
          <p:nvPr>
            <p:ph/>
          </p:nvPr>
        </p:nvSpPr>
        <p:spPr>
          <a:xfrm>
            <a:off x="6022080" y="133668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41" name="PlaceHolder 5"/>
          <p:cNvSpPr>
            <a:spLocks noGrp="1"/>
          </p:cNvSpPr>
          <p:nvPr>
            <p:ph/>
          </p:nvPr>
        </p:nvSpPr>
        <p:spPr>
          <a:xfrm>
            <a:off x="457200" y="306792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42" name="PlaceHolder 6"/>
          <p:cNvSpPr>
            <a:spLocks noGrp="1"/>
          </p:cNvSpPr>
          <p:nvPr>
            <p:ph/>
          </p:nvPr>
        </p:nvSpPr>
        <p:spPr>
          <a:xfrm>
            <a:off x="3239640" y="306792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43" name="PlaceHolder 7"/>
          <p:cNvSpPr>
            <a:spLocks noGrp="1"/>
          </p:cNvSpPr>
          <p:nvPr>
            <p:ph/>
          </p:nvPr>
        </p:nvSpPr>
        <p:spPr>
          <a:xfrm>
            <a:off x="6022080" y="306792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EC995255-7A6A-4185-98E5-62B65D65588B}" type="slidenum">
              <a:t>&lt;#&gt;</a:t>
            </a:fld>
          </a:p>
        </p:txBody>
      </p:sp>
      <p:sp>
        <p:nvSpPr>
          <p:cNvPr id="11" name="PlaceHolder 10"/>
          <p:cNvSpPr>
            <a:spLocks noGrp="1"/>
          </p:cNvSpPr>
          <p:nvPr>
            <p:ph type="dt" idx="3"/>
          </p:nvPr>
        </p:nvSpPr>
        <p:spPr/>
        <p:txBody>
          <a:bodyPr/>
          <a:p>
            <a:r>
              <a:rPr lang="fr-F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6E6AC5D0-1411-4116-8E6A-CE8BC7FEEE96}" type="slidenum">
              <a:t>&lt;#&gt;</a:t>
            </a:fld>
          </a:p>
        </p:txBody>
      </p:sp>
      <p:sp>
        <p:nvSpPr>
          <p:cNvPr id="4" name="PlaceHolder 3"/>
          <p:cNvSpPr>
            <a:spLocks noGrp="1"/>
          </p:cNvSpPr>
          <p:nvPr>
            <p:ph type="dt" idx="6"/>
          </p:nvPr>
        </p:nvSpPr>
        <p:spPr/>
        <p:txBody>
          <a:bodyPr/>
          <a:p>
            <a:r>
              <a:rPr lang="fr-F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1" name="PlaceHolder 2"/>
          <p:cNvSpPr>
            <a:spLocks noGrp="1"/>
          </p:cNvSpPr>
          <p:nvPr>
            <p:ph type="subTitle"/>
          </p:nvPr>
        </p:nvSpPr>
        <p:spPr>
          <a:xfrm>
            <a:off x="457200" y="1336680"/>
            <a:ext cx="8229240" cy="33141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ECD7085-2716-4D1F-BBAB-C11172035681}" type="slidenum">
              <a:t>&lt;#&gt;</a:t>
            </a:fld>
          </a:p>
        </p:txBody>
      </p:sp>
      <p:sp>
        <p:nvSpPr>
          <p:cNvPr id="6" name="PlaceHolder 5"/>
          <p:cNvSpPr>
            <a:spLocks noGrp="1"/>
          </p:cNvSpPr>
          <p:nvPr>
            <p:ph type="dt" idx="6"/>
          </p:nvPr>
        </p:nvSpPr>
        <p:spPr/>
        <p:txBody>
          <a:bodyPr/>
          <a:p>
            <a:r>
              <a:rPr lang="fr-F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3" name="PlaceHolder 2"/>
          <p:cNvSpPr>
            <a:spLocks noGrp="1"/>
          </p:cNvSpPr>
          <p:nvPr>
            <p:ph/>
          </p:nvPr>
        </p:nvSpPr>
        <p:spPr>
          <a:xfrm>
            <a:off x="457200" y="1336680"/>
            <a:ext cx="822924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FF4260F-E771-44B6-828C-D890CC11E0E0}" type="slidenum">
              <a:t>&lt;#&gt;</a:t>
            </a:fld>
          </a:p>
        </p:txBody>
      </p:sp>
      <p:sp>
        <p:nvSpPr>
          <p:cNvPr id="6" name="PlaceHolder 5"/>
          <p:cNvSpPr>
            <a:spLocks noGrp="1"/>
          </p:cNvSpPr>
          <p:nvPr>
            <p:ph type="dt" idx="6"/>
          </p:nvPr>
        </p:nvSpPr>
        <p:spPr/>
        <p:txBody>
          <a:bodyPr/>
          <a:p>
            <a:r>
              <a:rPr lang="fr-F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55" name="PlaceHolder 2"/>
          <p:cNvSpPr>
            <a:spLocks noGrp="1"/>
          </p:cNvSpPr>
          <p:nvPr>
            <p:ph/>
          </p:nvPr>
        </p:nvSpPr>
        <p:spPr>
          <a:xfrm>
            <a:off x="45720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56" name="PlaceHolder 3"/>
          <p:cNvSpPr>
            <a:spLocks noGrp="1"/>
          </p:cNvSpPr>
          <p:nvPr>
            <p:ph/>
          </p:nvPr>
        </p:nvSpPr>
        <p:spPr>
          <a:xfrm>
            <a:off x="467424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243C6FA-6AD9-433C-9699-3CFD6EF74909}" type="slidenum">
              <a:t>&lt;#&gt;</a:t>
            </a:fld>
          </a:p>
        </p:txBody>
      </p:sp>
      <p:sp>
        <p:nvSpPr>
          <p:cNvPr id="7" name="PlaceHolder 6"/>
          <p:cNvSpPr>
            <a:spLocks noGrp="1"/>
          </p:cNvSpPr>
          <p:nvPr>
            <p:ph type="dt" idx="6"/>
          </p:nvPr>
        </p:nvSpPr>
        <p:spPr/>
        <p:txBody>
          <a:bodyPr/>
          <a:p>
            <a:r>
              <a:rPr lang="fr-F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D452884-113E-4165-A9CC-BBE7B661D45D}" type="slidenum">
              <a:t>&lt;#&gt;</a:t>
            </a:fld>
          </a:p>
        </p:txBody>
      </p:sp>
      <p:sp>
        <p:nvSpPr>
          <p:cNvPr id="5" name="PlaceHolder 4"/>
          <p:cNvSpPr>
            <a:spLocks noGrp="1"/>
          </p:cNvSpPr>
          <p:nvPr>
            <p:ph type="dt" idx="6"/>
          </p:nvPr>
        </p:nvSpPr>
        <p:spPr/>
        <p:txBody>
          <a:bodyPr/>
          <a:p>
            <a:r>
              <a:rPr lang="fr-F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27520"/>
            <a:ext cx="8229240" cy="442332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0F2729B-A8BD-4F85-A488-F2632F637455}" type="slidenum">
              <a:t>&lt;#&gt;</a:t>
            </a:fld>
          </a:p>
        </p:txBody>
      </p:sp>
      <p:sp>
        <p:nvSpPr>
          <p:cNvPr id="5" name="PlaceHolder 4"/>
          <p:cNvSpPr>
            <a:spLocks noGrp="1"/>
          </p:cNvSpPr>
          <p:nvPr>
            <p:ph type="dt" idx="6"/>
          </p:nvPr>
        </p:nvSpPr>
        <p:spPr/>
        <p:txBody>
          <a:bodyPr/>
          <a:p>
            <a:r>
              <a:rPr lang="fr-F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0" name="PlaceHolder 2"/>
          <p:cNvSpPr>
            <a:spLocks noGrp="1"/>
          </p:cNvSpPr>
          <p:nvPr>
            <p:ph/>
          </p:nvPr>
        </p:nvSpPr>
        <p:spPr>
          <a:xfrm>
            <a:off x="45720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1" name="PlaceHolder 3"/>
          <p:cNvSpPr>
            <a:spLocks noGrp="1"/>
          </p:cNvSpPr>
          <p:nvPr>
            <p:ph/>
          </p:nvPr>
        </p:nvSpPr>
        <p:spPr>
          <a:xfrm>
            <a:off x="467424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2" name="PlaceHolder 4"/>
          <p:cNvSpPr>
            <a:spLocks noGrp="1"/>
          </p:cNvSpPr>
          <p:nvPr>
            <p:ph/>
          </p:nvPr>
        </p:nvSpPr>
        <p:spPr>
          <a:xfrm>
            <a:off x="45720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C64DEFF-BBCB-4667-8BA6-8D46FEFF1829}"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 name="PlaceHolder 2"/>
          <p:cNvSpPr>
            <a:spLocks noGrp="1"/>
          </p:cNvSpPr>
          <p:nvPr>
            <p:ph type="subTitle"/>
          </p:nvPr>
        </p:nvSpPr>
        <p:spPr>
          <a:xfrm>
            <a:off x="457200" y="1336680"/>
            <a:ext cx="8229240" cy="33141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522AC86-6F7A-4197-9BAC-97969DDF116E}"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4" name="PlaceHolder 2"/>
          <p:cNvSpPr>
            <a:spLocks noGrp="1"/>
          </p:cNvSpPr>
          <p:nvPr>
            <p:ph/>
          </p:nvPr>
        </p:nvSpPr>
        <p:spPr>
          <a:xfrm>
            <a:off x="45720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5" name="PlaceHolder 3"/>
          <p:cNvSpPr>
            <a:spLocks noGrp="1"/>
          </p:cNvSpPr>
          <p:nvPr>
            <p:ph/>
          </p:nvPr>
        </p:nvSpPr>
        <p:spPr>
          <a:xfrm>
            <a:off x="467424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6" name="PlaceHolder 4"/>
          <p:cNvSpPr>
            <a:spLocks noGrp="1"/>
          </p:cNvSpPr>
          <p:nvPr>
            <p:ph/>
          </p:nvPr>
        </p:nvSpPr>
        <p:spPr>
          <a:xfrm>
            <a:off x="467424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BF61C20-AC79-4A9B-BC1D-B2B3D7A2498B}"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8" name="PlaceHolder 2"/>
          <p:cNvSpPr>
            <a:spLocks noGrp="1"/>
          </p:cNvSpPr>
          <p:nvPr>
            <p:ph/>
          </p:nvPr>
        </p:nvSpPr>
        <p:spPr>
          <a:xfrm>
            <a:off x="45720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9" name="PlaceHolder 3"/>
          <p:cNvSpPr>
            <a:spLocks noGrp="1"/>
          </p:cNvSpPr>
          <p:nvPr>
            <p:ph/>
          </p:nvPr>
        </p:nvSpPr>
        <p:spPr>
          <a:xfrm>
            <a:off x="467424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70" name="PlaceHolder 4"/>
          <p:cNvSpPr>
            <a:spLocks noGrp="1"/>
          </p:cNvSpPr>
          <p:nvPr>
            <p:ph/>
          </p:nvPr>
        </p:nvSpPr>
        <p:spPr>
          <a:xfrm>
            <a:off x="457200" y="3067920"/>
            <a:ext cx="822924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15FCDBE-C0DB-4FC8-B87C-7BE12DE991A5}"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2" name="PlaceHolder 2"/>
          <p:cNvSpPr>
            <a:spLocks noGrp="1"/>
          </p:cNvSpPr>
          <p:nvPr>
            <p:ph/>
          </p:nvPr>
        </p:nvSpPr>
        <p:spPr>
          <a:xfrm>
            <a:off x="457200" y="1336680"/>
            <a:ext cx="822924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73" name="PlaceHolder 3"/>
          <p:cNvSpPr>
            <a:spLocks noGrp="1"/>
          </p:cNvSpPr>
          <p:nvPr>
            <p:ph/>
          </p:nvPr>
        </p:nvSpPr>
        <p:spPr>
          <a:xfrm>
            <a:off x="457200" y="3067920"/>
            <a:ext cx="822924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D6E39FE-8339-4DDE-90BC-D4629000E96B}" type="slidenum">
              <a:t>&lt;#&gt;</a:t>
            </a:fld>
          </a:p>
        </p:txBody>
      </p:sp>
      <p:sp>
        <p:nvSpPr>
          <p:cNvPr id="7" name="PlaceHolder 6"/>
          <p:cNvSpPr>
            <a:spLocks noGrp="1"/>
          </p:cNvSpPr>
          <p:nvPr>
            <p:ph type="dt" idx="6"/>
          </p:nvPr>
        </p:nvSpPr>
        <p:spPr/>
        <p:txBody>
          <a:bodyPr/>
          <a:p>
            <a:r>
              <a:rPr lang="fr-F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5" name="PlaceHolder 2"/>
          <p:cNvSpPr>
            <a:spLocks noGrp="1"/>
          </p:cNvSpPr>
          <p:nvPr>
            <p:ph/>
          </p:nvPr>
        </p:nvSpPr>
        <p:spPr>
          <a:xfrm>
            <a:off x="45720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76" name="PlaceHolder 3"/>
          <p:cNvSpPr>
            <a:spLocks noGrp="1"/>
          </p:cNvSpPr>
          <p:nvPr>
            <p:ph/>
          </p:nvPr>
        </p:nvSpPr>
        <p:spPr>
          <a:xfrm>
            <a:off x="467424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77" name="PlaceHolder 4"/>
          <p:cNvSpPr>
            <a:spLocks noGrp="1"/>
          </p:cNvSpPr>
          <p:nvPr>
            <p:ph/>
          </p:nvPr>
        </p:nvSpPr>
        <p:spPr>
          <a:xfrm>
            <a:off x="45720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78" name="PlaceHolder 5"/>
          <p:cNvSpPr>
            <a:spLocks noGrp="1"/>
          </p:cNvSpPr>
          <p:nvPr>
            <p:ph/>
          </p:nvPr>
        </p:nvSpPr>
        <p:spPr>
          <a:xfrm>
            <a:off x="467424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0748F31F-A233-46A5-A852-5C9D20C696EF}" type="slidenum">
              <a:t>&lt;#&gt;</a:t>
            </a:fld>
          </a:p>
        </p:txBody>
      </p:sp>
      <p:sp>
        <p:nvSpPr>
          <p:cNvPr id="9" name="PlaceHolder 8"/>
          <p:cNvSpPr>
            <a:spLocks noGrp="1"/>
          </p:cNvSpPr>
          <p:nvPr>
            <p:ph type="dt" idx="6"/>
          </p:nvPr>
        </p:nvSpPr>
        <p:spPr/>
        <p:txBody>
          <a:bodyPr/>
          <a:p>
            <a:r>
              <a:rPr lang="fr-F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80" name="PlaceHolder 2"/>
          <p:cNvSpPr>
            <a:spLocks noGrp="1"/>
          </p:cNvSpPr>
          <p:nvPr>
            <p:ph/>
          </p:nvPr>
        </p:nvSpPr>
        <p:spPr>
          <a:xfrm>
            <a:off x="457200" y="133668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81" name="PlaceHolder 3"/>
          <p:cNvSpPr>
            <a:spLocks noGrp="1"/>
          </p:cNvSpPr>
          <p:nvPr>
            <p:ph/>
          </p:nvPr>
        </p:nvSpPr>
        <p:spPr>
          <a:xfrm>
            <a:off x="3239640" y="133668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82" name="PlaceHolder 4"/>
          <p:cNvSpPr>
            <a:spLocks noGrp="1"/>
          </p:cNvSpPr>
          <p:nvPr>
            <p:ph/>
          </p:nvPr>
        </p:nvSpPr>
        <p:spPr>
          <a:xfrm>
            <a:off x="6022080" y="133668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83" name="PlaceHolder 5"/>
          <p:cNvSpPr>
            <a:spLocks noGrp="1"/>
          </p:cNvSpPr>
          <p:nvPr>
            <p:ph/>
          </p:nvPr>
        </p:nvSpPr>
        <p:spPr>
          <a:xfrm>
            <a:off x="457200" y="306792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84" name="PlaceHolder 6"/>
          <p:cNvSpPr>
            <a:spLocks noGrp="1"/>
          </p:cNvSpPr>
          <p:nvPr>
            <p:ph/>
          </p:nvPr>
        </p:nvSpPr>
        <p:spPr>
          <a:xfrm>
            <a:off x="3239640" y="306792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85" name="PlaceHolder 7"/>
          <p:cNvSpPr>
            <a:spLocks noGrp="1"/>
          </p:cNvSpPr>
          <p:nvPr>
            <p:ph/>
          </p:nvPr>
        </p:nvSpPr>
        <p:spPr>
          <a:xfrm>
            <a:off x="6022080" y="306792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69F459D9-ED10-42E3-9DBA-2BA3AA326922}" type="slidenum">
              <a:t>&lt;#&gt;</a:t>
            </a:fld>
          </a:p>
        </p:txBody>
      </p:sp>
      <p:sp>
        <p:nvSpPr>
          <p:cNvPr id="11" name="PlaceHolder 10"/>
          <p:cNvSpPr>
            <a:spLocks noGrp="1"/>
          </p:cNvSpPr>
          <p:nvPr>
            <p:ph type="dt" idx="6"/>
          </p:nvPr>
        </p:nvSpPr>
        <p:spPr/>
        <p:txBody>
          <a:bodyPr/>
          <a:p>
            <a:r>
              <a:rPr lang="fr-FR"/>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A4517242-01FE-4C2C-B6C6-C44F4350058A}" type="slidenum">
              <a:t>&lt;#&gt;</a:t>
            </a:fld>
          </a:p>
        </p:txBody>
      </p:sp>
      <p:sp>
        <p:nvSpPr>
          <p:cNvPr id="4" name="PlaceHolder 3"/>
          <p:cNvSpPr>
            <a:spLocks noGrp="1"/>
          </p:cNvSpPr>
          <p:nvPr>
            <p:ph type="dt" idx="9"/>
          </p:nvPr>
        </p:nvSpPr>
        <p:spPr/>
        <p:txBody>
          <a:bodyPr/>
          <a:p>
            <a:r>
              <a:rPr lang="fr-FR"/>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7" name="PlaceHolder 2"/>
          <p:cNvSpPr>
            <a:spLocks noGrp="1"/>
          </p:cNvSpPr>
          <p:nvPr>
            <p:ph type="subTitle"/>
          </p:nvPr>
        </p:nvSpPr>
        <p:spPr>
          <a:xfrm>
            <a:off x="457200" y="1336680"/>
            <a:ext cx="8229240" cy="33141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9B56FC38-B554-4799-9380-AE58F94BA92F}" type="slidenum">
              <a:t>&lt;#&gt;</a:t>
            </a:fld>
          </a:p>
        </p:txBody>
      </p:sp>
      <p:sp>
        <p:nvSpPr>
          <p:cNvPr id="6" name="PlaceHolder 5"/>
          <p:cNvSpPr>
            <a:spLocks noGrp="1"/>
          </p:cNvSpPr>
          <p:nvPr>
            <p:ph type="dt" idx="9"/>
          </p:nvPr>
        </p:nvSpPr>
        <p:spPr/>
        <p:txBody>
          <a:bodyPr/>
          <a:p>
            <a:r>
              <a:rPr lang="fr-FR"/>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9" name="PlaceHolder 2"/>
          <p:cNvSpPr>
            <a:spLocks noGrp="1"/>
          </p:cNvSpPr>
          <p:nvPr>
            <p:ph/>
          </p:nvPr>
        </p:nvSpPr>
        <p:spPr>
          <a:xfrm>
            <a:off x="457200" y="1336680"/>
            <a:ext cx="822924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80C1B4DC-2D8E-4D5A-9B96-6F4C43A15070}" type="slidenum">
              <a:t>&lt;#&gt;</a:t>
            </a:fld>
          </a:p>
        </p:txBody>
      </p:sp>
      <p:sp>
        <p:nvSpPr>
          <p:cNvPr id="6" name="PlaceHolder 5"/>
          <p:cNvSpPr>
            <a:spLocks noGrp="1"/>
          </p:cNvSpPr>
          <p:nvPr>
            <p:ph type="dt" idx="9"/>
          </p:nvPr>
        </p:nvSpPr>
        <p:spPr/>
        <p:txBody>
          <a:bodyPr/>
          <a:p>
            <a:r>
              <a:rPr lang="fr-FR"/>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01" name="PlaceHolder 2"/>
          <p:cNvSpPr>
            <a:spLocks noGrp="1"/>
          </p:cNvSpPr>
          <p:nvPr>
            <p:ph/>
          </p:nvPr>
        </p:nvSpPr>
        <p:spPr>
          <a:xfrm>
            <a:off x="45720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02" name="PlaceHolder 3"/>
          <p:cNvSpPr>
            <a:spLocks noGrp="1"/>
          </p:cNvSpPr>
          <p:nvPr>
            <p:ph/>
          </p:nvPr>
        </p:nvSpPr>
        <p:spPr>
          <a:xfrm>
            <a:off x="467424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6AC5BEC7-74B5-4D26-B529-B519425D25E7}" type="slidenum">
              <a:t>&lt;#&gt;</a:t>
            </a:fld>
          </a:p>
        </p:txBody>
      </p:sp>
      <p:sp>
        <p:nvSpPr>
          <p:cNvPr id="7" name="PlaceHolder 6"/>
          <p:cNvSpPr>
            <a:spLocks noGrp="1"/>
          </p:cNvSpPr>
          <p:nvPr>
            <p:ph type="dt" idx="9"/>
          </p:nvPr>
        </p:nvSpPr>
        <p:spPr/>
        <p:txBody>
          <a:bodyPr/>
          <a:p>
            <a:r>
              <a:rPr lang="fr-FR"/>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A5BE893B-0754-4784-A091-F04C4CDD224D}" type="slidenum">
              <a:t>&lt;#&gt;</a:t>
            </a:fld>
          </a:p>
        </p:txBody>
      </p:sp>
      <p:sp>
        <p:nvSpPr>
          <p:cNvPr id="5" name="PlaceHolder 4"/>
          <p:cNvSpPr>
            <a:spLocks noGrp="1"/>
          </p:cNvSpPr>
          <p:nvPr>
            <p:ph type="dt" idx="9"/>
          </p:nvPr>
        </p:nvSpPr>
        <p:spPr/>
        <p:txBody>
          <a:bodyPr/>
          <a:p>
            <a:r>
              <a:rPr lang="fr-F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1" name="PlaceHolder 2"/>
          <p:cNvSpPr>
            <a:spLocks noGrp="1"/>
          </p:cNvSpPr>
          <p:nvPr>
            <p:ph/>
          </p:nvPr>
        </p:nvSpPr>
        <p:spPr>
          <a:xfrm>
            <a:off x="457200" y="1336680"/>
            <a:ext cx="822924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1684D3D-4B8C-4C34-B87F-D82CF9924381}"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457200" y="227520"/>
            <a:ext cx="8229240" cy="442332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21EFE9F6-3880-4CF7-9CA4-8D5F64F874C5}" type="slidenum">
              <a:t>&lt;#&gt;</a:t>
            </a:fld>
          </a:p>
        </p:txBody>
      </p:sp>
      <p:sp>
        <p:nvSpPr>
          <p:cNvPr id="5" name="PlaceHolder 4"/>
          <p:cNvSpPr>
            <a:spLocks noGrp="1"/>
          </p:cNvSpPr>
          <p:nvPr>
            <p:ph type="dt" idx="9"/>
          </p:nvPr>
        </p:nvSpPr>
        <p:spPr/>
        <p:txBody>
          <a:bodyPr/>
          <a:p>
            <a:r>
              <a:rPr lang="fr-FR"/>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06" name="PlaceHolder 2"/>
          <p:cNvSpPr>
            <a:spLocks noGrp="1"/>
          </p:cNvSpPr>
          <p:nvPr>
            <p:ph/>
          </p:nvPr>
        </p:nvSpPr>
        <p:spPr>
          <a:xfrm>
            <a:off x="45720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07" name="PlaceHolder 3"/>
          <p:cNvSpPr>
            <a:spLocks noGrp="1"/>
          </p:cNvSpPr>
          <p:nvPr>
            <p:ph/>
          </p:nvPr>
        </p:nvSpPr>
        <p:spPr>
          <a:xfrm>
            <a:off x="467424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08" name="PlaceHolder 4"/>
          <p:cNvSpPr>
            <a:spLocks noGrp="1"/>
          </p:cNvSpPr>
          <p:nvPr>
            <p:ph/>
          </p:nvPr>
        </p:nvSpPr>
        <p:spPr>
          <a:xfrm>
            <a:off x="45720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66AA46E5-242D-46C8-9ECB-36CFF49E77E2}" type="slidenum">
              <a:t>&lt;#&gt;</a:t>
            </a:fld>
          </a:p>
        </p:txBody>
      </p:sp>
      <p:sp>
        <p:nvSpPr>
          <p:cNvPr id="8" name="PlaceHolder 7"/>
          <p:cNvSpPr>
            <a:spLocks noGrp="1"/>
          </p:cNvSpPr>
          <p:nvPr>
            <p:ph type="dt" idx="9"/>
          </p:nvPr>
        </p:nvSpPr>
        <p:spPr/>
        <p:txBody>
          <a:bodyPr/>
          <a:p>
            <a:r>
              <a:rPr lang="fr-FR"/>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10" name="PlaceHolder 2"/>
          <p:cNvSpPr>
            <a:spLocks noGrp="1"/>
          </p:cNvSpPr>
          <p:nvPr>
            <p:ph/>
          </p:nvPr>
        </p:nvSpPr>
        <p:spPr>
          <a:xfrm>
            <a:off x="45720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11" name="PlaceHolder 3"/>
          <p:cNvSpPr>
            <a:spLocks noGrp="1"/>
          </p:cNvSpPr>
          <p:nvPr>
            <p:ph/>
          </p:nvPr>
        </p:nvSpPr>
        <p:spPr>
          <a:xfrm>
            <a:off x="467424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12" name="PlaceHolder 4"/>
          <p:cNvSpPr>
            <a:spLocks noGrp="1"/>
          </p:cNvSpPr>
          <p:nvPr>
            <p:ph/>
          </p:nvPr>
        </p:nvSpPr>
        <p:spPr>
          <a:xfrm>
            <a:off x="467424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C16B8BF-9D62-4D03-83A5-E87BC7B3D29F}" type="slidenum">
              <a:t>&lt;#&gt;</a:t>
            </a:fld>
          </a:p>
        </p:txBody>
      </p:sp>
      <p:sp>
        <p:nvSpPr>
          <p:cNvPr id="8" name="PlaceHolder 7"/>
          <p:cNvSpPr>
            <a:spLocks noGrp="1"/>
          </p:cNvSpPr>
          <p:nvPr>
            <p:ph type="dt" idx="9"/>
          </p:nvPr>
        </p:nvSpPr>
        <p:spPr/>
        <p:txBody>
          <a:bodyPr/>
          <a:p>
            <a:r>
              <a:rPr lang="fr-FR"/>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14" name="PlaceHolder 2"/>
          <p:cNvSpPr>
            <a:spLocks noGrp="1"/>
          </p:cNvSpPr>
          <p:nvPr>
            <p:ph/>
          </p:nvPr>
        </p:nvSpPr>
        <p:spPr>
          <a:xfrm>
            <a:off x="45720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15" name="PlaceHolder 3"/>
          <p:cNvSpPr>
            <a:spLocks noGrp="1"/>
          </p:cNvSpPr>
          <p:nvPr>
            <p:ph/>
          </p:nvPr>
        </p:nvSpPr>
        <p:spPr>
          <a:xfrm>
            <a:off x="467424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16" name="PlaceHolder 4"/>
          <p:cNvSpPr>
            <a:spLocks noGrp="1"/>
          </p:cNvSpPr>
          <p:nvPr>
            <p:ph/>
          </p:nvPr>
        </p:nvSpPr>
        <p:spPr>
          <a:xfrm>
            <a:off x="457200" y="3067920"/>
            <a:ext cx="822924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A32587A2-EE00-43F1-BEF2-BF7ECB1A81D2}" type="slidenum">
              <a:t>&lt;#&gt;</a:t>
            </a:fld>
          </a:p>
        </p:txBody>
      </p:sp>
      <p:sp>
        <p:nvSpPr>
          <p:cNvPr id="8" name="PlaceHolder 7"/>
          <p:cNvSpPr>
            <a:spLocks noGrp="1"/>
          </p:cNvSpPr>
          <p:nvPr>
            <p:ph type="dt" idx="9"/>
          </p:nvPr>
        </p:nvSpPr>
        <p:spPr/>
        <p:txBody>
          <a:bodyPr/>
          <a:p>
            <a:r>
              <a:rPr lang="fr-FR"/>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18" name="PlaceHolder 2"/>
          <p:cNvSpPr>
            <a:spLocks noGrp="1"/>
          </p:cNvSpPr>
          <p:nvPr>
            <p:ph/>
          </p:nvPr>
        </p:nvSpPr>
        <p:spPr>
          <a:xfrm>
            <a:off x="457200" y="1336680"/>
            <a:ext cx="822924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19" name="PlaceHolder 3"/>
          <p:cNvSpPr>
            <a:spLocks noGrp="1"/>
          </p:cNvSpPr>
          <p:nvPr>
            <p:ph/>
          </p:nvPr>
        </p:nvSpPr>
        <p:spPr>
          <a:xfrm>
            <a:off x="457200" y="3067920"/>
            <a:ext cx="822924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B05E29BA-A1CF-4E7D-853E-9DD6D63987F6}" type="slidenum">
              <a:t>&lt;#&gt;</a:t>
            </a:fld>
          </a:p>
        </p:txBody>
      </p:sp>
      <p:sp>
        <p:nvSpPr>
          <p:cNvPr id="7" name="PlaceHolder 6"/>
          <p:cNvSpPr>
            <a:spLocks noGrp="1"/>
          </p:cNvSpPr>
          <p:nvPr>
            <p:ph type="dt" idx="9"/>
          </p:nvPr>
        </p:nvSpPr>
        <p:spPr/>
        <p:txBody>
          <a:bodyPr/>
          <a:p>
            <a:r>
              <a:rPr lang="fr-FR"/>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21" name="PlaceHolder 2"/>
          <p:cNvSpPr>
            <a:spLocks noGrp="1"/>
          </p:cNvSpPr>
          <p:nvPr>
            <p:ph/>
          </p:nvPr>
        </p:nvSpPr>
        <p:spPr>
          <a:xfrm>
            <a:off x="45720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22" name="PlaceHolder 3"/>
          <p:cNvSpPr>
            <a:spLocks noGrp="1"/>
          </p:cNvSpPr>
          <p:nvPr>
            <p:ph/>
          </p:nvPr>
        </p:nvSpPr>
        <p:spPr>
          <a:xfrm>
            <a:off x="467424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23" name="PlaceHolder 4"/>
          <p:cNvSpPr>
            <a:spLocks noGrp="1"/>
          </p:cNvSpPr>
          <p:nvPr>
            <p:ph/>
          </p:nvPr>
        </p:nvSpPr>
        <p:spPr>
          <a:xfrm>
            <a:off x="45720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24" name="PlaceHolder 5"/>
          <p:cNvSpPr>
            <a:spLocks noGrp="1"/>
          </p:cNvSpPr>
          <p:nvPr>
            <p:ph/>
          </p:nvPr>
        </p:nvSpPr>
        <p:spPr>
          <a:xfrm>
            <a:off x="467424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78FD047A-E265-4E5A-AC20-A686FE274623}" type="slidenum">
              <a:t>&lt;#&gt;</a:t>
            </a:fld>
          </a:p>
        </p:txBody>
      </p:sp>
      <p:sp>
        <p:nvSpPr>
          <p:cNvPr id="9" name="PlaceHolder 8"/>
          <p:cNvSpPr>
            <a:spLocks noGrp="1"/>
          </p:cNvSpPr>
          <p:nvPr>
            <p:ph type="dt" idx="9"/>
          </p:nvPr>
        </p:nvSpPr>
        <p:spPr/>
        <p:txBody>
          <a:bodyPr/>
          <a:p>
            <a:r>
              <a:rPr lang="fr-FR"/>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26" name="PlaceHolder 2"/>
          <p:cNvSpPr>
            <a:spLocks noGrp="1"/>
          </p:cNvSpPr>
          <p:nvPr>
            <p:ph/>
          </p:nvPr>
        </p:nvSpPr>
        <p:spPr>
          <a:xfrm>
            <a:off x="457200" y="133668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27" name="PlaceHolder 3"/>
          <p:cNvSpPr>
            <a:spLocks noGrp="1"/>
          </p:cNvSpPr>
          <p:nvPr>
            <p:ph/>
          </p:nvPr>
        </p:nvSpPr>
        <p:spPr>
          <a:xfrm>
            <a:off x="3239640" y="133668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28" name="PlaceHolder 4"/>
          <p:cNvSpPr>
            <a:spLocks noGrp="1"/>
          </p:cNvSpPr>
          <p:nvPr>
            <p:ph/>
          </p:nvPr>
        </p:nvSpPr>
        <p:spPr>
          <a:xfrm>
            <a:off x="6022080" y="133668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29" name="PlaceHolder 5"/>
          <p:cNvSpPr>
            <a:spLocks noGrp="1"/>
          </p:cNvSpPr>
          <p:nvPr>
            <p:ph/>
          </p:nvPr>
        </p:nvSpPr>
        <p:spPr>
          <a:xfrm>
            <a:off x="457200" y="306792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30" name="PlaceHolder 6"/>
          <p:cNvSpPr>
            <a:spLocks noGrp="1"/>
          </p:cNvSpPr>
          <p:nvPr>
            <p:ph/>
          </p:nvPr>
        </p:nvSpPr>
        <p:spPr>
          <a:xfrm>
            <a:off x="3239640" y="306792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31" name="PlaceHolder 7"/>
          <p:cNvSpPr>
            <a:spLocks noGrp="1"/>
          </p:cNvSpPr>
          <p:nvPr>
            <p:ph/>
          </p:nvPr>
        </p:nvSpPr>
        <p:spPr>
          <a:xfrm>
            <a:off x="6022080" y="306792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9F3794C5-EAAD-4151-8D94-0C907BFAB171}" type="slidenum">
              <a:t>&lt;#&gt;</a:t>
            </a:fld>
          </a:p>
        </p:txBody>
      </p:sp>
      <p:sp>
        <p:nvSpPr>
          <p:cNvPr id="11" name="PlaceHolder 10"/>
          <p:cNvSpPr>
            <a:spLocks noGrp="1"/>
          </p:cNvSpPr>
          <p:nvPr>
            <p:ph type="dt" idx="9"/>
          </p:nvPr>
        </p:nvSpPr>
        <p:spPr/>
        <p:txBody>
          <a:bodyPr/>
          <a:p>
            <a:r>
              <a:rPr lang="fr-FR"/>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0B0EB1A0-05A3-4F0C-AF8C-28E316922496}" type="slidenum">
              <a:t>&lt;#&gt;</a:t>
            </a:fld>
          </a:p>
        </p:txBody>
      </p:sp>
      <p:sp>
        <p:nvSpPr>
          <p:cNvPr id="4" name="PlaceHolder 3"/>
          <p:cNvSpPr>
            <a:spLocks noGrp="1"/>
          </p:cNvSpPr>
          <p:nvPr>
            <p:ph type="dt" idx="12"/>
          </p:nvPr>
        </p:nvSpPr>
        <p:spPr/>
        <p:txBody>
          <a:bodyPr/>
          <a:p>
            <a:r>
              <a:rPr lang="fr-FR"/>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43" name="PlaceHolder 2"/>
          <p:cNvSpPr>
            <a:spLocks noGrp="1"/>
          </p:cNvSpPr>
          <p:nvPr>
            <p:ph type="subTitle"/>
          </p:nvPr>
        </p:nvSpPr>
        <p:spPr>
          <a:xfrm>
            <a:off x="457200" y="1336680"/>
            <a:ext cx="8229240" cy="331416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64E4D69A-BFE1-46AF-9CC7-F869C119F159}" type="slidenum">
              <a:t>&lt;#&gt;</a:t>
            </a:fld>
          </a:p>
        </p:txBody>
      </p:sp>
      <p:sp>
        <p:nvSpPr>
          <p:cNvPr id="6" name="PlaceHolder 5"/>
          <p:cNvSpPr>
            <a:spLocks noGrp="1"/>
          </p:cNvSpPr>
          <p:nvPr>
            <p:ph type="dt" idx="12"/>
          </p:nvPr>
        </p:nvSpPr>
        <p:spPr/>
        <p:txBody>
          <a:bodyPr/>
          <a:p>
            <a:r>
              <a:rPr lang="fr-FR"/>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45" name="PlaceHolder 2"/>
          <p:cNvSpPr>
            <a:spLocks noGrp="1"/>
          </p:cNvSpPr>
          <p:nvPr>
            <p:ph/>
          </p:nvPr>
        </p:nvSpPr>
        <p:spPr>
          <a:xfrm>
            <a:off x="457200" y="1336680"/>
            <a:ext cx="822924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F343CD6C-1692-4D70-81EE-7B9BA84967A1}" type="slidenum">
              <a:t>&lt;#&gt;</a:t>
            </a:fld>
          </a:p>
        </p:txBody>
      </p:sp>
      <p:sp>
        <p:nvSpPr>
          <p:cNvPr id="6" name="PlaceHolder 5"/>
          <p:cNvSpPr>
            <a:spLocks noGrp="1"/>
          </p:cNvSpPr>
          <p:nvPr>
            <p:ph type="dt" idx="12"/>
          </p:nvPr>
        </p:nvSpPr>
        <p:spPr/>
        <p:txBody>
          <a:bodyPr/>
          <a:p>
            <a:r>
              <a:rPr lang="fr-F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3" name="PlaceHolder 2"/>
          <p:cNvSpPr>
            <a:spLocks noGrp="1"/>
          </p:cNvSpPr>
          <p:nvPr>
            <p:ph/>
          </p:nvPr>
        </p:nvSpPr>
        <p:spPr>
          <a:xfrm>
            <a:off x="45720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4" name="PlaceHolder 3"/>
          <p:cNvSpPr>
            <a:spLocks noGrp="1"/>
          </p:cNvSpPr>
          <p:nvPr>
            <p:ph/>
          </p:nvPr>
        </p:nvSpPr>
        <p:spPr>
          <a:xfrm>
            <a:off x="467424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518BFF7-68C9-446F-881A-D681836C1789}"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47" name="PlaceHolder 2"/>
          <p:cNvSpPr>
            <a:spLocks noGrp="1"/>
          </p:cNvSpPr>
          <p:nvPr>
            <p:ph/>
          </p:nvPr>
        </p:nvSpPr>
        <p:spPr>
          <a:xfrm>
            <a:off x="45720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48" name="PlaceHolder 3"/>
          <p:cNvSpPr>
            <a:spLocks noGrp="1"/>
          </p:cNvSpPr>
          <p:nvPr>
            <p:ph/>
          </p:nvPr>
        </p:nvSpPr>
        <p:spPr>
          <a:xfrm>
            <a:off x="467424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5DF33B37-ED97-4683-A309-513E701242A6}" type="slidenum">
              <a:t>&lt;#&gt;</a:t>
            </a:fld>
          </a:p>
        </p:txBody>
      </p:sp>
      <p:sp>
        <p:nvSpPr>
          <p:cNvPr id="7" name="PlaceHolder 6"/>
          <p:cNvSpPr>
            <a:spLocks noGrp="1"/>
          </p:cNvSpPr>
          <p:nvPr>
            <p:ph type="dt" idx="12"/>
          </p:nvPr>
        </p:nvSpPr>
        <p:spPr/>
        <p:txBody>
          <a:bodyPr/>
          <a:p>
            <a:r>
              <a:rPr lang="fr-FR"/>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0E94C717-E22A-436D-9955-589B2682C4DF}" type="slidenum">
              <a:t>&lt;#&gt;</a:t>
            </a:fld>
          </a:p>
        </p:txBody>
      </p:sp>
      <p:sp>
        <p:nvSpPr>
          <p:cNvPr id="5" name="PlaceHolder 4"/>
          <p:cNvSpPr>
            <a:spLocks noGrp="1"/>
          </p:cNvSpPr>
          <p:nvPr>
            <p:ph type="dt" idx="12"/>
          </p:nvPr>
        </p:nvSpPr>
        <p:spPr/>
        <p:txBody>
          <a:bodyPr/>
          <a:p>
            <a:r>
              <a:rPr lang="fr-FR"/>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0" name="PlaceHolder 1"/>
          <p:cNvSpPr>
            <a:spLocks noGrp="1"/>
          </p:cNvSpPr>
          <p:nvPr>
            <p:ph type="subTitle"/>
          </p:nvPr>
        </p:nvSpPr>
        <p:spPr>
          <a:xfrm>
            <a:off x="457200" y="227520"/>
            <a:ext cx="8229240" cy="442332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B8CCB917-7AB1-4B01-987E-E04CDF8AB068}" type="slidenum">
              <a:t>&lt;#&gt;</a:t>
            </a:fld>
          </a:p>
        </p:txBody>
      </p:sp>
      <p:sp>
        <p:nvSpPr>
          <p:cNvPr id="5" name="PlaceHolder 4"/>
          <p:cNvSpPr>
            <a:spLocks noGrp="1"/>
          </p:cNvSpPr>
          <p:nvPr>
            <p:ph type="dt" idx="12"/>
          </p:nvPr>
        </p:nvSpPr>
        <p:spPr/>
        <p:txBody>
          <a:bodyPr/>
          <a:p>
            <a:r>
              <a:rPr lang="fr-FR"/>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52" name="PlaceHolder 2"/>
          <p:cNvSpPr>
            <a:spLocks noGrp="1"/>
          </p:cNvSpPr>
          <p:nvPr>
            <p:ph/>
          </p:nvPr>
        </p:nvSpPr>
        <p:spPr>
          <a:xfrm>
            <a:off x="45720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53" name="PlaceHolder 3"/>
          <p:cNvSpPr>
            <a:spLocks noGrp="1"/>
          </p:cNvSpPr>
          <p:nvPr>
            <p:ph/>
          </p:nvPr>
        </p:nvSpPr>
        <p:spPr>
          <a:xfrm>
            <a:off x="467424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54" name="PlaceHolder 4"/>
          <p:cNvSpPr>
            <a:spLocks noGrp="1"/>
          </p:cNvSpPr>
          <p:nvPr>
            <p:ph/>
          </p:nvPr>
        </p:nvSpPr>
        <p:spPr>
          <a:xfrm>
            <a:off x="45720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D9AEDAB9-3BCA-4D06-8092-69FA9CF3EEFC}" type="slidenum">
              <a:t>&lt;#&gt;</a:t>
            </a:fld>
          </a:p>
        </p:txBody>
      </p:sp>
      <p:sp>
        <p:nvSpPr>
          <p:cNvPr id="8" name="PlaceHolder 7"/>
          <p:cNvSpPr>
            <a:spLocks noGrp="1"/>
          </p:cNvSpPr>
          <p:nvPr>
            <p:ph type="dt" idx="12"/>
          </p:nvPr>
        </p:nvSpPr>
        <p:spPr/>
        <p:txBody>
          <a:bodyPr/>
          <a:p>
            <a:r>
              <a:rPr lang="fr-FR"/>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56" name="PlaceHolder 2"/>
          <p:cNvSpPr>
            <a:spLocks noGrp="1"/>
          </p:cNvSpPr>
          <p:nvPr>
            <p:ph/>
          </p:nvPr>
        </p:nvSpPr>
        <p:spPr>
          <a:xfrm>
            <a:off x="45720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57" name="PlaceHolder 3"/>
          <p:cNvSpPr>
            <a:spLocks noGrp="1"/>
          </p:cNvSpPr>
          <p:nvPr>
            <p:ph/>
          </p:nvPr>
        </p:nvSpPr>
        <p:spPr>
          <a:xfrm>
            <a:off x="467424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58" name="PlaceHolder 4"/>
          <p:cNvSpPr>
            <a:spLocks noGrp="1"/>
          </p:cNvSpPr>
          <p:nvPr>
            <p:ph/>
          </p:nvPr>
        </p:nvSpPr>
        <p:spPr>
          <a:xfrm>
            <a:off x="467424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BDF4355B-3B03-4C1F-91A8-FF913F9BD010}" type="slidenum">
              <a:t>&lt;#&gt;</a:t>
            </a:fld>
          </a:p>
        </p:txBody>
      </p:sp>
      <p:sp>
        <p:nvSpPr>
          <p:cNvPr id="8" name="PlaceHolder 7"/>
          <p:cNvSpPr>
            <a:spLocks noGrp="1"/>
          </p:cNvSpPr>
          <p:nvPr>
            <p:ph type="dt" idx="12"/>
          </p:nvPr>
        </p:nvSpPr>
        <p:spPr/>
        <p:txBody>
          <a:bodyPr/>
          <a:p>
            <a:r>
              <a:rPr lang="fr-FR"/>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60" name="PlaceHolder 2"/>
          <p:cNvSpPr>
            <a:spLocks noGrp="1"/>
          </p:cNvSpPr>
          <p:nvPr>
            <p:ph/>
          </p:nvPr>
        </p:nvSpPr>
        <p:spPr>
          <a:xfrm>
            <a:off x="45720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61" name="PlaceHolder 3"/>
          <p:cNvSpPr>
            <a:spLocks noGrp="1"/>
          </p:cNvSpPr>
          <p:nvPr>
            <p:ph/>
          </p:nvPr>
        </p:nvSpPr>
        <p:spPr>
          <a:xfrm>
            <a:off x="467424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62" name="PlaceHolder 4"/>
          <p:cNvSpPr>
            <a:spLocks noGrp="1"/>
          </p:cNvSpPr>
          <p:nvPr>
            <p:ph/>
          </p:nvPr>
        </p:nvSpPr>
        <p:spPr>
          <a:xfrm>
            <a:off x="457200" y="3067920"/>
            <a:ext cx="822924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D7E4E395-12AB-457A-8A8F-62552B49E949}" type="slidenum">
              <a:t>&lt;#&gt;</a:t>
            </a:fld>
          </a:p>
        </p:txBody>
      </p:sp>
      <p:sp>
        <p:nvSpPr>
          <p:cNvPr id="8" name="PlaceHolder 7"/>
          <p:cNvSpPr>
            <a:spLocks noGrp="1"/>
          </p:cNvSpPr>
          <p:nvPr>
            <p:ph type="dt" idx="12"/>
          </p:nvPr>
        </p:nvSpPr>
        <p:spPr/>
        <p:txBody>
          <a:bodyPr/>
          <a:p>
            <a:r>
              <a:rPr lang="fr-FR"/>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64" name="PlaceHolder 2"/>
          <p:cNvSpPr>
            <a:spLocks noGrp="1"/>
          </p:cNvSpPr>
          <p:nvPr>
            <p:ph/>
          </p:nvPr>
        </p:nvSpPr>
        <p:spPr>
          <a:xfrm>
            <a:off x="457200" y="1336680"/>
            <a:ext cx="822924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65" name="PlaceHolder 3"/>
          <p:cNvSpPr>
            <a:spLocks noGrp="1"/>
          </p:cNvSpPr>
          <p:nvPr>
            <p:ph/>
          </p:nvPr>
        </p:nvSpPr>
        <p:spPr>
          <a:xfrm>
            <a:off x="457200" y="3067920"/>
            <a:ext cx="822924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4AE7F1B2-91BC-46C2-9579-1780EC9AE029}" type="slidenum">
              <a:t>&lt;#&gt;</a:t>
            </a:fld>
          </a:p>
        </p:txBody>
      </p:sp>
      <p:sp>
        <p:nvSpPr>
          <p:cNvPr id="7" name="PlaceHolder 6"/>
          <p:cNvSpPr>
            <a:spLocks noGrp="1"/>
          </p:cNvSpPr>
          <p:nvPr>
            <p:ph type="dt" idx="12"/>
          </p:nvPr>
        </p:nvSpPr>
        <p:spPr/>
        <p:txBody>
          <a:bodyPr/>
          <a:p>
            <a:r>
              <a:rPr lang="fr-FR"/>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67" name="PlaceHolder 2"/>
          <p:cNvSpPr>
            <a:spLocks noGrp="1"/>
          </p:cNvSpPr>
          <p:nvPr>
            <p:ph/>
          </p:nvPr>
        </p:nvSpPr>
        <p:spPr>
          <a:xfrm>
            <a:off x="45720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68" name="PlaceHolder 3"/>
          <p:cNvSpPr>
            <a:spLocks noGrp="1"/>
          </p:cNvSpPr>
          <p:nvPr>
            <p:ph/>
          </p:nvPr>
        </p:nvSpPr>
        <p:spPr>
          <a:xfrm>
            <a:off x="467424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69" name="PlaceHolder 4"/>
          <p:cNvSpPr>
            <a:spLocks noGrp="1"/>
          </p:cNvSpPr>
          <p:nvPr>
            <p:ph/>
          </p:nvPr>
        </p:nvSpPr>
        <p:spPr>
          <a:xfrm>
            <a:off x="45720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70" name="PlaceHolder 5"/>
          <p:cNvSpPr>
            <a:spLocks noGrp="1"/>
          </p:cNvSpPr>
          <p:nvPr>
            <p:ph/>
          </p:nvPr>
        </p:nvSpPr>
        <p:spPr>
          <a:xfrm>
            <a:off x="467424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ED0455A7-47C8-4E0D-AC8A-5340FA42AED9}" type="slidenum">
              <a:t>&lt;#&gt;</a:t>
            </a:fld>
          </a:p>
        </p:txBody>
      </p:sp>
      <p:sp>
        <p:nvSpPr>
          <p:cNvPr id="9" name="PlaceHolder 8"/>
          <p:cNvSpPr>
            <a:spLocks noGrp="1"/>
          </p:cNvSpPr>
          <p:nvPr>
            <p:ph type="dt" idx="12"/>
          </p:nvPr>
        </p:nvSpPr>
        <p:spPr/>
        <p:txBody>
          <a:bodyPr/>
          <a:p>
            <a:r>
              <a:rPr lang="fr-FR"/>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72" name="PlaceHolder 2"/>
          <p:cNvSpPr>
            <a:spLocks noGrp="1"/>
          </p:cNvSpPr>
          <p:nvPr>
            <p:ph/>
          </p:nvPr>
        </p:nvSpPr>
        <p:spPr>
          <a:xfrm>
            <a:off x="457200" y="133668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73" name="PlaceHolder 3"/>
          <p:cNvSpPr>
            <a:spLocks noGrp="1"/>
          </p:cNvSpPr>
          <p:nvPr>
            <p:ph/>
          </p:nvPr>
        </p:nvSpPr>
        <p:spPr>
          <a:xfrm>
            <a:off x="3239640" y="133668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74" name="PlaceHolder 4"/>
          <p:cNvSpPr>
            <a:spLocks noGrp="1"/>
          </p:cNvSpPr>
          <p:nvPr>
            <p:ph/>
          </p:nvPr>
        </p:nvSpPr>
        <p:spPr>
          <a:xfrm>
            <a:off x="6022080" y="133668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75" name="PlaceHolder 5"/>
          <p:cNvSpPr>
            <a:spLocks noGrp="1"/>
          </p:cNvSpPr>
          <p:nvPr>
            <p:ph/>
          </p:nvPr>
        </p:nvSpPr>
        <p:spPr>
          <a:xfrm>
            <a:off x="457200" y="306792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76" name="PlaceHolder 6"/>
          <p:cNvSpPr>
            <a:spLocks noGrp="1"/>
          </p:cNvSpPr>
          <p:nvPr>
            <p:ph/>
          </p:nvPr>
        </p:nvSpPr>
        <p:spPr>
          <a:xfrm>
            <a:off x="3239640" y="306792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77" name="PlaceHolder 7"/>
          <p:cNvSpPr>
            <a:spLocks noGrp="1"/>
          </p:cNvSpPr>
          <p:nvPr>
            <p:ph/>
          </p:nvPr>
        </p:nvSpPr>
        <p:spPr>
          <a:xfrm>
            <a:off x="6022080" y="3067920"/>
            <a:ext cx="26496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B8F43427-38A2-46F2-A2ED-AD17077800AB}" type="slidenum">
              <a:t>&lt;#&gt;</a:t>
            </a:fld>
          </a:p>
        </p:txBody>
      </p:sp>
      <p:sp>
        <p:nvSpPr>
          <p:cNvPr id="11" name="PlaceHolder 10"/>
          <p:cNvSpPr>
            <a:spLocks noGrp="1"/>
          </p:cNvSpPr>
          <p:nvPr>
            <p:ph type="dt" idx="12"/>
          </p:nvPr>
        </p:nvSpPr>
        <p:spPr/>
        <p:txBody>
          <a:bodyPr/>
          <a:p>
            <a:r>
              <a:rPr lang="fr-F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C1062E8-6E4D-4056-BA9F-16FD5B0A7BA0}"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27520"/>
            <a:ext cx="8229240" cy="442332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A555E12-FE11-4396-871E-A7D8021E5971}"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8" name="PlaceHolder 2"/>
          <p:cNvSpPr>
            <a:spLocks noGrp="1"/>
          </p:cNvSpPr>
          <p:nvPr>
            <p:ph/>
          </p:nvPr>
        </p:nvSpPr>
        <p:spPr>
          <a:xfrm>
            <a:off x="45720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19" name="PlaceHolder 3"/>
          <p:cNvSpPr>
            <a:spLocks noGrp="1"/>
          </p:cNvSpPr>
          <p:nvPr>
            <p:ph/>
          </p:nvPr>
        </p:nvSpPr>
        <p:spPr>
          <a:xfrm>
            <a:off x="467424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20" name="PlaceHolder 4"/>
          <p:cNvSpPr>
            <a:spLocks noGrp="1"/>
          </p:cNvSpPr>
          <p:nvPr>
            <p:ph/>
          </p:nvPr>
        </p:nvSpPr>
        <p:spPr>
          <a:xfrm>
            <a:off x="45720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1CDA745-5D7F-4B84-B630-819E847CFEC8}"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2" name="PlaceHolder 2"/>
          <p:cNvSpPr>
            <a:spLocks noGrp="1"/>
          </p:cNvSpPr>
          <p:nvPr>
            <p:ph/>
          </p:nvPr>
        </p:nvSpPr>
        <p:spPr>
          <a:xfrm>
            <a:off x="457200" y="1336680"/>
            <a:ext cx="4015800" cy="33141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23" name="PlaceHolder 3"/>
          <p:cNvSpPr>
            <a:spLocks noGrp="1"/>
          </p:cNvSpPr>
          <p:nvPr>
            <p:ph/>
          </p:nvPr>
        </p:nvSpPr>
        <p:spPr>
          <a:xfrm>
            <a:off x="467424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24" name="PlaceHolder 4"/>
          <p:cNvSpPr>
            <a:spLocks noGrp="1"/>
          </p:cNvSpPr>
          <p:nvPr>
            <p:ph/>
          </p:nvPr>
        </p:nvSpPr>
        <p:spPr>
          <a:xfrm>
            <a:off x="4674240" y="306792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E78DC1E-101F-484E-95CD-0C3B5AF1E30C}"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6" name="PlaceHolder 2"/>
          <p:cNvSpPr>
            <a:spLocks noGrp="1"/>
          </p:cNvSpPr>
          <p:nvPr>
            <p:ph/>
          </p:nvPr>
        </p:nvSpPr>
        <p:spPr>
          <a:xfrm>
            <a:off x="45720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27" name="PlaceHolder 3"/>
          <p:cNvSpPr>
            <a:spLocks noGrp="1"/>
          </p:cNvSpPr>
          <p:nvPr>
            <p:ph/>
          </p:nvPr>
        </p:nvSpPr>
        <p:spPr>
          <a:xfrm>
            <a:off x="4674240" y="1336680"/>
            <a:ext cx="401580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28" name="PlaceHolder 4"/>
          <p:cNvSpPr>
            <a:spLocks noGrp="1"/>
          </p:cNvSpPr>
          <p:nvPr>
            <p:ph/>
          </p:nvPr>
        </p:nvSpPr>
        <p:spPr>
          <a:xfrm>
            <a:off x="457200" y="3067920"/>
            <a:ext cx="8229240" cy="1580760"/>
          </a:xfrm>
          <a:prstGeom prst="rect">
            <a:avLst/>
          </a:prstGeom>
          <a:noFill/>
          <a:ln w="0">
            <a:noFill/>
          </a:ln>
        </p:spPr>
        <p:txBody>
          <a:bodyPr lIns="0" rIns="0" tIns="0" bIns="0" anchor="t">
            <a:normAutofit/>
          </a:bodyPr>
          <a:p>
            <a:pPr indent="0">
              <a:spcBef>
                <a:spcPts val="1414"/>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1F806AD-2355-43C3-836E-2A3B88613D14}" type="slidenum">
              <a:t>&lt;#&gt;</a:t>
            </a:fld>
          </a:p>
        </p:txBody>
      </p:sp>
      <p:sp>
        <p:nvSpPr>
          <p:cNvPr id="8" name="PlaceHolder 7"/>
          <p:cNvSpPr>
            <a:spLocks noGrp="1"/>
          </p:cNvSpPr>
          <p:nvPr>
            <p:ph type="dt" idx="3"/>
          </p:nvPr>
        </p:nvSpPr>
        <p:spPr/>
        <p:txBody>
          <a:bodyPr/>
          <a:p>
            <a:r>
              <a:rPr lang="fr-F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bg object 16" hidden="1"/>
          <p:cNvSpPr/>
          <p:nvPr/>
        </p:nvSpPr>
        <p:spPr>
          <a:xfrm>
            <a:off x="0" y="360"/>
            <a:ext cx="9141840" cy="302760"/>
          </a:xfrm>
          <a:custGeom>
            <a:avLst/>
            <a:gdLst>
              <a:gd name="textAreaLeft" fmla="*/ 0 w 9141840"/>
              <a:gd name="textAreaRight" fmla="*/ 9144000 w 9141840"/>
              <a:gd name="textAreaTop" fmla="*/ 0 h 302760"/>
              <a:gd name="textAreaBottom" fmla="*/ 304920 h 30276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1" name="bg object 16"/>
          <p:cNvSpPr/>
          <p:nvPr/>
        </p:nvSpPr>
        <p:spPr>
          <a:xfrm>
            <a:off x="0" y="360"/>
            <a:ext cx="9141840" cy="302760"/>
          </a:xfrm>
          <a:custGeom>
            <a:avLst/>
            <a:gdLst>
              <a:gd name="textAreaLeft" fmla="*/ 0 w 9141840"/>
              <a:gd name="textAreaRight" fmla="*/ 9144000 w 9141840"/>
              <a:gd name="textAreaTop" fmla="*/ 0 h 302760"/>
              <a:gd name="textAreaBottom" fmla="*/ 304920 h 30276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 name="bg object 17"/>
          <p:cNvSpPr/>
          <p:nvPr/>
        </p:nvSpPr>
        <p:spPr>
          <a:xfrm>
            <a:off x="685800" y="2831760"/>
            <a:ext cx="7846560" cy="360"/>
          </a:xfrm>
          <a:custGeom>
            <a:avLst/>
            <a:gdLst>
              <a:gd name="textAreaLeft" fmla="*/ 0 w 7846560"/>
              <a:gd name="textAreaRight" fmla="*/ 7848720 w 7846560"/>
              <a:gd name="textAreaTop" fmla="*/ 0 h 360"/>
              <a:gd name="textAreaBottom" fmla="*/ 11520 h 360"/>
            </a:gdLst>
            <a:ahLst/>
            <a:rect l="textAreaLeft" t="textAreaTop" r="textAreaRight" b="textAreaBottom"/>
            <a:pathLst>
              <a:path w="7848600" h="1269">
                <a:moveTo>
                  <a:pt x="0" y="0"/>
                </a:moveTo>
                <a:lnTo>
                  <a:pt x="7848600" y="1269"/>
                </a:lnTo>
              </a:path>
            </a:pathLst>
          </a:custGeom>
          <a:noFill/>
          <a:ln w="19050">
            <a:solidFill>
              <a:srgbClr val="d2523b"/>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3" name="PlaceHolder 1"/>
          <p:cNvSpPr>
            <a:spLocks noGrp="1"/>
          </p:cNvSpPr>
          <p:nvPr>
            <p:ph type="ftr" idx="1"/>
          </p:nvPr>
        </p:nvSpPr>
        <p:spPr>
          <a:xfrm>
            <a:off x="3108960" y="5314680"/>
            <a:ext cx="2923920" cy="283680"/>
          </a:xfrm>
          <a:prstGeom prst="rect">
            <a:avLst/>
          </a:prstGeom>
          <a:noFill/>
          <a:ln w="0">
            <a:noFill/>
          </a:ln>
        </p:spPr>
        <p:txBody>
          <a:bodyPr lIns="0" rIns="0" tIns="0" bIns="0" anchor="t">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 </a:t>
            </a:r>
            <a:endParaRPr b="0" lang="fr-FR" sz="1400" spc="-1" strike="noStrike">
              <a:solidFill>
                <a:srgbClr val="000000"/>
              </a:solidFill>
              <a:latin typeface="Times New Roman"/>
            </a:endParaRPr>
          </a:p>
        </p:txBody>
      </p:sp>
      <p:sp>
        <p:nvSpPr>
          <p:cNvPr id="4" name="PlaceHolder 2"/>
          <p:cNvSpPr>
            <a:spLocks noGrp="1"/>
          </p:cNvSpPr>
          <p:nvPr>
            <p:ph type="sldNum" idx="2"/>
          </p:nvPr>
        </p:nvSpPr>
        <p:spPr>
          <a:xfrm>
            <a:off x="6583680" y="5314680"/>
            <a:ext cx="2100960" cy="283680"/>
          </a:xfrm>
          <a:prstGeom prst="rect">
            <a:avLst/>
          </a:prstGeom>
          <a:noFill/>
          <a:ln w="0">
            <a:noFill/>
          </a:ln>
        </p:spPr>
        <p:txBody>
          <a:bodyPr lIns="0" rIns="0" tIns="0" bIns="0" anchor="t">
            <a:noAutofit/>
          </a:bodyPr>
          <a:lstStyle>
            <a:lvl1pPr indent="0" algn="r">
              <a:lnSpc>
                <a:spcPct val="100000"/>
              </a:lnSpc>
              <a:buNone/>
              <a:tabLst>
                <a:tab algn="l" pos="0"/>
              </a:tabLst>
              <a:defRPr b="0" lang="fr-FR" sz="1400" spc="-1" strike="noStrike">
                <a:solidFill>
                  <a:srgbClr val="b2b2b2"/>
                </a:solidFill>
                <a:latin typeface="Times New Roman"/>
              </a:defRPr>
            </a:lvl1pPr>
          </a:lstStyle>
          <a:p>
            <a:pPr indent="0" algn="r">
              <a:lnSpc>
                <a:spcPct val="100000"/>
              </a:lnSpc>
              <a:buNone/>
              <a:tabLst>
                <a:tab algn="l" pos="0"/>
              </a:tabLst>
            </a:pPr>
            <a:fld id="{B36E36F4-E9FC-487C-A8AA-7B4637CD4715}" type="slidenum">
              <a:rPr b="0" lang="fr-FR" sz="1400" spc="-1" strike="noStrike">
                <a:solidFill>
                  <a:srgbClr val="b2b2b2"/>
                </a:solidFill>
                <a:latin typeface="Times New Roman"/>
              </a:rPr>
              <a:t>7</a:t>
            </a:fld>
            <a:endParaRPr b="0" lang="fr-FR" sz="1400" spc="-1" strike="noStrike">
              <a:solidFill>
                <a:srgbClr val="000000"/>
              </a:solidFill>
              <a:latin typeface="Times New Roman"/>
            </a:endParaRPr>
          </a:p>
        </p:txBody>
      </p:sp>
      <p:sp>
        <p:nvSpPr>
          <p:cNvPr id="5" name="PlaceHolder 3"/>
          <p:cNvSpPr>
            <a:spLocks noGrp="1"/>
          </p:cNvSpPr>
          <p:nvPr>
            <p:ph type="dt" idx="3"/>
          </p:nvPr>
        </p:nvSpPr>
        <p:spPr>
          <a:xfrm>
            <a:off x="457200" y="5314680"/>
            <a:ext cx="2100960" cy="283680"/>
          </a:xfrm>
          <a:prstGeom prst="rect">
            <a:avLst/>
          </a:prstGeom>
          <a:noFill/>
          <a:ln w="0">
            <a:noFill/>
          </a:ln>
        </p:spPr>
        <p:txBody>
          <a:bodyPr lIns="0" rIns="0" tIns="0" bIns="0" anchor="t">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 </a:t>
            </a:r>
            <a:endParaRPr b="0" lang="fr-FR" sz="1400" spc="-1" strike="noStrike">
              <a:solidFill>
                <a:srgbClr val="000000"/>
              </a:solidFill>
              <a:latin typeface="Times New Roman"/>
            </a:endParaRPr>
          </a:p>
        </p:txBody>
      </p:sp>
      <p:sp>
        <p:nvSpPr>
          <p:cNvPr id="6" name="PlaceHolder 4"/>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7" name="PlaceHolder 5"/>
          <p:cNvSpPr>
            <a:spLocks noGrp="1"/>
          </p:cNvSpPr>
          <p:nvPr>
            <p:ph type="body"/>
          </p:nvPr>
        </p:nvSpPr>
        <p:spPr>
          <a:xfrm>
            <a:off x="457200" y="1336680"/>
            <a:ext cx="8229240" cy="331416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1"/>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48"/>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4"/>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1"/>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1"/>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1"/>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bg object 16"/>
          <p:cNvSpPr/>
          <p:nvPr/>
        </p:nvSpPr>
        <p:spPr>
          <a:xfrm>
            <a:off x="0" y="360"/>
            <a:ext cx="9141840" cy="302760"/>
          </a:xfrm>
          <a:custGeom>
            <a:avLst/>
            <a:gdLst>
              <a:gd name="textAreaLeft" fmla="*/ 0 w 9141840"/>
              <a:gd name="textAreaRight" fmla="*/ 9144000 w 9141840"/>
              <a:gd name="textAreaTop" fmla="*/ 0 h 302760"/>
              <a:gd name="textAreaBottom" fmla="*/ 304920 h 30276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45" name="PlaceHolder 1"/>
          <p:cNvSpPr>
            <a:spLocks noGrp="1"/>
          </p:cNvSpPr>
          <p:nvPr>
            <p:ph type="ftr" idx="4"/>
          </p:nvPr>
        </p:nvSpPr>
        <p:spPr>
          <a:xfrm>
            <a:off x="3108960" y="5314680"/>
            <a:ext cx="2923920" cy="283680"/>
          </a:xfrm>
          <a:prstGeom prst="rect">
            <a:avLst/>
          </a:prstGeom>
          <a:noFill/>
          <a:ln w="0">
            <a:noFill/>
          </a:ln>
        </p:spPr>
        <p:txBody>
          <a:bodyPr lIns="0" rIns="0" tIns="0" bIns="0" anchor="t">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46" name="PlaceHolder 2"/>
          <p:cNvSpPr>
            <a:spLocks noGrp="1"/>
          </p:cNvSpPr>
          <p:nvPr>
            <p:ph type="sldNum" idx="5"/>
          </p:nvPr>
        </p:nvSpPr>
        <p:spPr>
          <a:xfrm>
            <a:off x="6583680" y="5314680"/>
            <a:ext cx="2100960" cy="283680"/>
          </a:xfrm>
          <a:prstGeom prst="rect">
            <a:avLst/>
          </a:prstGeom>
          <a:noFill/>
          <a:ln w="0">
            <a:noFill/>
          </a:ln>
        </p:spPr>
        <p:txBody>
          <a:bodyPr lIns="0" rIns="0" tIns="0" bIns="0" anchor="t">
            <a:noAutofit/>
          </a:bodyPr>
          <a:lstStyle>
            <a:lvl1pPr indent="0" algn="r">
              <a:lnSpc>
                <a:spcPct val="100000"/>
              </a:lnSpc>
              <a:buNone/>
              <a:tabLst>
                <a:tab algn="l" pos="0"/>
              </a:tabLst>
              <a:defRPr b="0" lang="fr-FR" sz="1400" spc="-1" strike="noStrike">
                <a:solidFill>
                  <a:srgbClr val="b2b2b2"/>
                </a:solidFill>
                <a:latin typeface="Times New Roman"/>
              </a:defRPr>
            </a:lvl1pPr>
          </a:lstStyle>
          <a:p>
            <a:pPr indent="0" algn="r">
              <a:lnSpc>
                <a:spcPct val="100000"/>
              </a:lnSpc>
              <a:buNone/>
              <a:tabLst>
                <a:tab algn="l" pos="0"/>
              </a:tabLst>
            </a:pPr>
            <a:fld id="{7BB25031-2EE8-425B-875B-0DBF0527D052}" type="slidenum">
              <a:rPr b="0" lang="fr-FR" sz="1400" spc="-1" strike="noStrike">
                <a:solidFill>
                  <a:srgbClr val="b2b2b2"/>
                </a:solidFill>
                <a:latin typeface="Times New Roman"/>
              </a:rPr>
              <a:t>&lt;numéro&gt;</a:t>
            </a:fld>
            <a:endParaRPr b="0" lang="fr-FR" sz="1400" spc="-1" strike="noStrike">
              <a:solidFill>
                <a:srgbClr val="000000"/>
              </a:solidFill>
              <a:latin typeface="Times New Roman"/>
            </a:endParaRPr>
          </a:p>
        </p:txBody>
      </p:sp>
      <p:sp>
        <p:nvSpPr>
          <p:cNvPr id="47" name="PlaceHolder 3"/>
          <p:cNvSpPr>
            <a:spLocks noGrp="1"/>
          </p:cNvSpPr>
          <p:nvPr>
            <p:ph type="dt" idx="6"/>
          </p:nvPr>
        </p:nvSpPr>
        <p:spPr>
          <a:xfrm>
            <a:off x="457200" y="5314680"/>
            <a:ext cx="2100960" cy="283680"/>
          </a:xfrm>
          <a:prstGeom prst="rect">
            <a:avLst/>
          </a:prstGeom>
          <a:noFill/>
          <a:ln w="0">
            <a:noFill/>
          </a:ln>
        </p:spPr>
        <p:txBody>
          <a:bodyPr lIns="0" rIns="0" tIns="0" bIns="0" anchor="t">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48" name="PlaceHolder 4"/>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49" name="PlaceHolder 5"/>
          <p:cNvSpPr>
            <a:spLocks noGrp="1"/>
          </p:cNvSpPr>
          <p:nvPr>
            <p:ph type="body"/>
          </p:nvPr>
        </p:nvSpPr>
        <p:spPr>
          <a:xfrm>
            <a:off x="457200" y="1336680"/>
            <a:ext cx="8229240" cy="331416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1"/>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48"/>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4"/>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1"/>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1"/>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1"/>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bg object 16" hidden="1"/>
          <p:cNvSpPr/>
          <p:nvPr/>
        </p:nvSpPr>
        <p:spPr>
          <a:xfrm>
            <a:off x="0" y="360"/>
            <a:ext cx="9141840" cy="302760"/>
          </a:xfrm>
          <a:custGeom>
            <a:avLst/>
            <a:gdLst>
              <a:gd name="textAreaLeft" fmla="*/ 0 w 9141840"/>
              <a:gd name="textAreaRight" fmla="*/ 9144000 w 9141840"/>
              <a:gd name="textAreaTop" fmla="*/ 0 h 302760"/>
              <a:gd name="textAreaBottom" fmla="*/ 304920 h 30276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87" name="bg object 16"/>
          <p:cNvSpPr/>
          <p:nvPr/>
        </p:nvSpPr>
        <p:spPr>
          <a:xfrm>
            <a:off x="0" y="374040"/>
            <a:ext cx="9141840" cy="5338800"/>
          </a:xfrm>
          <a:custGeom>
            <a:avLst/>
            <a:gdLst>
              <a:gd name="textAreaLeft" fmla="*/ 0 w 9141840"/>
              <a:gd name="textAreaRight" fmla="*/ 9144000 w 9141840"/>
              <a:gd name="textAreaTop" fmla="*/ 0 h 5338800"/>
              <a:gd name="textAreaBottom" fmla="*/ 5340960 h 5338800"/>
            </a:gdLst>
            <a:ahLst/>
            <a:rect l="textAreaLeft" t="textAreaTop" r="textAreaRight" b="textAreaBottom"/>
            <a:pathLst>
              <a:path w="9144000" h="5340985">
                <a:moveTo>
                  <a:pt x="0" y="5340476"/>
                </a:moveTo>
                <a:lnTo>
                  <a:pt x="9144000" y="5340476"/>
                </a:lnTo>
                <a:lnTo>
                  <a:pt x="9144000" y="0"/>
                </a:lnTo>
                <a:lnTo>
                  <a:pt x="0" y="0"/>
                </a:lnTo>
                <a:lnTo>
                  <a:pt x="0" y="5340476"/>
                </a:lnTo>
                <a:close/>
              </a:path>
            </a:pathLst>
          </a:custGeom>
          <a:solidFill>
            <a:srgbClr val="d2523b"/>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88" name="bg object 17"/>
          <p:cNvSpPr/>
          <p:nvPr/>
        </p:nvSpPr>
        <p:spPr>
          <a:xfrm>
            <a:off x="0" y="304560"/>
            <a:ext cx="9141840" cy="67680"/>
          </a:xfrm>
          <a:custGeom>
            <a:avLst/>
            <a:gdLst>
              <a:gd name="textAreaLeft" fmla="*/ 0 w 9141840"/>
              <a:gd name="textAreaRight" fmla="*/ 9144000 w 9141840"/>
              <a:gd name="textAreaTop" fmla="*/ 0 h 67680"/>
              <a:gd name="textAreaBottom" fmla="*/ 69840 h 67680"/>
            </a:gdLst>
            <a:ahLst/>
            <a:rect l="textAreaLeft" t="textAreaTop" r="textAreaRight" b="textAreaBottom"/>
            <a:pathLst>
              <a:path w="9144000" h="69850">
                <a:moveTo>
                  <a:pt x="0" y="69723"/>
                </a:moveTo>
                <a:lnTo>
                  <a:pt x="9144000" y="69723"/>
                </a:lnTo>
                <a:lnTo>
                  <a:pt x="9144000" y="0"/>
                </a:lnTo>
                <a:lnTo>
                  <a:pt x="0" y="0"/>
                </a:lnTo>
                <a:lnTo>
                  <a:pt x="0" y="69723"/>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89" name="bg object 18"/>
          <p:cNvSpPr/>
          <p:nvPr/>
        </p:nvSpPr>
        <p:spPr>
          <a:xfrm>
            <a:off x="0" y="360"/>
            <a:ext cx="9141840" cy="302760"/>
          </a:xfrm>
          <a:custGeom>
            <a:avLst/>
            <a:gdLst>
              <a:gd name="textAreaLeft" fmla="*/ 0 w 9141840"/>
              <a:gd name="textAreaRight" fmla="*/ 9144000 w 9141840"/>
              <a:gd name="textAreaTop" fmla="*/ 0 h 302760"/>
              <a:gd name="textAreaBottom" fmla="*/ 304920 h 30276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90" name="bg object 19"/>
          <p:cNvSpPr/>
          <p:nvPr/>
        </p:nvSpPr>
        <p:spPr>
          <a:xfrm>
            <a:off x="731520" y="3832560"/>
            <a:ext cx="7846560" cy="360"/>
          </a:xfrm>
          <a:custGeom>
            <a:avLst/>
            <a:gdLst>
              <a:gd name="textAreaLeft" fmla="*/ 0 w 7846560"/>
              <a:gd name="textAreaRight" fmla="*/ 7848720 w 7846560"/>
              <a:gd name="textAreaTop" fmla="*/ 0 h 360"/>
              <a:gd name="textAreaBottom" fmla="*/ 11520 h 360"/>
            </a:gdLst>
            <a:ahLst/>
            <a:rect l="textAreaLeft" t="textAreaTop" r="textAreaRight" b="textAreaBottom"/>
            <a:pathLst>
              <a:path w="7848600" h="1270">
                <a:moveTo>
                  <a:pt x="0" y="0"/>
                </a:moveTo>
                <a:lnTo>
                  <a:pt x="7848600" y="1269"/>
                </a:lnTo>
              </a:path>
            </a:pathLst>
          </a:custGeom>
          <a:noFill/>
          <a:ln w="19050">
            <a:solidFill>
              <a:srgbClr val="f3f1dc"/>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91" name="PlaceHolder 1"/>
          <p:cNvSpPr>
            <a:spLocks noGrp="1"/>
          </p:cNvSpPr>
          <p:nvPr>
            <p:ph type="ftr" idx="7"/>
          </p:nvPr>
        </p:nvSpPr>
        <p:spPr>
          <a:xfrm>
            <a:off x="3108960" y="5314680"/>
            <a:ext cx="2923920" cy="283680"/>
          </a:xfrm>
          <a:prstGeom prst="rect">
            <a:avLst/>
          </a:prstGeom>
          <a:noFill/>
          <a:ln w="0">
            <a:noFill/>
          </a:ln>
        </p:spPr>
        <p:txBody>
          <a:bodyPr lIns="0" rIns="0" tIns="0" bIns="0" anchor="t">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92" name="PlaceHolder 2"/>
          <p:cNvSpPr>
            <a:spLocks noGrp="1"/>
          </p:cNvSpPr>
          <p:nvPr>
            <p:ph type="sldNum" idx="8"/>
          </p:nvPr>
        </p:nvSpPr>
        <p:spPr>
          <a:xfrm>
            <a:off x="6583680" y="5314680"/>
            <a:ext cx="2100960" cy="283680"/>
          </a:xfrm>
          <a:prstGeom prst="rect">
            <a:avLst/>
          </a:prstGeom>
          <a:noFill/>
          <a:ln w="0">
            <a:noFill/>
          </a:ln>
        </p:spPr>
        <p:txBody>
          <a:bodyPr lIns="0" rIns="0" tIns="0" bIns="0" anchor="t">
            <a:noAutofit/>
          </a:bodyPr>
          <a:lstStyle>
            <a:lvl1pPr indent="0" algn="r">
              <a:lnSpc>
                <a:spcPct val="100000"/>
              </a:lnSpc>
              <a:buNone/>
              <a:tabLst>
                <a:tab algn="l" pos="0"/>
              </a:tabLst>
              <a:defRPr b="0" lang="fr-FR" sz="1400" spc="-1" strike="noStrike">
                <a:solidFill>
                  <a:srgbClr val="b2b2b2"/>
                </a:solidFill>
                <a:latin typeface="Times New Roman"/>
              </a:defRPr>
            </a:lvl1pPr>
          </a:lstStyle>
          <a:p>
            <a:pPr indent="0" algn="r">
              <a:lnSpc>
                <a:spcPct val="100000"/>
              </a:lnSpc>
              <a:buNone/>
              <a:tabLst>
                <a:tab algn="l" pos="0"/>
              </a:tabLst>
            </a:pPr>
            <a:fld id="{6A104EA3-C05B-443B-8AC2-4B9367E83F1A}" type="slidenum">
              <a:rPr b="0" lang="fr-FR" sz="1400" spc="-1" strike="noStrike">
                <a:solidFill>
                  <a:srgbClr val="b2b2b2"/>
                </a:solidFill>
                <a:latin typeface="Times New Roman"/>
              </a:rPr>
              <a:t>&lt;numéro&gt;</a:t>
            </a:fld>
            <a:endParaRPr b="0" lang="fr-FR" sz="1400" spc="-1" strike="noStrike">
              <a:solidFill>
                <a:srgbClr val="000000"/>
              </a:solidFill>
              <a:latin typeface="Times New Roman"/>
            </a:endParaRPr>
          </a:p>
        </p:txBody>
      </p:sp>
      <p:sp>
        <p:nvSpPr>
          <p:cNvPr id="93" name="PlaceHolder 3"/>
          <p:cNvSpPr>
            <a:spLocks noGrp="1"/>
          </p:cNvSpPr>
          <p:nvPr>
            <p:ph type="dt" idx="9"/>
          </p:nvPr>
        </p:nvSpPr>
        <p:spPr>
          <a:xfrm>
            <a:off x="457200" y="5314680"/>
            <a:ext cx="2100960" cy="283680"/>
          </a:xfrm>
          <a:prstGeom prst="rect">
            <a:avLst/>
          </a:prstGeom>
          <a:noFill/>
          <a:ln w="0">
            <a:noFill/>
          </a:ln>
        </p:spPr>
        <p:txBody>
          <a:bodyPr lIns="0" rIns="0" tIns="0" bIns="0" anchor="t">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94" name="PlaceHolder 4"/>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95" name="PlaceHolder 5"/>
          <p:cNvSpPr>
            <a:spLocks noGrp="1"/>
          </p:cNvSpPr>
          <p:nvPr>
            <p:ph type="body"/>
          </p:nvPr>
        </p:nvSpPr>
        <p:spPr>
          <a:xfrm>
            <a:off x="457200" y="1336680"/>
            <a:ext cx="8229240" cy="331416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1"/>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48"/>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4"/>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1"/>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1"/>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1"/>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2" name="bg object 16" hidden="1"/>
          <p:cNvSpPr/>
          <p:nvPr/>
        </p:nvSpPr>
        <p:spPr>
          <a:xfrm>
            <a:off x="0" y="360"/>
            <a:ext cx="9141840" cy="302760"/>
          </a:xfrm>
          <a:custGeom>
            <a:avLst/>
            <a:gdLst>
              <a:gd name="textAreaLeft" fmla="*/ 0 w 9141840"/>
              <a:gd name="textAreaRight" fmla="*/ 9144000 w 9141840"/>
              <a:gd name="textAreaTop" fmla="*/ 0 h 302760"/>
              <a:gd name="textAreaBottom" fmla="*/ 304920 h 30276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133" name="bg object 16"/>
          <p:cNvSpPr/>
          <p:nvPr/>
        </p:nvSpPr>
        <p:spPr>
          <a:xfrm>
            <a:off x="0" y="374040"/>
            <a:ext cx="9141840" cy="5338800"/>
          </a:xfrm>
          <a:custGeom>
            <a:avLst/>
            <a:gdLst>
              <a:gd name="textAreaLeft" fmla="*/ 0 w 9141840"/>
              <a:gd name="textAreaRight" fmla="*/ 9144000 w 9141840"/>
              <a:gd name="textAreaTop" fmla="*/ 0 h 5338800"/>
              <a:gd name="textAreaBottom" fmla="*/ 5340960 h 5338800"/>
            </a:gdLst>
            <a:ahLst/>
            <a:rect l="textAreaLeft" t="textAreaTop" r="textAreaRight" b="textAreaBottom"/>
            <a:pathLst>
              <a:path w="9144000" h="5340985">
                <a:moveTo>
                  <a:pt x="0" y="5340476"/>
                </a:moveTo>
                <a:lnTo>
                  <a:pt x="9144000" y="5340476"/>
                </a:lnTo>
                <a:lnTo>
                  <a:pt x="9144000" y="0"/>
                </a:lnTo>
                <a:lnTo>
                  <a:pt x="0" y="0"/>
                </a:lnTo>
                <a:lnTo>
                  <a:pt x="0" y="5340476"/>
                </a:lnTo>
                <a:close/>
              </a:path>
            </a:pathLst>
          </a:custGeom>
          <a:solidFill>
            <a:srgbClr val="d2523b"/>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134" name="bg object 17"/>
          <p:cNvSpPr/>
          <p:nvPr/>
        </p:nvSpPr>
        <p:spPr>
          <a:xfrm>
            <a:off x="0" y="304560"/>
            <a:ext cx="9141840" cy="67680"/>
          </a:xfrm>
          <a:custGeom>
            <a:avLst/>
            <a:gdLst>
              <a:gd name="textAreaLeft" fmla="*/ 0 w 9141840"/>
              <a:gd name="textAreaRight" fmla="*/ 9144000 w 9141840"/>
              <a:gd name="textAreaTop" fmla="*/ 0 h 67680"/>
              <a:gd name="textAreaBottom" fmla="*/ 69840 h 67680"/>
            </a:gdLst>
            <a:ahLst/>
            <a:rect l="textAreaLeft" t="textAreaTop" r="textAreaRight" b="textAreaBottom"/>
            <a:pathLst>
              <a:path w="9144000" h="69850">
                <a:moveTo>
                  <a:pt x="0" y="69723"/>
                </a:moveTo>
                <a:lnTo>
                  <a:pt x="9144000" y="69723"/>
                </a:lnTo>
                <a:lnTo>
                  <a:pt x="9144000" y="0"/>
                </a:lnTo>
                <a:lnTo>
                  <a:pt x="0" y="0"/>
                </a:lnTo>
                <a:lnTo>
                  <a:pt x="0" y="69723"/>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135" name="bg object 18"/>
          <p:cNvSpPr/>
          <p:nvPr/>
        </p:nvSpPr>
        <p:spPr>
          <a:xfrm>
            <a:off x="0" y="360"/>
            <a:ext cx="9141840" cy="302760"/>
          </a:xfrm>
          <a:custGeom>
            <a:avLst/>
            <a:gdLst>
              <a:gd name="textAreaLeft" fmla="*/ 0 w 9141840"/>
              <a:gd name="textAreaRight" fmla="*/ 9144000 w 9141840"/>
              <a:gd name="textAreaTop" fmla="*/ 0 h 302760"/>
              <a:gd name="textAreaBottom" fmla="*/ 304920 h 30276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136" name="bg object 19"/>
          <p:cNvSpPr/>
          <p:nvPr/>
        </p:nvSpPr>
        <p:spPr>
          <a:xfrm>
            <a:off x="731520" y="3832560"/>
            <a:ext cx="7846560" cy="360"/>
          </a:xfrm>
          <a:custGeom>
            <a:avLst/>
            <a:gdLst>
              <a:gd name="textAreaLeft" fmla="*/ 0 w 7846560"/>
              <a:gd name="textAreaRight" fmla="*/ 7848720 w 7846560"/>
              <a:gd name="textAreaTop" fmla="*/ 0 h 360"/>
              <a:gd name="textAreaBottom" fmla="*/ 11520 h 360"/>
            </a:gdLst>
            <a:ahLst/>
            <a:rect l="textAreaLeft" t="textAreaTop" r="textAreaRight" b="textAreaBottom"/>
            <a:pathLst>
              <a:path w="7848600" h="1270">
                <a:moveTo>
                  <a:pt x="0" y="0"/>
                </a:moveTo>
                <a:lnTo>
                  <a:pt x="7848600" y="1269"/>
                </a:lnTo>
              </a:path>
            </a:pathLst>
          </a:custGeom>
          <a:noFill/>
          <a:ln w="19050">
            <a:solidFill>
              <a:srgbClr val="f3f1dc"/>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137" name="PlaceHolder 1"/>
          <p:cNvSpPr>
            <a:spLocks noGrp="1"/>
          </p:cNvSpPr>
          <p:nvPr>
            <p:ph type="ftr" idx="10"/>
          </p:nvPr>
        </p:nvSpPr>
        <p:spPr>
          <a:xfrm>
            <a:off x="3108960" y="5314680"/>
            <a:ext cx="2923920" cy="283680"/>
          </a:xfrm>
          <a:prstGeom prst="rect">
            <a:avLst/>
          </a:prstGeom>
          <a:noFill/>
          <a:ln w="0">
            <a:noFill/>
          </a:ln>
        </p:spPr>
        <p:txBody>
          <a:bodyPr lIns="0" rIns="0" tIns="0" bIns="0" anchor="t">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138" name="PlaceHolder 2"/>
          <p:cNvSpPr>
            <a:spLocks noGrp="1"/>
          </p:cNvSpPr>
          <p:nvPr>
            <p:ph type="sldNum" idx="11"/>
          </p:nvPr>
        </p:nvSpPr>
        <p:spPr>
          <a:xfrm>
            <a:off x="6583680" y="5314680"/>
            <a:ext cx="2100960" cy="283680"/>
          </a:xfrm>
          <a:prstGeom prst="rect">
            <a:avLst/>
          </a:prstGeom>
          <a:noFill/>
          <a:ln w="0">
            <a:noFill/>
          </a:ln>
        </p:spPr>
        <p:txBody>
          <a:bodyPr lIns="0" rIns="0" tIns="0" bIns="0" anchor="t">
            <a:noAutofit/>
          </a:bodyPr>
          <a:lstStyle>
            <a:lvl1pPr indent="0" algn="r">
              <a:lnSpc>
                <a:spcPct val="100000"/>
              </a:lnSpc>
              <a:buNone/>
              <a:tabLst>
                <a:tab algn="l" pos="0"/>
              </a:tabLst>
              <a:defRPr b="0" lang="fr-FR" sz="1400" spc="-1" strike="noStrike">
                <a:solidFill>
                  <a:srgbClr val="b2b2b2"/>
                </a:solidFill>
                <a:latin typeface="Times New Roman"/>
              </a:defRPr>
            </a:lvl1pPr>
          </a:lstStyle>
          <a:p>
            <a:pPr indent="0" algn="r">
              <a:lnSpc>
                <a:spcPct val="100000"/>
              </a:lnSpc>
              <a:buNone/>
              <a:tabLst>
                <a:tab algn="l" pos="0"/>
              </a:tabLst>
            </a:pPr>
            <a:fld id="{C2B46114-7F81-4FB8-B596-E6986A85A0BB}" type="slidenum">
              <a:rPr b="0" lang="fr-FR" sz="1400" spc="-1" strike="noStrike">
                <a:solidFill>
                  <a:srgbClr val="b2b2b2"/>
                </a:solidFill>
                <a:latin typeface="Times New Roman"/>
              </a:rPr>
              <a:t>&lt;numéro&gt;</a:t>
            </a:fld>
            <a:endParaRPr b="0" lang="fr-FR" sz="1400" spc="-1" strike="noStrike">
              <a:solidFill>
                <a:srgbClr val="000000"/>
              </a:solidFill>
              <a:latin typeface="Times New Roman"/>
            </a:endParaRPr>
          </a:p>
        </p:txBody>
      </p:sp>
      <p:sp>
        <p:nvSpPr>
          <p:cNvPr id="139" name="PlaceHolder 3"/>
          <p:cNvSpPr>
            <a:spLocks noGrp="1"/>
          </p:cNvSpPr>
          <p:nvPr>
            <p:ph type="dt" idx="12"/>
          </p:nvPr>
        </p:nvSpPr>
        <p:spPr>
          <a:xfrm>
            <a:off x="457200" y="5314680"/>
            <a:ext cx="2100960" cy="283680"/>
          </a:xfrm>
          <a:prstGeom prst="rect">
            <a:avLst/>
          </a:prstGeom>
          <a:noFill/>
          <a:ln w="0">
            <a:noFill/>
          </a:ln>
        </p:spPr>
        <p:txBody>
          <a:bodyPr lIns="0" rIns="0" tIns="0" bIns="0" anchor="t">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
        <p:nvSpPr>
          <p:cNvPr id="140" name="PlaceHolder 4"/>
          <p:cNvSpPr>
            <a:spLocks noGrp="1"/>
          </p:cNvSpPr>
          <p:nvPr>
            <p:ph type="title"/>
          </p:nvPr>
        </p:nvSpPr>
        <p:spPr>
          <a:xfrm>
            <a:off x="457200" y="227520"/>
            <a:ext cx="8229240" cy="95400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Cliquez pour éditer le format du texte-titre</a:t>
            </a:r>
            <a:endParaRPr b="0" lang="fr-FR" sz="4400" spc="-1" strike="noStrike">
              <a:solidFill>
                <a:srgbClr val="000000"/>
              </a:solidFill>
              <a:latin typeface="Arial"/>
            </a:endParaRPr>
          </a:p>
        </p:txBody>
      </p:sp>
      <p:sp>
        <p:nvSpPr>
          <p:cNvPr id="141" name="PlaceHolder 5"/>
          <p:cNvSpPr>
            <a:spLocks noGrp="1"/>
          </p:cNvSpPr>
          <p:nvPr>
            <p:ph type="body"/>
          </p:nvPr>
        </p:nvSpPr>
        <p:spPr>
          <a:xfrm>
            <a:off x="457200" y="1336680"/>
            <a:ext cx="8229240" cy="331416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fr-FR" sz="3200" spc="-1" strike="noStrike">
                <a:solidFill>
                  <a:srgbClr val="000000"/>
                </a:solidFill>
                <a:latin typeface="Arial"/>
              </a:rPr>
              <a:t>Cliquez pour éditer le format du plan de texte</a:t>
            </a:r>
            <a:endParaRPr b="0" lang="fr-FR" sz="3200" spc="-1" strike="noStrike">
              <a:solidFill>
                <a:srgbClr val="000000"/>
              </a:solidFill>
              <a:latin typeface="Arial"/>
            </a:endParaRPr>
          </a:p>
          <a:p>
            <a:pPr lvl="1" marL="864000" indent="-324000">
              <a:spcBef>
                <a:spcPts val="1131"/>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48"/>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4"/>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1"/>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1"/>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1"/>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764640" y="848160"/>
            <a:ext cx="7707240" cy="1839240"/>
          </a:xfrm>
          <a:prstGeom prst="rect">
            <a:avLst/>
          </a:prstGeom>
          <a:noFill/>
          <a:ln w="0">
            <a:noFill/>
          </a:ln>
        </p:spPr>
        <p:txBody>
          <a:bodyPr lIns="0" rIns="0" tIns="12240" bIns="0" anchor="t">
            <a:noAutofit/>
          </a:bodyPr>
          <a:p>
            <a:pPr marL="12600" indent="0" algn="just">
              <a:lnSpc>
                <a:spcPct val="100000"/>
              </a:lnSpc>
              <a:spcBef>
                <a:spcPts val="96"/>
              </a:spcBef>
              <a:buNone/>
              <a:tabLst>
                <a:tab algn="l" pos="0"/>
              </a:tabLst>
            </a:pPr>
            <a:r>
              <a:rPr b="0" lang="fr-FR" sz="4000" spc="-1" strike="noStrike">
                <a:solidFill>
                  <a:srgbClr val="d2523b"/>
                </a:solidFill>
                <a:latin typeface="Arial"/>
              </a:rPr>
              <a:t>PROJET</a:t>
            </a:r>
            <a:r>
              <a:rPr b="0" lang="fr-FR" sz="4000" spc="693" strike="noStrike">
                <a:solidFill>
                  <a:srgbClr val="d2523b"/>
                </a:solidFill>
                <a:latin typeface="Arial"/>
              </a:rPr>
              <a:t> </a:t>
            </a:r>
            <a:r>
              <a:rPr b="0" lang="fr-FR" sz="4000" spc="-1" strike="noStrike">
                <a:solidFill>
                  <a:srgbClr val="d2523b"/>
                </a:solidFill>
                <a:latin typeface="Arial"/>
              </a:rPr>
              <a:t>4</a:t>
            </a:r>
            <a:r>
              <a:rPr b="0" lang="fr-FR" sz="4000" spc="738" strike="noStrike">
                <a:solidFill>
                  <a:srgbClr val="d2523b"/>
                </a:solidFill>
                <a:latin typeface="Arial"/>
              </a:rPr>
              <a:t> </a:t>
            </a:r>
            <a:r>
              <a:rPr b="0" lang="fr-FR" sz="4000" spc="-1" strike="noStrike">
                <a:solidFill>
                  <a:srgbClr val="d2523b"/>
                </a:solidFill>
                <a:latin typeface="Arial"/>
              </a:rPr>
              <a:t>–</a:t>
            </a:r>
            <a:r>
              <a:rPr b="0" lang="fr-FR" sz="4000" spc="758" strike="noStrike">
                <a:solidFill>
                  <a:srgbClr val="d2523b"/>
                </a:solidFill>
                <a:latin typeface="Arial"/>
              </a:rPr>
              <a:t> </a:t>
            </a:r>
            <a:r>
              <a:rPr b="0" lang="fr-FR" sz="4000" spc="-1" strike="noStrike">
                <a:solidFill>
                  <a:srgbClr val="d2523b"/>
                </a:solidFill>
                <a:latin typeface="Arial"/>
              </a:rPr>
              <a:t>«</a:t>
            </a:r>
            <a:r>
              <a:rPr b="0" lang="fr-FR" sz="4000" spc="763" strike="noStrike">
                <a:solidFill>
                  <a:srgbClr val="d2523b"/>
                </a:solidFill>
                <a:latin typeface="Arial"/>
              </a:rPr>
              <a:t> </a:t>
            </a:r>
            <a:r>
              <a:rPr b="0" lang="fr-FR" sz="4000" spc="-1" strike="noStrike">
                <a:solidFill>
                  <a:srgbClr val="d2523b"/>
                </a:solidFill>
                <a:latin typeface="Arial"/>
              </a:rPr>
              <a:t>ANTICIPEZ</a:t>
            </a:r>
            <a:r>
              <a:rPr b="0" lang="fr-FR" sz="4000" spc="738" strike="noStrike">
                <a:solidFill>
                  <a:srgbClr val="d2523b"/>
                </a:solidFill>
                <a:latin typeface="Arial"/>
              </a:rPr>
              <a:t> </a:t>
            </a:r>
            <a:r>
              <a:rPr b="0" lang="fr-FR" sz="4000" spc="-26" strike="noStrike">
                <a:solidFill>
                  <a:srgbClr val="d2523b"/>
                </a:solidFill>
                <a:latin typeface="Arial"/>
              </a:rPr>
              <a:t>LES </a:t>
            </a:r>
            <a:r>
              <a:rPr b="0" lang="fr-FR" sz="4000" spc="-1" strike="noStrike">
                <a:solidFill>
                  <a:srgbClr val="d2523b"/>
                </a:solidFill>
                <a:latin typeface="Arial"/>
              </a:rPr>
              <a:t>BESOINS</a:t>
            </a:r>
            <a:r>
              <a:rPr b="0" lang="fr-FR" sz="4000" spc="55" strike="noStrike">
                <a:solidFill>
                  <a:srgbClr val="d2523b"/>
                </a:solidFill>
                <a:latin typeface="Arial"/>
              </a:rPr>
              <a:t>  </a:t>
            </a:r>
            <a:r>
              <a:rPr b="0" lang="fr-FR" sz="4000" spc="-1" strike="noStrike">
                <a:solidFill>
                  <a:srgbClr val="d2523b"/>
                </a:solidFill>
                <a:latin typeface="Arial"/>
              </a:rPr>
              <a:t>EN</a:t>
            </a:r>
            <a:r>
              <a:rPr b="0" lang="fr-FR" sz="4000" spc="58" strike="noStrike">
                <a:solidFill>
                  <a:srgbClr val="d2523b"/>
                </a:solidFill>
                <a:latin typeface="Arial"/>
              </a:rPr>
              <a:t>  </a:t>
            </a:r>
            <a:r>
              <a:rPr b="0" lang="fr-FR" sz="4000" spc="-106" strike="noStrike">
                <a:solidFill>
                  <a:srgbClr val="d2523b"/>
                </a:solidFill>
                <a:latin typeface="Arial"/>
              </a:rPr>
              <a:t>CONSOMMATION </a:t>
            </a:r>
            <a:r>
              <a:rPr b="0" lang="fr-FR" sz="4000" spc="-114" strike="noStrike">
                <a:solidFill>
                  <a:srgbClr val="d2523b"/>
                </a:solidFill>
                <a:latin typeface="Arial"/>
              </a:rPr>
              <a:t>ÉLECTRIQUE</a:t>
            </a:r>
            <a:r>
              <a:rPr b="0" lang="fr-FR" sz="4000" spc="-222" strike="noStrike">
                <a:solidFill>
                  <a:srgbClr val="d2523b"/>
                </a:solidFill>
                <a:latin typeface="Arial"/>
              </a:rPr>
              <a:t> </a:t>
            </a:r>
            <a:r>
              <a:rPr b="0" lang="fr-FR" sz="4000" spc="-80" strike="noStrike">
                <a:solidFill>
                  <a:srgbClr val="d2523b"/>
                </a:solidFill>
                <a:latin typeface="Arial"/>
              </a:rPr>
              <a:t>DE</a:t>
            </a:r>
            <a:r>
              <a:rPr b="0" lang="fr-FR" sz="4000" spc="-197" strike="noStrike">
                <a:solidFill>
                  <a:srgbClr val="d2523b"/>
                </a:solidFill>
                <a:latin typeface="Arial"/>
              </a:rPr>
              <a:t> </a:t>
            </a:r>
            <a:r>
              <a:rPr b="0" lang="fr-FR" sz="4000" spc="-114" strike="noStrike">
                <a:solidFill>
                  <a:srgbClr val="d2523b"/>
                </a:solidFill>
                <a:latin typeface="Arial"/>
              </a:rPr>
              <a:t>BÂTIMENTS</a:t>
            </a:r>
            <a:r>
              <a:rPr b="0" lang="fr-FR" sz="4000" spc="-222" strike="noStrike">
                <a:solidFill>
                  <a:srgbClr val="d2523b"/>
                </a:solidFill>
                <a:latin typeface="Arial"/>
              </a:rPr>
              <a:t> </a:t>
            </a:r>
            <a:r>
              <a:rPr b="0" lang="fr-FR" sz="4000" spc="-52" strike="noStrike">
                <a:solidFill>
                  <a:srgbClr val="d2523b"/>
                </a:solidFill>
                <a:latin typeface="Arial"/>
              </a:rPr>
              <a:t>»</a:t>
            </a:r>
            <a:endParaRPr b="0" lang="fr-FR" sz="4000" spc="-1" strike="noStrike">
              <a:solidFill>
                <a:srgbClr val="000000"/>
              </a:solidFill>
              <a:latin typeface="Arial"/>
            </a:endParaRPr>
          </a:p>
        </p:txBody>
      </p:sp>
      <p:sp>
        <p:nvSpPr>
          <p:cNvPr id="179" name="PlaceHolder 2"/>
          <p:cNvSpPr>
            <a:spLocks noGrp="1"/>
          </p:cNvSpPr>
          <p:nvPr>
            <p:ph type="subTitle"/>
          </p:nvPr>
        </p:nvSpPr>
        <p:spPr>
          <a:xfrm>
            <a:off x="764640" y="2873520"/>
            <a:ext cx="2926440" cy="2526480"/>
          </a:xfrm>
          <a:prstGeom prst="rect">
            <a:avLst/>
          </a:prstGeom>
          <a:noFill/>
          <a:ln w="0">
            <a:noFill/>
          </a:ln>
        </p:spPr>
        <p:txBody>
          <a:bodyPr lIns="0" rIns="0" tIns="12240" bIns="0" anchor="t">
            <a:noAutofit/>
          </a:bodyPr>
          <a:p>
            <a:pPr marL="12600" indent="0">
              <a:lnSpc>
                <a:spcPct val="120000"/>
              </a:lnSpc>
              <a:spcBef>
                <a:spcPts val="96"/>
              </a:spcBef>
              <a:buNone/>
              <a:tabLst>
                <a:tab algn="l" pos="0"/>
              </a:tabLst>
            </a:pPr>
            <a:r>
              <a:rPr b="0" lang="fr-FR" sz="2400" spc="-1" strike="noStrike">
                <a:solidFill>
                  <a:srgbClr val="56566d"/>
                </a:solidFill>
                <a:latin typeface="Arial"/>
              </a:rPr>
              <a:t>Soutenance</a:t>
            </a:r>
            <a:r>
              <a:rPr b="0" lang="fr-FR" sz="2400" spc="9" strike="noStrike">
                <a:solidFill>
                  <a:srgbClr val="56566d"/>
                </a:solidFill>
                <a:latin typeface="Arial"/>
              </a:rPr>
              <a:t> </a:t>
            </a:r>
            <a:r>
              <a:rPr b="0" lang="fr-FR" sz="2400" spc="-1" strike="noStrike">
                <a:solidFill>
                  <a:srgbClr val="56566d"/>
                </a:solidFill>
                <a:latin typeface="Arial"/>
              </a:rPr>
              <a:t>de</a:t>
            </a:r>
            <a:r>
              <a:rPr b="0" lang="fr-FR" sz="2400" spc="-7" strike="noStrike">
                <a:solidFill>
                  <a:srgbClr val="56566d"/>
                </a:solidFill>
                <a:latin typeface="Arial"/>
              </a:rPr>
              <a:t> </a:t>
            </a:r>
            <a:r>
              <a:rPr b="0" lang="fr-FR" sz="2400" spc="-12" strike="noStrike">
                <a:solidFill>
                  <a:srgbClr val="56566d"/>
                </a:solidFill>
                <a:latin typeface="Arial"/>
              </a:rPr>
              <a:t>projet </a:t>
            </a:r>
            <a:r>
              <a:rPr b="0" lang="fr-FR" sz="2400" spc="-21" strike="noStrike">
                <a:solidFill>
                  <a:srgbClr val="56566d"/>
                </a:solidFill>
                <a:latin typeface="Arial"/>
              </a:rPr>
              <a:t>2023</a:t>
            </a:r>
            <a:endParaRPr b="0" lang="fr-FR" sz="2400" spc="-1" strike="noStrike">
              <a:solidFill>
                <a:srgbClr val="000000"/>
              </a:solidFill>
              <a:latin typeface="Arial"/>
            </a:endParaRPr>
          </a:p>
        </p:txBody>
      </p:sp>
      <p:pic>
        <p:nvPicPr>
          <p:cNvPr id="180" name="object 4" descr=""/>
          <p:cNvPicPr/>
          <p:nvPr/>
        </p:nvPicPr>
        <p:blipFill>
          <a:blip r:embed="rId1"/>
          <a:stretch/>
        </p:blipFill>
        <p:spPr>
          <a:xfrm>
            <a:off x="8100360" y="4585320"/>
            <a:ext cx="717840" cy="717840"/>
          </a:xfrm>
          <a:prstGeom prst="rect">
            <a:avLst/>
          </a:prstGeom>
          <a:ln w="0">
            <a:noFill/>
          </a:ln>
        </p:spPr>
      </p:pic>
      <p:sp>
        <p:nvSpPr>
          <p:cNvPr id="181" name="object 5"/>
          <p:cNvSpPr/>
          <p:nvPr/>
        </p:nvSpPr>
        <p:spPr>
          <a:xfrm>
            <a:off x="7700040" y="26640"/>
            <a:ext cx="12276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1</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7"/>
          <p:cNvSpPr txBox="1"/>
          <p:nvPr/>
        </p:nvSpPr>
        <p:spPr>
          <a:xfrm>
            <a:off x="146520" y="346680"/>
            <a:ext cx="8853480" cy="964800"/>
          </a:xfrm>
          <a:prstGeom prst="rect">
            <a:avLst/>
          </a:prstGeom>
          <a:noFill/>
          <a:ln w="0">
            <a:noFill/>
          </a:ln>
        </p:spPr>
        <p:txBody>
          <a:bodyPr lIns="0" rIns="0" tIns="12240" bIns="0" anchor="t">
            <a:noAutofit/>
          </a:bodyPr>
          <a:p>
            <a:pPr marL="12600">
              <a:lnSpc>
                <a:spcPct val="100000"/>
              </a:lnSpc>
              <a:spcBef>
                <a:spcPts val="96"/>
              </a:spcBef>
              <a:tabLst>
                <a:tab algn="l" pos="0"/>
              </a:tabLst>
            </a:pPr>
            <a:r>
              <a:rPr b="0" lang="fr-FR" sz="4000" spc="-92" strike="noStrike">
                <a:solidFill>
                  <a:srgbClr val="d2523b"/>
                </a:solidFill>
                <a:latin typeface="Arial"/>
              </a:rPr>
              <a:t>Exploration</a:t>
            </a:r>
            <a:br>
              <a:rPr sz="4000"/>
            </a:br>
            <a:r>
              <a:rPr b="0" lang="fr-FR" sz="3200" spc="-92" strike="noStrike">
                <a:solidFill>
                  <a:srgbClr val="d2523b"/>
                </a:solidFill>
                <a:latin typeface="Arial"/>
              </a:rPr>
              <a:t>Transformation en log de SiteEnergyUse(kBtu)</a:t>
            </a:r>
            <a:endParaRPr b="0" lang="fr-FR" sz="3200" spc="-1" strike="noStrike">
              <a:solidFill>
                <a:srgbClr val="000000"/>
              </a:solidFill>
              <a:latin typeface="Arial"/>
            </a:endParaRPr>
          </a:p>
        </p:txBody>
      </p:sp>
      <p:pic>
        <p:nvPicPr>
          <p:cNvPr id="239" name="" descr=""/>
          <p:cNvPicPr/>
          <p:nvPr/>
        </p:nvPicPr>
        <p:blipFill>
          <a:blip r:embed="rId1"/>
          <a:stretch/>
        </p:blipFill>
        <p:spPr>
          <a:xfrm>
            <a:off x="168120" y="1800000"/>
            <a:ext cx="4043880" cy="3240000"/>
          </a:xfrm>
          <a:prstGeom prst="rect">
            <a:avLst/>
          </a:prstGeom>
          <a:ln w="0">
            <a:noFill/>
          </a:ln>
        </p:spPr>
      </p:pic>
      <p:pic>
        <p:nvPicPr>
          <p:cNvPr id="240" name="" descr=""/>
          <p:cNvPicPr/>
          <p:nvPr/>
        </p:nvPicPr>
        <p:blipFill>
          <a:blip r:embed="rId2"/>
          <a:stretch/>
        </p:blipFill>
        <p:spPr>
          <a:xfrm>
            <a:off x="4492080" y="1764000"/>
            <a:ext cx="4507920" cy="3096000"/>
          </a:xfrm>
          <a:prstGeom prst="rect">
            <a:avLst/>
          </a:prstGeom>
          <a:ln w="0">
            <a:noFill/>
          </a:ln>
        </p:spPr>
      </p:pic>
      <p:sp>
        <p:nvSpPr>
          <p:cNvPr id="241" name=""/>
          <p:cNvSpPr/>
          <p:nvPr/>
        </p:nvSpPr>
        <p:spPr>
          <a:xfrm>
            <a:off x="3960000" y="3420000"/>
            <a:ext cx="540000" cy="540000"/>
          </a:xfrm>
          <a:prstGeom prst="rightArrow">
            <a:avLst>
              <a:gd name="adj1" fmla="val 50000"/>
              <a:gd name="adj2" fmla="val 25000"/>
            </a:avLst>
          </a:prstGeom>
          <a:solidFill>
            <a:schemeClr val="accent1"/>
          </a:solidFill>
          <a:ln w="0">
            <a:solidFill>
              <a:srgbClr val="254061"/>
            </a:solidFill>
          </a:ln>
        </p:spPr>
        <p:style>
          <a:lnRef idx="0"/>
          <a:fillRef idx="0"/>
          <a:effectRef idx="0"/>
          <a:fontRef idx="minor"/>
        </p:style>
        <p:txBody>
          <a:bodyPr lIns="90000" rIns="90000" tIns="45000" bIns="45000" anchor="ctr">
            <a:noAutofit/>
          </a:bodyPr>
          <a:p>
            <a:endParaRPr b="0" lang="fr-FR" sz="1800" spc="-1" strike="noStrike">
              <a:solidFill>
                <a:srgbClr val="000000"/>
              </a:solidFill>
              <a:latin typeface="Arial"/>
            </a:endParaRPr>
          </a:p>
        </p:txBody>
      </p:sp>
      <p:sp>
        <p:nvSpPr>
          <p:cNvPr id="242" name=""/>
          <p:cNvSpPr txBox="1"/>
          <p:nvPr/>
        </p:nvSpPr>
        <p:spPr>
          <a:xfrm>
            <a:off x="43920" y="5081400"/>
            <a:ext cx="8956080" cy="858600"/>
          </a:xfrm>
          <a:prstGeom prst="rect">
            <a:avLst/>
          </a:prstGeom>
          <a:noFill/>
          <a:ln w="0">
            <a:noFill/>
          </a:ln>
        </p:spPr>
        <p:txBody>
          <a:bodyPr lIns="90000" rIns="90000" tIns="45000" bIns="45000" anchor="t">
            <a:noAutofit/>
          </a:bodyPr>
          <a:p>
            <a:r>
              <a:rPr b="0" lang="fr-FR" sz="1800" spc="-1" strike="noStrike">
                <a:solidFill>
                  <a:srgbClr val="000000"/>
                </a:solidFill>
                <a:latin typeface="Arial"/>
              </a:rPr>
              <a:t>La variable log permet de normaliser ma variable cible et me permet de mettre en loi normal ce qui est plus facile a modéliser.</a:t>
            </a:r>
            <a:endParaRPr b="0" lang="fr-FR" sz="1800" spc="-1" strike="noStrike">
              <a:solidFill>
                <a:srgbClr val="000000"/>
              </a:solidFill>
              <a:latin typeface="Arial"/>
            </a:endParaRPr>
          </a:p>
          <a:p>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3" name="" descr=""/>
          <p:cNvPicPr/>
          <p:nvPr/>
        </p:nvPicPr>
        <p:blipFill>
          <a:blip r:embed="rId1"/>
          <a:stretch/>
        </p:blipFill>
        <p:spPr>
          <a:xfrm>
            <a:off x="168120" y="1260000"/>
            <a:ext cx="4043880" cy="3691440"/>
          </a:xfrm>
          <a:prstGeom prst="rect">
            <a:avLst/>
          </a:prstGeom>
          <a:ln w="0">
            <a:noFill/>
          </a:ln>
        </p:spPr>
      </p:pic>
      <p:pic>
        <p:nvPicPr>
          <p:cNvPr id="244" name="" descr=""/>
          <p:cNvPicPr/>
          <p:nvPr/>
        </p:nvPicPr>
        <p:blipFill>
          <a:blip r:embed="rId2"/>
          <a:stretch/>
        </p:blipFill>
        <p:spPr>
          <a:xfrm>
            <a:off x="4492080" y="1260000"/>
            <a:ext cx="4507920" cy="3757320"/>
          </a:xfrm>
          <a:prstGeom prst="rect">
            <a:avLst/>
          </a:prstGeom>
          <a:ln w="0">
            <a:noFill/>
          </a:ln>
        </p:spPr>
      </p:pic>
      <p:sp>
        <p:nvSpPr>
          <p:cNvPr id="245" name="PlaceHolder 8"/>
          <p:cNvSpPr txBox="1"/>
          <p:nvPr/>
        </p:nvSpPr>
        <p:spPr>
          <a:xfrm>
            <a:off x="146520" y="346680"/>
            <a:ext cx="8853480" cy="964800"/>
          </a:xfrm>
          <a:prstGeom prst="rect">
            <a:avLst/>
          </a:prstGeom>
          <a:noFill/>
          <a:ln w="0">
            <a:noFill/>
          </a:ln>
        </p:spPr>
        <p:txBody>
          <a:bodyPr lIns="0" rIns="0" tIns="12240" bIns="0" anchor="t">
            <a:noAutofit/>
          </a:bodyPr>
          <a:p>
            <a:pPr marL="12600">
              <a:lnSpc>
                <a:spcPct val="100000"/>
              </a:lnSpc>
              <a:spcBef>
                <a:spcPts val="96"/>
              </a:spcBef>
              <a:tabLst>
                <a:tab algn="l" pos="0"/>
              </a:tabLst>
            </a:pPr>
            <a:r>
              <a:rPr b="0" lang="fr-FR" sz="4000" spc="-92" strike="noStrike">
                <a:solidFill>
                  <a:srgbClr val="d2523b"/>
                </a:solidFill>
                <a:latin typeface="Arial"/>
              </a:rPr>
              <a:t>Exploration</a:t>
            </a:r>
            <a:br>
              <a:rPr sz="4000"/>
            </a:br>
            <a:r>
              <a:rPr b="0" lang="fr-FR" sz="3200" spc="-92" strike="noStrike">
                <a:solidFill>
                  <a:srgbClr val="d2523b"/>
                </a:solidFill>
                <a:latin typeface="Arial"/>
              </a:rPr>
              <a:t>Transformation en log de TotalGHGEmissions</a:t>
            </a:r>
            <a:endParaRPr b="0" lang="fr-FR" sz="3200" spc="-1" strike="noStrike">
              <a:solidFill>
                <a:srgbClr val="000000"/>
              </a:solidFill>
              <a:latin typeface="Arial"/>
            </a:endParaRPr>
          </a:p>
        </p:txBody>
      </p:sp>
      <p:sp>
        <p:nvSpPr>
          <p:cNvPr id="246" name=""/>
          <p:cNvSpPr/>
          <p:nvPr/>
        </p:nvSpPr>
        <p:spPr>
          <a:xfrm>
            <a:off x="3960000" y="2700000"/>
            <a:ext cx="540000" cy="540000"/>
          </a:xfrm>
          <a:prstGeom prst="rightArrow">
            <a:avLst>
              <a:gd name="adj1" fmla="val 50000"/>
              <a:gd name="adj2" fmla="val 25000"/>
            </a:avLst>
          </a:prstGeom>
          <a:solidFill>
            <a:schemeClr val="accent1"/>
          </a:solidFill>
          <a:ln w="0">
            <a:solidFill>
              <a:srgbClr val="254061"/>
            </a:solidFill>
          </a:ln>
        </p:spPr>
        <p:style>
          <a:lnRef idx="0"/>
          <a:fillRef idx="0"/>
          <a:effectRef idx="0"/>
          <a:fontRef idx="minor"/>
        </p:style>
        <p:txBody>
          <a:bodyPr lIns="90000" rIns="90000" tIns="45000" bIns="45000" anchor="ctr">
            <a:noAutofit/>
          </a:bodyPr>
          <a:p>
            <a:endParaRPr b="0" lang="fr-FR" sz="1800" spc="-1" strike="noStrike">
              <a:solidFill>
                <a:srgbClr val="000000"/>
              </a:solidFill>
              <a:latin typeface="Arial"/>
            </a:endParaRPr>
          </a:p>
        </p:txBody>
      </p:sp>
      <p:sp>
        <p:nvSpPr>
          <p:cNvPr id="247" name=""/>
          <p:cNvSpPr txBox="1"/>
          <p:nvPr/>
        </p:nvSpPr>
        <p:spPr>
          <a:xfrm>
            <a:off x="219960" y="5064120"/>
            <a:ext cx="8484840" cy="858600"/>
          </a:xfrm>
          <a:prstGeom prst="rect">
            <a:avLst/>
          </a:prstGeom>
          <a:noFill/>
          <a:ln w="0">
            <a:noFill/>
          </a:ln>
        </p:spPr>
        <p:txBody>
          <a:bodyPr lIns="90000" rIns="90000" tIns="45000" bIns="45000" anchor="t">
            <a:noAutofit/>
          </a:bodyPr>
          <a:p>
            <a:r>
              <a:rPr b="0" lang="fr-FR" sz="1400" spc="-1" strike="noStrike">
                <a:solidFill>
                  <a:srgbClr val="000000"/>
                </a:solidFill>
                <a:latin typeface="Arial"/>
              </a:rPr>
              <a:t>On transforme la variable en log afin de suivre une loi normal ( plus facile de modéliser une loi normal qu'une autre ), la loi normale c'est la courbe en cloche ( gaussienne) ou les données se repartissent autour d'un pic central.</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48" name="object 2"/>
          <p:cNvSpPr/>
          <p:nvPr/>
        </p:nvSpPr>
        <p:spPr>
          <a:xfrm>
            <a:off x="0" y="360"/>
            <a:ext cx="9141840" cy="302760"/>
          </a:xfrm>
          <a:custGeom>
            <a:avLst/>
            <a:gdLst>
              <a:gd name="textAreaLeft" fmla="*/ 0 w 9141840"/>
              <a:gd name="textAreaRight" fmla="*/ 9144000 w 9141840"/>
              <a:gd name="textAreaTop" fmla="*/ 0 h 302760"/>
              <a:gd name="textAreaBottom" fmla="*/ 304920 h 30276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49" name="object 3"/>
          <p:cNvSpPr/>
          <p:nvPr/>
        </p:nvSpPr>
        <p:spPr>
          <a:xfrm>
            <a:off x="5580000" y="204120"/>
            <a:ext cx="3318120" cy="987840"/>
          </a:xfrm>
          <a:prstGeom prst="rect">
            <a:avLst/>
          </a:prstGeom>
          <a:noFill/>
          <a:ln w="0">
            <a:noFill/>
          </a:ln>
        </p:spPr>
        <p:style>
          <a:lnRef idx="0"/>
          <a:fillRef idx="0"/>
          <a:effectRef idx="0"/>
          <a:fontRef idx="minor"/>
        </p:style>
        <p:txBody>
          <a:bodyPr lIns="0" rIns="0" tIns="13320" bIns="0" anchor="t">
            <a:spAutoFit/>
          </a:bodyPr>
          <a:p>
            <a:pPr marL="64080" indent="-52200">
              <a:lnSpc>
                <a:spcPct val="100000"/>
              </a:lnSpc>
              <a:spcBef>
                <a:spcPts val="105"/>
              </a:spcBef>
              <a:tabLst>
                <a:tab algn="l" pos="0"/>
              </a:tabLst>
            </a:pPr>
            <a:r>
              <a:rPr b="0" lang="fr-FR" sz="3200" spc="-100" strike="noStrike">
                <a:solidFill>
                  <a:srgbClr val="d2523b"/>
                </a:solidFill>
                <a:latin typeface="Arial"/>
                <a:ea typeface="DejaVu Sans"/>
              </a:rPr>
              <a:t>Exploration</a:t>
            </a:r>
            <a:r>
              <a:rPr b="0" lang="fr-FR" sz="3200" spc="-177" strike="noStrike">
                <a:solidFill>
                  <a:srgbClr val="d2523b"/>
                </a:solidFill>
                <a:latin typeface="Arial"/>
                <a:ea typeface="DejaVu Sans"/>
              </a:rPr>
              <a:t> </a:t>
            </a:r>
            <a:r>
              <a:rPr b="0" lang="fr-FR" sz="3200" spc="-52" strike="noStrike">
                <a:solidFill>
                  <a:srgbClr val="d2523b"/>
                </a:solidFill>
                <a:latin typeface="Arial"/>
                <a:ea typeface="DejaVu Sans"/>
              </a:rPr>
              <a:t>: </a:t>
            </a:r>
            <a:r>
              <a:rPr b="0" lang="fr-FR" sz="3200" spc="-100" strike="noStrike">
                <a:solidFill>
                  <a:srgbClr val="d2523b"/>
                </a:solidFill>
                <a:latin typeface="Arial"/>
                <a:ea typeface="DejaVu Sans"/>
              </a:rPr>
              <a:t>Corrélations</a:t>
            </a:r>
            <a:endParaRPr b="0" lang="fr-FR" sz="3200" spc="-1" strike="noStrike">
              <a:solidFill>
                <a:srgbClr val="000000"/>
              </a:solidFill>
              <a:latin typeface="Arial"/>
            </a:endParaRPr>
          </a:p>
        </p:txBody>
      </p:sp>
      <p:sp>
        <p:nvSpPr>
          <p:cNvPr id="250" name="object 4"/>
          <p:cNvSpPr/>
          <p:nvPr/>
        </p:nvSpPr>
        <p:spPr>
          <a:xfrm>
            <a:off x="4520160" y="1185840"/>
            <a:ext cx="327240" cy="181800"/>
          </a:xfrm>
          <a:prstGeom prst="rect">
            <a:avLst/>
          </a:prstGeom>
          <a:noFill/>
          <a:ln w="0">
            <a:noFill/>
          </a:ln>
        </p:spPr>
        <p:style>
          <a:lnRef idx="0"/>
          <a:fillRef idx="0"/>
          <a:effectRef idx="0"/>
          <a:fontRef idx="minor"/>
        </p:style>
        <p:txBody>
          <a:bodyPr lIns="0" rIns="0" tIns="0" bIns="0" anchor="t">
            <a:spAutoFit/>
          </a:bodyPr>
          <a:p>
            <a:pPr>
              <a:lnSpc>
                <a:spcPts val="1434"/>
              </a:lnSpc>
            </a:pPr>
            <a:r>
              <a:rPr b="1" lang="fr-FR" sz="1300" spc="-26" strike="noStrike">
                <a:solidFill>
                  <a:srgbClr val="292934"/>
                </a:solidFill>
                <a:latin typeface="Arial"/>
                <a:ea typeface="DejaVu Sans"/>
              </a:rPr>
              <a:t>XXX</a:t>
            </a:r>
            <a:endParaRPr b="0" lang="fr-FR" sz="1300" spc="-1" strike="noStrike">
              <a:solidFill>
                <a:srgbClr val="000000"/>
              </a:solidFill>
              <a:latin typeface="Arial"/>
            </a:endParaRPr>
          </a:p>
        </p:txBody>
      </p:sp>
      <p:sp>
        <p:nvSpPr>
          <p:cNvPr id="251" name="object 5"/>
          <p:cNvSpPr/>
          <p:nvPr/>
        </p:nvSpPr>
        <p:spPr>
          <a:xfrm>
            <a:off x="7700040" y="26640"/>
            <a:ext cx="221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10</a:t>
            </a:r>
            <a:endParaRPr b="0" lang="fr-FR" sz="1400" spc="-1" strike="noStrike">
              <a:solidFill>
                <a:srgbClr val="000000"/>
              </a:solidFill>
              <a:latin typeface="Arial"/>
            </a:endParaRPr>
          </a:p>
        </p:txBody>
      </p:sp>
      <p:pic>
        <p:nvPicPr>
          <p:cNvPr id="252" name="object 6" descr=""/>
          <p:cNvPicPr/>
          <p:nvPr/>
        </p:nvPicPr>
        <p:blipFill>
          <a:blip r:embed="rId1"/>
          <a:stretch/>
        </p:blipFill>
        <p:spPr>
          <a:xfrm>
            <a:off x="0" y="378720"/>
            <a:ext cx="5587200" cy="5298480"/>
          </a:xfrm>
          <a:prstGeom prst="rect">
            <a:avLst/>
          </a:prstGeom>
          <a:ln w="0">
            <a:noFill/>
          </a:ln>
        </p:spPr>
      </p:pic>
      <p:sp>
        <p:nvSpPr>
          <p:cNvPr id="253" name="object 7"/>
          <p:cNvSpPr/>
          <p:nvPr/>
        </p:nvSpPr>
        <p:spPr>
          <a:xfrm>
            <a:off x="5587920" y="1117440"/>
            <a:ext cx="3271320" cy="1398240"/>
          </a:xfrm>
          <a:prstGeom prst="rect">
            <a:avLst/>
          </a:prstGeom>
          <a:noFill/>
          <a:ln w="0">
            <a:noFill/>
          </a:ln>
        </p:spPr>
        <p:style>
          <a:lnRef idx="0"/>
          <a:fillRef idx="0"/>
          <a:effectRef idx="0"/>
          <a:fontRef idx="minor"/>
        </p:style>
        <p:txBody>
          <a:bodyPr lIns="0" rIns="0" tIns="52200" bIns="0" anchor="t">
            <a:spAutoFit/>
          </a:bodyPr>
          <a:p>
            <a:pPr marL="12600">
              <a:lnSpc>
                <a:spcPct val="100000"/>
              </a:lnSpc>
              <a:spcBef>
                <a:spcPts val="408"/>
              </a:spcBef>
            </a:pPr>
            <a:r>
              <a:rPr b="1" lang="fr-FR" sz="1300" spc="-1" strike="noStrike">
                <a:solidFill>
                  <a:srgbClr val="292934"/>
                </a:solidFill>
                <a:latin typeface="Arial"/>
                <a:ea typeface="DejaVu Sans"/>
              </a:rPr>
              <a:t>Points</a:t>
            </a:r>
            <a:r>
              <a:rPr b="1" lang="fr-FR" sz="1300" spc="-21" strike="noStrike">
                <a:solidFill>
                  <a:srgbClr val="292934"/>
                </a:solidFill>
                <a:latin typeface="Arial"/>
                <a:ea typeface="DejaVu Sans"/>
              </a:rPr>
              <a:t> </a:t>
            </a:r>
            <a:r>
              <a:rPr b="1" lang="fr-FR" sz="1300" spc="-12" strike="noStrike">
                <a:solidFill>
                  <a:srgbClr val="292934"/>
                </a:solidFill>
                <a:latin typeface="Arial"/>
                <a:ea typeface="DejaVu Sans"/>
              </a:rPr>
              <a:t>Majeurs:</a:t>
            </a:r>
            <a:endParaRPr b="0" lang="fr-FR" sz="1300" spc="-1" strike="noStrike">
              <a:solidFill>
                <a:srgbClr val="000000"/>
              </a:solidFill>
              <a:latin typeface="Arial"/>
            </a:endParaRPr>
          </a:p>
          <a:p>
            <a:pPr marL="12600">
              <a:lnSpc>
                <a:spcPct val="100000"/>
              </a:lnSpc>
              <a:spcBef>
                <a:spcPts val="315"/>
              </a:spcBef>
            </a:pPr>
            <a:r>
              <a:rPr b="0" lang="fr-FR" sz="1300" spc="-1" strike="noStrike" u="sng">
                <a:solidFill>
                  <a:srgbClr val="292934"/>
                </a:solidFill>
                <a:uFill>
                  <a:solidFill>
                    <a:srgbClr val="292934"/>
                  </a:solidFill>
                </a:uFill>
                <a:latin typeface="Arial"/>
                <a:ea typeface="DejaVu Sans"/>
              </a:rPr>
              <a:t>Consommation:</a:t>
            </a:r>
            <a:r>
              <a:rPr b="0" lang="fr-FR" sz="1300" spc="-32" strike="noStrike">
                <a:solidFill>
                  <a:srgbClr val="292934"/>
                </a:solidFill>
                <a:latin typeface="Arial"/>
                <a:ea typeface="DejaVu Sans"/>
              </a:rPr>
              <a:t> </a:t>
            </a:r>
            <a:r>
              <a:rPr b="0" lang="fr-FR" sz="1300" spc="-1" strike="noStrike">
                <a:solidFill>
                  <a:srgbClr val="292934"/>
                </a:solidFill>
                <a:latin typeface="Arial"/>
                <a:ea typeface="DejaVu Sans"/>
              </a:rPr>
              <a:t>Corrélation</a:t>
            </a:r>
            <a:r>
              <a:rPr b="0" lang="fr-FR" sz="1300" spc="-46" strike="noStrike">
                <a:solidFill>
                  <a:srgbClr val="292934"/>
                </a:solidFill>
                <a:latin typeface="Arial"/>
                <a:ea typeface="DejaVu Sans"/>
              </a:rPr>
              <a:t> </a:t>
            </a:r>
            <a:r>
              <a:rPr b="0" lang="fr-FR" sz="1300" spc="-1" strike="noStrike">
                <a:solidFill>
                  <a:srgbClr val="292934"/>
                </a:solidFill>
                <a:latin typeface="Arial"/>
                <a:ea typeface="DejaVu Sans"/>
              </a:rPr>
              <a:t>importante</a:t>
            </a:r>
            <a:r>
              <a:rPr b="0" lang="fr-FR" sz="1300" spc="-35" strike="noStrike">
                <a:solidFill>
                  <a:srgbClr val="292934"/>
                </a:solidFill>
                <a:latin typeface="Arial"/>
                <a:ea typeface="DejaVu Sans"/>
              </a:rPr>
              <a:t> </a:t>
            </a:r>
            <a:r>
              <a:rPr b="0" lang="fr-FR" sz="1300" spc="-1" strike="noStrike">
                <a:solidFill>
                  <a:srgbClr val="292934"/>
                </a:solidFill>
                <a:latin typeface="Arial"/>
                <a:ea typeface="DejaVu Sans"/>
              </a:rPr>
              <a:t>de</a:t>
            </a:r>
            <a:r>
              <a:rPr b="0" lang="fr-FR" sz="1300" spc="-66" strike="noStrike">
                <a:solidFill>
                  <a:srgbClr val="292934"/>
                </a:solidFill>
                <a:latin typeface="Arial"/>
                <a:ea typeface="DejaVu Sans"/>
              </a:rPr>
              <a:t> </a:t>
            </a:r>
            <a:r>
              <a:rPr b="0" lang="fr-FR" sz="1300" spc="-26" strike="noStrike">
                <a:solidFill>
                  <a:srgbClr val="292934"/>
                </a:solidFill>
                <a:latin typeface="Arial"/>
                <a:ea typeface="DejaVu Sans"/>
              </a:rPr>
              <a:t>la </a:t>
            </a:r>
            <a:r>
              <a:rPr b="0" lang="fr-FR" sz="1300" spc="-12" strike="noStrike">
                <a:solidFill>
                  <a:srgbClr val="292934"/>
                </a:solidFill>
                <a:latin typeface="Arial"/>
                <a:ea typeface="DejaVu Sans"/>
              </a:rPr>
              <a:t>avec:</a:t>
            </a:r>
            <a:endParaRPr b="0" lang="fr-FR" sz="1300" spc="-1" strike="noStrike">
              <a:solidFill>
                <a:srgbClr val="000000"/>
              </a:solidFill>
              <a:latin typeface="Arial"/>
            </a:endParaRPr>
          </a:p>
          <a:p>
            <a:pPr marL="195480" indent="-183600">
              <a:lnSpc>
                <a:spcPct val="100000"/>
              </a:lnSpc>
              <a:spcBef>
                <a:spcPts val="315"/>
              </a:spcBef>
              <a:buClr>
                <a:srgbClr val="92a199"/>
              </a:buClr>
              <a:buSzPct val="85000"/>
              <a:buFont typeface="Symbol"/>
              <a:buChar char=""/>
              <a:tabLst>
                <a:tab algn="l" pos="195480"/>
                <a:tab algn="l" pos="196200"/>
              </a:tabLst>
            </a:pPr>
            <a:r>
              <a:rPr b="0" lang="fr-FR" sz="1300" spc="-12" strike="noStrike">
                <a:solidFill>
                  <a:srgbClr val="292934"/>
                </a:solidFill>
                <a:latin typeface="Arial"/>
                <a:ea typeface="DejaVu Sans"/>
              </a:rPr>
              <a:t>Electricity,</a:t>
            </a:r>
            <a:endParaRPr b="0" lang="fr-FR" sz="1300" spc="-1" strike="noStrike">
              <a:solidFill>
                <a:srgbClr val="000000"/>
              </a:solidFill>
              <a:latin typeface="Arial"/>
            </a:endParaRPr>
          </a:p>
          <a:p>
            <a:pPr marL="195480" indent="-183600">
              <a:lnSpc>
                <a:spcPct val="100000"/>
              </a:lnSpc>
              <a:spcBef>
                <a:spcPts val="309"/>
              </a:spcBef>
              <a:buClr>
                <a:srgbClr val="92a199"/>
              </a:buClr>
              <a:buSzPct val="85000"/>
              <a:buFont typeface="Symbol"/>
              <a:buChar char=""/>
              <a:tabLst>
                <a:tab algn="l" pos="195480"/>
                <a:tab algn="l" pos="196200"/>
              </a:tabLst>
            </a:pPr>
            <a:r>
              <a:rPr b="0" lang="fr-FR" sz="1300" spc="-12" strike="noStrike">
                <a:solidFill>
                  <a:srgbClr val="292934"/>
                </a:solidFill>
                <a:latin typeface="Arial"/>
                <a:ea typeface="DejaVu Sans"/>
              </a:rPr>
              <a:t>NaturalGas,</a:t>
            </a:r>
            <a:endParaRPr b="0" lang="fr-FR" sz="1300" spc="-1" strike="noStrike">
              <a:solidFill>
                <a:srgbClr val="000000"/>
              </a:solidFill>
              <a:latin typeface="Arial"/>
            </a:endParaRPr>
          </a:p>
          <a:p>
            <a:pPr marL="195480" indent="-183600">
              <a:lnSpc>
                <a:spcPct val="100000"/>
              </a:lnSpc>
              <a:spcBef>
                <a:spcPts val="309"/>
              </a:spcBef>
              <a:buClr>
                <a:srgbClr val="92a199"/>
              </a:buClr>
              <a:buSzPct val="85000"/>
              <a:buFont typeface="Symbol"/>
              <a:buChar char=""/>
              <a:tabLst>
                <a:tab algn="l" pos="195480"/>
                <a:tab algn="l" pos="196200"/>
              </a:tabLst>
            </a:pPr>
            <a:r>
              <a:rPr b="0" lang="fr-FR" sz="1300" spc="-12" strike="noStrike">
                <a:solidFill>
                  <a:srgbClr val="292934"/>
                </a:solidFill>
                <a:latin typeface="Arial"/>
                <a:ea typeface="DejaVu Sans"/>
              </a:rPr>
              <a:t>TotalGhGEmission</a:t>
            </a:r>
            <a:endParaRPr b="0" lang="fr-FR" sz="1300" spc="-1" strike="noStrike">
              <a:solidFill>
                <a:srgbClr val="000000"/>
              </a:solidFill>
              <a:latin typeface="Arial"/>
            </a:endParaRPr>
          </a:p>
        </p:txBody>
      </p:sp>
      <p:sp>
        <p:nvSpPr>
          <p:cNvPr id="254" name="object 8"/>
          <p:cNvSpPr/>
          <p:nvPr/>
        </p:nvSpPr>
        <p:spPr>
          <a:xfrm>
            <a:off x="5587920" y="2782800"/>
            <a:ext cx="3352680" cy="264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fr-FR" sz="1300" spc="-1" strike="noStrike" u="sng">
                <a:solidFill>
                  <a:srgbClr val="292934"/>
                </a:solidFill>
                <a:uFill>
                  <a:solidFill>
                    <a:srgbClr val="292934"/>
                  </a:solidFill>
                </a:uFill>
                <a:latin typeface="Arial"/>
                <a:ea typeface="DejaVu Sans"/>
              </a:rPr>
              <a:t>Emissions:</a:t>
            </a:r>
            <a:r>
              <a:rPr b="0" lang="fr-FR" sz="1300" spc="-60" strike="noStrike">
                <a:solidFill>
                  <a:srgbClr val="292934"/>
                </a:solidFill>
                <a:latin typeface="Arial"/>
                <a:ea typeface="DejaVu Sans"/>
              </a:rPr>
              <a:t> </a:t>
            </a:r>
            <a:r>
              <a:rPr b="0" lang="fr-FR" sz="1300" spc="-1" strike="noStrike">
                <a:solidFill>
                  <a:srgbClr val="292934"/>
                </a:solidFill>
                <a:latin typeface="Arial"/>
                <a:ea typeface="DejaVu Sans"/>
              </a:rPr>
              <a:t>Mêmes</a:t>
            </a:r>
            <a:r>
              <a:rPr b="0" lang="fr-FR" sz="1300" spc="-35" strike="noStrike">
                <a:solidFill>
                  <a:srgbClr val="292934"/>
                </a:solidFill>
                <a:latin typeface="Arial"/>
                <a:ea typeface="DejaVu Sans"/>
              </a:rPr>
              <a:t> </a:t>
            </a:r>
            <a:r>
              <a:rPr b="0" lang="fr-FR" sz="1300" spc="-1" strike="noStrike">
                <a:solidFill>
                  <a:srgbClr val="292934"/>
                </a:solidFill>
                <a:latin typeface="Arial"/>
                <a:ea typeface="DejaVu Sans"/>
              </a:rPr>
              <a:t>corrélations</a:t>
            </a:r>
            <a:r>
              <a:rPr b="0" lang="fr-FR" sz="1300" spc="-46" strike="noStrike">
                <a:solidFill>
                  <a:srgbClr val="292934"/>
                </a:solidFill>
                <a:latin typeface="Arial"/>
                <a:ea typeface="DejaVu Sans"/>
              </a:rPr>
              <a:t> </a:t>
            </a:r>
            <a:r>
              <a:rPr b="0" lang="fr-FR" sz="1300" spc="-12" strike="noStrike">
                <a:solidFill>
                  <a:srgbClr val="292934"/>
                </a:solidFill>
                <a:latin typeface="Arial"/>
                <a:ea typeface="DejaVu Sans"/>
              </a:rPr>
              <a:t>(dans </a:t>
            </a:r>
            <a:r>
              <a:rPr b="0" lang="fr-FR" sz="1300" spc="-1" strike="noStrike">
                <a:solidFill>
                  <a:srgbClr val="292934"/>
                </a:solidFill>
                <a:latin typeface="Arial"/>
                <a:ea typeface="DejaVu Sans"/>
              </a:rPr>
              <a:t>moindre</a:t>
            </a:r>
            <a:r>
              <a:rPr b="0" lang="fr-FR" sz="1300" spc="-12" strike="noStrike">
                <a:solidFill>
                  <a:srgbClr val="292934"/>
                </a:solidFill>
                <a:latin typeface="Arial"/>
                <a:ea typeface="DejaVu Sans"/>
              </a:rPr>
              <a:t> </a:t>
            </a:r>
            <a:r>
              <a:rPr b="0" lang="fr-FR" sz="1300" spc="-1" strike="noStrike">
                <a:solidFill>
                  <a:srgbClr val="292934"/>
                </a:solidFill>
                <a:latin typeface="Arial"/>
                <a:ea typeface="DejaVu Sans"/>
              </a:rPr>
              <a:t>mesure)</a:t>
            </a:r>
            <a:r>
              <a:rPr b="0" lang="fr-FR" sz="1300" spc="-7" strike="noStrike">
                <a:solidFill>
                  <a:srgbClr val="292934"/>
                </a:solidFill>
                <a:latin typeface="Arial"/>
                <a:ea typeface="DejaVu Sans"/>
              </a:rPr>
              <a:t> </a:t>
            </a:r>
            <a:r>
              <a:rPr b="0" lang="fr-FR" sz="1300" spc="-1" strike="noStrike">
                <a:solidFill>
                  <a:srgbClr val="292934"/>
                </a:solidFill>
                <a:latin typeface="Arial"/>
                <a:ea typeface="DejaVu Sans"/>
              </a:rPr>
              <a:t>+</a:t>
            </a:r>
            <a:r>
              <a:rPr b="0" lang="fr-FR" sz="1300" spc="-35" strike="noStrike">
                <a:solidFill>
                  <a:srgbClr val="292934"/>
                </a:solidFill>
                <a:latin typeface="Arial"/>
                <a:ea typeface="DejaVu Sans"/>
              </a:rPr>
              <a:t> </a:t>
            </a:r>
            <a:r>
              <a:rPr b="0" lang="fr-FR" sz="1300" spc="-1" strike="noStrike">
                <a:solidFill>
                  <a:srgbClr val="292934"/>
                </a:solidFill>
                <a:latin typeface="Arial"/>
                <a:ea typeface="DejaVu Sans"/>
              </a:rPr>
              <a:t>corrélation</a:t>
            </a:r>
            <a:r>
              <a:rPr b="0" lang="fr-FR" sz="1300" spc="-12" strike="noStrike">
                <a:solidFill>
                  <a:srgbClr val="292934"/>
                </a:solidFill>
                <a:latin typeface="Arial"/>
                <a:ea typeface="DejaVu Sans"/>
              </a:rPr>
              <a:t> importante </a:t>
            </a:r>
            <a:r>
              <a:rPr b="0" lang="fr-FR" sz="1300" spc="-1" strike="noStrike">
                <a:solidFill>
                  <a:srgbClr val="292934"/>
                </a:solidFill>
                <a:latin typeface="Arial"/>
                <a:ea typeface="DejaVu Sans"/>
              </a:rPr>
              <a:t>avec</a:t>
            </a:r>
            <a:r>
              <a:rPr b="0" lang="fr-FR" sz="1300" spc="-15" strike="noStrike">
                <a:solidFill>
                  <a:srgbClr val="292934"/>
                </a:solidFill>
                <a:latin typeface="Arial"/>
                <a:ea typeface="DejaVu Sans"/>
              </a:rPr>
              <a:t> </a:t>
            </a:r>
            <a:r>
              <a:rPr b="0" lang="fr-FR" sz="1300" spc="-1" strike="noStrike">
                <a:solidFill>
                  <a:srgbClr val="292934"/>
                </a:solidFill>
                <a:latin typeface="Arial"/>
                <a:ea typeface="DejaVu Sans"/>
              </a:rPr>
              <a:t>la</a:t>
            </a:r>
            <a:r>
              <a:rPr b="0" lang="fr-FR" sz="1300" spc="-32" strike="noStrike">
                <a:solidFill>
                  <a:srgbClr val="292934"/>
                </a:solidFill>
                <a:latin typeface="Arial"/>
                <a:ea typeface="DejaVu Sans"/>
              </a:rPr>
              <a:t> </a:t>
            </a:r>
            <a:r>
              <a:rPr b="0" lang="fr-FR" sz="1300" spc="-12" strike="noStrike">
                <a:solidFill>
                  <a:srgbClr val="292934"/>
                </a:solidFill>
                <a:latin typeface="Arial"/>
                <a:ea typeface="DejaVu Sans"/>
              </a:rPr>
              <a:t>consommation</a:t>
            </a:r>
            <a:endParaRPr b="0" lang="fr-FR" sz="1300" spc="-1" strike="noStrike">
              <a:solidFill>
                <a:srgbClr val="000000"/>
              </a:solidFill>
              <a:latin typeface="Arial"/>
            </a:endParaRPr>
          </a:p>
          <a:p>
            <a:pPr marL="12600">
              <a:lnSpc>
                <a:spcPct val="100000"/>
              </a:lnSpc>
            </a:pPr>
            <a:endParaRPr b="0" lang="fr-FR" sz="1900" spc="-1" strike="noStrike">
              <a:solidFill>
                <a:srgbClr val="000000"/>
              </a:solidFill>
              <a:latin typeface="Arial"/>
            </a:endParaRPr>
          </a:p>
          <a:p>
            <a:pPr marL="12600">
              <a:lnSpc>
                <a:spcPct val="100000"/>
              </a:lnSpc>
            </a:pPr>
            <a:r>
              <a:rPr b="1" lang="fr-FR" sz="1300" spc="-1" strike="noStrike">
                <a:solidFill>
                  <a:srgbClr val="292934"/>
                </a:solidFill>
                <a:latin typeface="Arial"/>
                <a:ea typeface="DejaVu Sans"/>
              </a:rPr>
              <a:t>Autres</a:t>
            </a:r>
            <a:r>
              <a:rPr b="1" lang="fr-FR" sz="1300" spc="-21" strike="noStrike">
                <a:solidFill>
                  <a:srgbClr val="292934"/>
                </a:solidFill>
                <a:latin typeface="Arial"/>
                <a:ea typeface="DejaVu Sans"/>
              </a:rPr>
              <a:t> </a:t>
            </a:r>
            <a:r>
              <a:rPr b="1" lang="fr-FR" sz="1300" spc="-1" strike="noStrike">
                <a:solidFill>
                  <a:srgbClr val="292934"/>
                </a:solidFill>
                <a:latin typeface="Arial"/>
                <a:ea typeface="DejaVu Sans"/>
              </a:rPr>
              <a:t>points</a:t>
            </a:r>
            <a:r>
              <a:rPr b="1" lang="fr-FR" sz="1300" spc="-41" strike="noStrike">
                <a:solidFill>
                  <a:srgbClr val="292934"/>
                </a:solidFill>
                <a:latin typeface="Arial"/>
                <a:ea typeface="DejaVu Sans"/>
              </a:rPr>
              <a:t> </a:t>
            </a:r>
            <a:r>
              <a:rPr b="1" lang="fr-FR" sz="1300" spc="-12" strike="noStrike">
                <a:solidFill>
                  <a:srgbClr val="292934"/>
                </a:solidFill>
                <a:latin typeface="Arial"/>
                <a:ea typeface="DejaVu Sans"/>
              </a:rPr>
              <a:t>notables:</a:t>
            </a:r>
            <a:endParaRPr b="0" lang="fr-FR" sz="1300" spc="-1" strike="noStrike">
              <a:solidFill>
                <a:srgbClr val="000000"/>
              </a:solidFill>
              <a:latin typeface="Arial"/>
            </a:endParaRPr>
          </a:p>
          <a:p>
            <a:pPr marL="195480" indent="-183600">
              <a:lnSpc>
                <a:spcPct val="100000"/>
              </a:lnSpc>
              <a:spcBef>
                <a:spcPts val="315"/>
              </a:spcBef>
              <a:buClr>
                <a:srgbClr val="92a199"/>
              </a:buClr>
              <a:buSzPct val="85000"/>
              <a:buFont typeface="Symbol"/>
              <a:buChar char=""/>
              <a:tabLst>
                <a:tab algn="l" pos="195480"/>
                <a:tab algn="l" pos="196200"/>
              </a:tabLst>
            </a:pPr>
            <a:r>
              <a:rPr b="0" lang="fr-FR" sz="1300" spc="-1" strike="noStrike">
                <a:solidFill>
                  <a:srgbClr val="292934"/>
                </a:solidFill>
                <a:latin typeface="Arial"/>
                <a:ea typeface="DejaVu Sans"/>
              </a:rPr>
              <a:t>Corrélation</a:t>
            </a:r>
            <a:r>
              <a:rPr b="0" lang="fr-FR" sz="1300" spc="-66" strike="noStrike">
                <a:solidFill>
                  <a:srgbClr val="292934"/>
                </a:solidFill>
                <a:latin typeface="Arial"/>
                <a:ea typeface="DejaVu Sans"/>
              </a:rPr>
              <a:t> </a:t>
            </a:r>
            <a:r>
              <a:rPr b="0" lang="fr-FR" sz="1300" spc="-1" strike="noStrike">
                <a:solidFill>
                  <a:srgbClr val="292934"/>
                </a:solidFill>
                <a:latin typeface="Arial"/>
                <a:ea typeface="DejaVu Sans"/>
              </a:rPr>
              <a:t>importante</a:t>
            </a:r>
            <a:r>
              <a:rPr b="0" lang="fr-FR" sz="1300" spc="-41" strike="noStrike">
                <a:solidFill>
                  <a:srgbClr val="292934"/>
                </a:solidFill>
                <a:latin typeface="Arial"/>
                <a:ea typeface="DejaVu Sans"/>
              </a:rPr>
              <a:t> </a:t>
            </a:r>
            <a:r>
              <a:rPr b="0" lang="fr-FR" sz="1300" spc="-12" strike="noStrike">
                <a:solidFill>
                  <a:srgbClr val="292934"/>
                </a:solidFill>
                <a:latin typeface="Arial"/>
                <a:ea typeface="DejaVu Sans"/>
              </a:rPr>
              <a:t>entre</a:t>
            </a:r>
            <a:endParaRPr b="0" lang="fr-FR" sz="1300" spc="-1" strike="noStrike">
              <a:solidFill>
                <a:srgbClr val="000000"/>
              </a:solidFill>
              <a:latin typeface="Arial"/>
            </a:endParaRPr>
          </a:p>
          <a:p>
            <a:pPr lvl="1" marL="469800" indent="-183600">
              <a:lnSpc>
                <a:spcPct val="100000"/>
              </a:lnSpc>
              <a:spcBef>
                <a:spcPts val="230"/>
              </a:spcBef>
              <a:buClr>
                <a:srgbClr val="92a199"/>
              </a:buClr>
              <a:buSzPct val="83000"/>
              <a:buFont typeface="Symbol"/>
              <a:buChar char=""/>
              <a:tabLst>
                <a:tab algn="l" pos="469800"/>
                <a:tab algn="l" pos="470520"/>
              </a:tabLst>
            </a:pPr>
            <a:r>
              <a:rPr b="0" lang="fr-FR" sz="900" spc="-1" strike="noStrike">
                <a:solidFill>
                  <a:srgbClr val="292934"/>
                </a:solidFill>
                <a:latin typeface="Arial"/>
                <a:ea typeface="DejaVu Sans"/>
              </a:rPr>
              <a:t>NumberOfFloor</a:t>
            </a:r>
            <a:r>
              <a:rPr b="0" lang="fr-FR" sz="900" spc="-21" strike="noStrike">
                <a:solidFill>
                  <a:srgbClr val="292934"/>
                </a:solidFill>
                <a:latin typeface="Arial"/>
                <a:ea typeface="DejaVu Sans"/>
              </a:rPr>
              <a:t> </a:t>
            </a:r>
            <a:r>
              <a:rPr b="0" lang="fr-FR" sz="900" spc="-1" strike="noStrike">
                <a:solidFill>
                  <a:srgbClr val="292934"/>
                </a:solidFill>
                <a:latin typeface="Arial"/>
                <a:ea typeface="DejaVu Sans"/>
              </a:rPr>
              <a:t>et</a:t>
            </a:r>
            <a:r>
              <a:rPr b="0" lang="fr-FR" sz="900" spc="-15" strike="noStrike">
                <a:solidFill>
                  <a:srgbClr val="292934"/>
                </a:solidFill>
                <a:latin typeface="Arial"/>
                <a:ea typeface="DejaVu Sans"/>
              </a:rPr>
              <a:t> </a:t>
            </a:r>
            <a:r>
              <a:rPr b="0" lang="fr-FR" sz="900" spc="-12" strike="noStrike">
                <a:solidFill>
                  <a:srgbClr val="292934"/>
                </a:solidFill>
                <a:latin typeface="Arial"/>
                <a:ea typeface="DejaVu Sans"/>
              </a:rPr>
              <a:t>PropertyGFABuildings</a:t>
            </a:r>
            <a:endParaRPr b="0" lang="fr-FR" sz="900" spc="-1" strike="noStrike">
              <a:solidFill>
                <a:srgbClr val="000000"/>
              </a:solidFill>
              <a:latin typeface="Arial"/>
            </a:endParaRPr>
          </a:p>
          <a:p>
            <a:pPr lvl="1" marL="469800" indent="-183600">
              <a:lnSpc>
                <a:spcPct val="100000"/>
              </a:lnSpc>
              <a:spcBef>
                <a:spcPts val="215"/>
              </a:spcBef>
              <a:buClr>
                <a:srgbClr val="92a199"/>
              </a:buClr>
              <a:buSzPct val="83000"/>
              <a:buFont typeface="Symbol"/>
              <a:buChar char=""/>
              <a:tabLst>
                <a:tab algn="l" pos="469800"/>
                <a:tab algn="l" pos="470520"/>
              </a:tabLst>
            </a:pPr>
            <a:r>
              <a:rPr b="0" lang="fr-FR" sz="900" spc="-12" strike="noStrike">
                <a:solidFill>
                  <a:srgbClr val="292934"/>
                </a:solidFill>
                <a:latin typeface="Arial"/>
                <a:ea typeface="DejaVu Sans"/>
              </a:rPr>
              <a:t>PropertyGFABuildings</a:t>
            </a:r>
            <a:r>
              <a:rPr b="0" lang="fr-FR" sz="900" spc="-21" strike="noStrike">
                <a:solidFill>
                  <a:srgbClr val="292934"/>
                </a:solidFill>
                <a:latin typeface="Arial"/>
                <a:ea typeface="DejaVu Sans"/>
              </a:rPr>
              <a:t> </a:t>
            </a:r>
            <a:r>
              <a:rPr b="0" lang="fr-FR" sz="900" spc="-1" strike="noStrike">
                <a:solidFill>
                  <a:srgbClr val="292934"/>
                </a:solidFill>
                <a:latin typeface="Arial"/>
                <a:ea typeface="DejaVu Sans"/>
              </a:rPr>
              <a:t>et</a:t>
            </a:r>
            <a:r>
              <a:rPr b="0" lang="fr-FR" sz="900" spc="-21" strike="noStrike">
                <a:solidFill>
                  <a:srgbClr val="292934"/>
                </a:solidFill>
                <a:latin typeface="Arial"/>
                <a:ea typeface="DejaVu Sans"/>
              </a:rPr>
              <a:t> Second</a:t>
            </a:r>
            <a:r>
              <a:rPr b="0" lang="fr-FR" sz="900" spc="-12" strike="noStrike">
                <a:solidFill>
                  <a:srgbClr val="292934"/>
                </a:solidFill>
                <a:latin typeface="Arial"/>
                <a:ea typeface="DejaVu Sans"/>
              </a:rPr>
              <a:t>LargestPropertyUseTypeGFA</a:t>
            </a:r>
            <a:endParaRPr b="0" lang="fr-FR" sz="900" spc="-1" strike="noStrike">
              <a:solidFill>
                <a:srgbClr val="000000"/>
              </a:solidFill>
              <a:latin typeface="Arial"/>
            </a:endParaRPr>
          </a:p>
          <a:p>
            <a:pPr lvl="1" marL="469800" indent="-183600">
              <a:lnSpc>
                <a:spcPct val="100000"/>
              </a:lnSpc>
              <a:spcBef>
                <a:spcPts val="215"/>
              </a:spcBef>
              <a:buClr>
                <a:srgbClr val="92a199"/>
              </a:buClr>
              <a:buSzPct val="83000"/>
              <a:buFont typeface="Symbol"/>
              <a:buChar char=""/>
              <a:tabLst>
                <a:tab algn="l" pos="469800"/>
                <a:tab algn="l" pos="470520"/>
              </a:tabLst>
            </a:pPr>
            <a:r>
              <a:rPr b="0" lang="fr-FR" sz="900" spc="-12" strike="noStrike">
                <a:solidFill>
                  <a:srgbClr val="292934"/>
                </a:solidFill>
                <a:latin typeface="Arial"/>
                <a:ea typeface="DejaVu Sans"/>
              </a:rPr>
              <a:t>Electricity</a:t>
            </a:r>
            <a:r>
              <a:rPr b="0" lang="fr-FR" sz="900" spc="43" strike="noStrike">
                <a:solidFill>
                  <a:srgbClr val="292934"/>
                </a:solidFill>
                <a:latin typeface="Arial"/>
                <a:ea typeface="DejaVu Sans"/>
              </a:rPr>
              <a:t> </a:t>
            </a:r>
            <a:r>
              <a:rPr b="0" lang="fr-FR" sz="900" spc="-1" strike="noStrike">
                <a:solidFill>
                  <a:srgbClr val="292934"/>
                </a:solidFill>
                <a:latin typeface="Arial"/>
                <a:ea typeface="DejaVu Sans"/>
              </a:rPr>
              <a:t>et</a:t>
            </a:r>
            <a:r>
              <a:rPr b="0" lang="fr-FR" sz="900" spc="94" strike="noStrike">
                <a:solidFill>
                  <a:srgbClr val="292934"/>
                </a:solidFill>
                <a:latin typeface="Arial"/>
                <a:ea typeface="DejaVu Sans"/>
              </a:rPr>
              <a:t> </a:t>
            </a:r>
            <a:r>
              <a:rPr b="0" lang="fr-FR" sz="900" spc="-12" strike="noStrike">
                <a:solidFill>
                  <a:srgbClr val="292934"/>
                </a:solidFill>
                <a:latin typeface="Arial"/>
                <a:ea typeface="DejaVu Sans"/>
              </a:rPr>
              <a:t>PropertyFGABuilding(s)</a:t>
            </a:r>
            <a:endParaRPr b="0" lang="fr-FR" sz="900" spc="-1" strike="noStrike">
              <a:solidFill>
                <a:srgbClr val="000000"/>
              </a:solidFill>
              <a:latin typeface="Arial"/>
            </a:endParaRPr>
          </a:p>
          <a:p>
            <a:pPr>
              <a:lnSpc>
                <a:spcPct val="100000"/>
              </a:lnSpc>
              <a:tabLst>
                <a:tab algn="l" pos="469800"/>
                <a:tab algn="l" pos="470520"/>
              </a:tabLst>
            </a:pPr>
            <a:endParaRPr b="0" lang="fr-FR" sz="1000" spc="-1" strike="noStrike">
              <a:solidFill>
                <a:srgbClr val="000000"/>
              </a:solidFill>
              <a:latin typeface="Arial"/>
            </a:endParaRPr>
          </a:p>
          <a:p>
            <a:pPr>
              <a:lnSpc>
                <a:spcPct val="100000"/>
              </a:lnSpc>
              <a:spcBef>
                <a:spcPts val="45"/>
              </a:spcBef>
              <a:tabLst>
                <a:tab algn="l" pos="469800"/>
                <a:tab algn="l" pos="470520"/>
              </a:tabLst>
            </a:pPr>
            <a:endParaRPr b="0" lang="fr-FR" sz="850" spc="-1" strike="noStrike">
              <a:solidFill>
                <a:srgbClr val="000000"/>
              </a:solidFill>
              <a:latin typeface="Arial"/>
            </a:endParaRPr>
          </a:p>
          <a:p>
            <a:pPr marL="195480" indent="-183600">
              <a:lnSpc>
                <a:spcPct val="100000"/>
              </a:lnSpc>
              <a:buClr>
                <a:srgbClr val="92a199"/>
              </a:buClr>
              <a:buSzPct val="85000"/>
              <a:buFont typeface="Symbol"/>
              <a:buChar char=""/>
              <a:tabLst>
                <a:tab algn="l" pos="195480"/>
                <a:tab algn="l" pos="196200"/>
              </a:tabLst>
            </a:pPr>
            <a:r>
              <a:rPr b="0" lang="fr-FR" sz="1300" spc="-1" strike="noStrike">
                <a:solidFill>
                  <a:srgbClr val="292934"/>
                </a:solidFill>
                <a:latin typeface="Arial"/>
                <a:ea typeface="DejaVu Sans"/>
              </a:rPr>
              <a:t>Energy</a:t>
            </a:r>
            <a:r>
              <a:rPr b="0" lang="fr-FR" sz="1300" spc="-12" strike="noStrike">
                <a:solidFill>
                  <a:srgbClr val="292934"/>
                </a:solidFill>
                <a:latin typeface="Arial"/>
                <a:ea typeface="DejaVu Sans"/>
              </a:rPr>
              <a:t> </a:t>
            </a:r>
            <a:r>
              <a:rPr b="0" lang="fr-FR" sz="1300" spc="-1" strike="noStrike">
                <a:solidFill>
                  <a:srgbClr val="292934"/>
                </a:solidFill>
                <a:latin typeface="Arial"/>
                <a:ea typeface="DejaVu Sans"/>
              </a:rPr>
              <a:t>Star</a:t>
            </a:r>
            <a:r>
              <a:rPr b="0" lang="fr-FR" sz="1300" spc="-15" strike="noStrike">
                <a:solidFill>
                  <a:srgbClr val="292934"/>
                </a:solidFill>
                <a:latin typeface="Arial"/>
                <a:ea typeface="DejaVu Sans"/>
              </a:rPr>
              <a:t> </a:t>
            </a:r>
            <a:r>
              <a:rPr b="0" lang="fr-FR" sz="1300" spc="-1" strike="noStrike">
                <a:solidFill>
                  <a:srgbClr val="292934"/>
                </a:solidFill>
                <a:latin typeface="Arial"/>
                <a:ea typeface="DejaVu Sans"/>
              </a:rPr>
              <a:t>Score</a:t>
            </a:r>
            <a:r>
              <a:rPr b="0" lang="fr-FR" sz="1300" spc="-7" strike="noStrike">
                <a:solidFill>
                  <a:srgbClr val="292934"/>
                </a:solidFill>
                <a:latin typeface="Arial"/>
                <a:ea typeface="DejaVu Sans"/>
              </a:rPr>
              <a:t> </a:t>
            </a:r>
            <a:r>
              <a:rPr b="0" lang="fr-FR" sz="1300" spc="-1" strike="noStrike">
                <a:solidFill>
                  <a:srgbClr val="292934"/>
                </a:solidFill>
                <a:latin typeface="Arial"/>
                <a:ea typeface="DejaVu Sans"/>
              </a:rPr>
              <a:t>:</a:t>
            </a:r>
            <a:r>
              <a:rPr b="0" lang="fr-FR" sz="1300" spc="-32" strike="noStrike">
                <a:solidFill>
                  <a:srgbClr val="292934"/>
                </a:solidFill>
                <a:latin typeface="Arial"/>
                <a:ea typeface="DejaVu Sans"/>
              </a:rPr>
              <a:t> </a:t>
            </a:r>
            <a:r>
              <a:rPr b="0" lang="fr-FR" sz="1300" spc="-1" strike="noStrike">
                <a:solidFill>
                  <a:srgbClr val="292934"/>
                </a:solidFill>
                <a:latin typeface="Arial"/>
                <a:ea typeface="DejaVu Sans"/>
              </a:rPr>
              <a:t>pas</a:t>
            </a:r>
            <a:r>
              <a:rPr b="0" lang="fr-FR" sz="1300" spc="-21" strike="noStrike">
                <a:solidFill>
                  <a:srgbClr val="292934"/>
                </a:solidFill>
                <a:latin typeface="Arial"/>
                <a:ea typeface="DejaVu Sans"/>
              </a:rPr>
              <a:t> </a:t>
            </a:r>
            <a:r>
              <a:rPr b="0" lang="fr-FR" sz="1300" spc="-1" strike="noStrike">
                <a:solidFill>
                  <a:srgbClr val="292934"/>
                </a:solidFill>
                <a:latin typeface="Arial"/>
                <a:ea typeface="DejaVu Sans"/>
              </a:rPr>
              <a:t>de</a:t>
            </a:r>
            <a:r>
              <a:rPr b="0" lang="fr-FR" sz="1300" spc="-21" strike="noStrike">
                <a:solidFill>
                  <a:srgbClr val="292934"/>
                </a:solidFill>
                <a:latin typeface="Arial"/>
                <a:ea typeface="DejaVu Sans"/>
              </a:rPr>
              <a:t> </a:t>
            </a:r>
            <a:r>
              <a:rPr b="0" lang="fr-FR" sz="1300" spc="-12" strike="noStrike">
                <a:solidFill>
                  <a:srgbClr val="292934"/>
                </a:solidFill>
                <a:latin typeface="Arial"/>
                <a:ea typeface="DejaVu Sans"/>
              </a:rPr>
              <a:t>corrélation notable</a:t>
            </a:r>
            <a:endParaRPr b="0" lang="fr-FR"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801000" y="2264040"/>
            <a:ext cx="6038640" cy="241524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0" lang="fr-FR" sz="4800" spc="-41" strike="noStrike">
                <a:solidFill>
                  <a:srgbClr val="f3f1dc"/>
                </a:solidFill>
                <a:latin typeface="Arial"/>
              </a:rPr>
              <a:t>III</a:t>
            </a:r>
            <a:r>
              <a:rPr b="0" lang="fr-FR" sz="4800" spc="-236" strike="noStrike">
                <a:solidFill>
                  <a:srgbClr val="f3f1dc"/>
                </a:solidFill>
                <a:latin typeface="Arial"/>
              </a:rPr>
              <a:t> </a:t>
            </a:r>
            <a:r>
              <a:rPr b="0" lang="fr-FR" sz="4800" spc="-1" strike="noStrike">
                <a:solidFill>
                  <a:srgbClr val="f3f1dc"/>
                </a:solidFill>
                <a:latin typeface="Arial"/>
              </a:rPr>
              <a:t>–</a:t>
            </a:r>
            <a:r>
              <a:rPr b="0" lang="fr-FR" sz="4800" spc="-216" strike="noStrike">
                <a:solidFill>
                  <a:srgbClr val="f3f1dc"/>
                </a:solidFill>
                <a:latin typeface="Arial"/>
              </a:rPr>
              <a:t> </a:t>
            </a:r>
            <a:r>
              <a:rPr b="0" lang="fr-FR" sz="4800" spc="-86" strike="noStrike">
                <a:solidFill>
                  <a:srgbClr val="f3f1dc"/>
                </a:solidFill>
                <a:latin typeface="Arial"/>
              </a:rPr>
              <a:t>PISTES</a:t>
            </a:r>
            <a:r>
              <a:rPr b="0" lang="fr-FR" sz="4800" spc="-245" strike="noStrike">
                <a:solidFill>
                  <a:srgbClr val="f3f1dc"/>
                </a:solidFill>
                <a:latin typeface="Arial"/>
              </a:rPr>
              <a:t> </a:t>
            </a:r>
            <a:r>
              <a:rPr b="0" lang="fr-FR" sz="4800" spc="-26" strike="noStrike">
                <a:solidFill>
                  <a:srgbClr val="f3f1dc"/>
                </a:solidFill>
                <a:latin typeface="Arial"/>
              </a:rPr>
              <a:t>DE </a:t>
            </a:r>
            <a:r>
              <a:rPr b="0" lang="fr-FR" sz="4800" spc="-126" strike="noStrike">
                <a:solidFill>
                  <a:srgbClr val="f3f1dc"/>
                </a:solidFill>
                <a:latin typeface="Arial"/>
              </a:rPr>
              <a:t>MODÉLISATIONS</a:t>
            </a:r>
            <a:br>
              <a:rPr sz="4800"/>
            </a:br>
            <a:endParaRPr b="0" lang="fr-FR" sz="4800" spc="-1" strike="noStrike">
              <a:solidFill>
                <a:srgbClr val="000000"/>
              </a:solidFill>
              <a:latin typeface="Arial"/>
            </a:endParaRPr>
          </a:p>
        </p:txBody>
      </p:sp>
      <p:sp>
        <p:nvSpPr>
          <p:cNvPr id="256" name="object 3"/>
          <p:cNvSpPr/>
          <p:nvPr/>
        </p:nvSpPr>
        <p:spPr>
          <a:xfrm>
            <a:off x="7700040" y="26640"/>
            <a:ext cx="20376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52" strike="noStrike">
                <a:solidFill>
                  <a:srgbClr val="ffffff"/>
                </a:solidFill>
                <a:latin typeface="Arial"/>
                <a:ea typeface="DejaVu Sans"/>
              </a:rPr>
              <a:t>11</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57" name="object 2"/>
          <p:cNvGrpSpPr/>
          <p:nvPr/>
        </p:nvGrpSpPr>
        <p:grpSpPr>
          <a:xfrm>
            <a:off x="2267640" y="1272960"/>
            <a:ext cx="4692960" cy="3598200"/>
            <a:chOff x="2267640" y="1272960"/>
            <a:chExt cx="4692960" cy="3598200"/>
          </a:xfrm>
        </p:grpSpPr>
        <p:sp>
          <p:nvSpPr>
            <p:cNvPr id="258" name="object 3"/>
            <p:cNvSpPr/>
            <p:nvPr/>
          </p:nvSpPr>
          <p:spPr>
            <a:xfrm>
              <a:off x="2267640" y="1272960"/>
              <a:ext cx="4692960" cy="3598200"/>
            </a:xfrm>
            <a:custGeom>
              <a:avLst/>
              <a:gdLst>
                <a:gd name="textAreaLeft" fmla="*/ 0 w 4692960"/>
                <a:gd name="textAreaRight" fmla="*/ 4695120 w 4692960"/>
                <a:gd name="textAreaTop" fmla="*/ 0 h 3598200"/>
                <a:gd name="textAreaBottom" fmla="*/ 3600360 h 3598200"/>
              </a:gdLst>
              <a:ahLst/>
              <a:rect l="textAreaLeft" t="textAreaTop" r="textAreaRight" b="textAreaBottom"/>
              <a:pathLst>
                <a:path w="4695190" h="3600450">
                  <a:moveTo>
                    <a:pt x="4695063" y="0"/>
                  </a:moveTo>
                  <a:lnTo>
                    <a:pt x="0" y="0"/>
                  </a:lnTo>
                  <a:lnTo>
                    <a:pt x="0" y="3600450"/>
                  </a:lnTo>
                  <a:lnTo>
                    <a:pt x="4695063" y="3600450"/>
                  </a:lnTo>
                  <a:lnTo>
                    <a:pt x="4695063" y="0"/>
                  </a:lnTo>
                  <a:close/>
                </a:path>
              </a:pathLst>
            </a:custGeom>
            <a:solidFill>
              <a:srgbClr val="e9ebeb"/>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59" name="object 4"/>
            <p:cNvSpPr/>
            <p:nvPr/>
          </p:nvSpPr>
          <p:spPr>
            <a:xfrm>
              <a:off x="2267640" y="1272960"/>
              <a:ext cx="4692960" cy="3598200"/>
            </a:xfrm>
            <a:custGeom>
              <a:avLst/>
              <a:gdLst>
                <a:gd name="textAreaLeft" fmla="*/ 0 w 4692960"/>
                <a:gd name="textAreaRight" fmla="*/ 4695120 w 4692960"/>
                <a:gd name="textAreaTop" fmla="*/ 0 h 3598200"/>
                <a:gd name="textAreaBottom" fmla="*/ 3600360 h 3598200"/>
              </a:gdLst>
              <a:ahLst/>
              <a:rect l="textAreaLeft" t="textAreaTop" r="textAreaRight" b="textAreaBottom"/>
              <a:pathLst>
                <a:path w="4695190" h="3600450">
                  <a:moveTo>
                    <a:pt x="0" y="3600450"/>
                  </a:moveTo>
                  <a:lnTo>
                    <a:pt x="4695063" y="3600450"/>
                  </a:lnTo>
                  <a:lnTo>
                    <a:pt x="4695063" y="0"/>
                  </a:lnTo>
                  <a:lnTo>
                    <a:pt x="0" y="0"/>
                  </a:lnTo>
                  <a:lnTo>
                    <a:pt x="0" y="3600450"/>
                  </a:lnTo>
                  <a:close/>
                </a:path>
              </a:pathLst>
            </a:custGeom>
            <a:noFill/>
            <a:ln w="9525">
              <a:solidFill>
                <a:srgbClr val="92a199"/>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60" name="object 5"/>
            <p:cNvSpPr/>
            <p:nvPr/>
          </p:nvSpPr>
          <p:spPr>
            <a:xfrm>
              <a:off x="2271600" y="2634480"/>
              <a:ext cx="303840" cy="356040"/>
            </a:xfrm>
            <a:custGeom>
              <a:avLst/>
              <a:gdLst>
                <a:gd name="textAreaLeft" fmla="*/ 0 w 303840"/>
                <a:gd name="textAreaRight" fmla="*/ 306000 w 303840"/>
                <a:gd name="textAreaTop" fmla="*/ 0 h 356040"/>
                <a:gd name="textAreaBottom" fmla="*/ 358200 h 356040"/>
              </a:gdLst>
              <a:ahLst/>
              <a:rect l="textAreaLeft" t="textAreaTop" r="textAreaRight" b="textAreaBottom"/>
              <a:pathLst>
                <a:path w="306069" h="358139">
                  <a:moveTo>
                    <a:pt x="152907" y="0"/>
                  </a:moveTo>
                  <a:lnTo>
                    <a:pt x="152907" y="71500"/>
                  </a:lnTo>
                  <a:lnTo>
                    <a:pt x="0" y="71500"/>
                  </a:lnTo>
                  <a:lnTo>
                    <a:pt x="0" y="286257"/>
                  </a:lnTo>
                  <a:lnTo>
                    <a:pt x="152907" y="286257"/>
                  </a:lnTo>
                  <a:lnTo>
                    <a:pt x="152907" y="357758"/>
                  </a:lnTo>
                  <a:lnTo>
                    <a:pt x="305815" y="178815"/>
                  </a:lnTo>
                  <a:lnTo>
                    <a:pt x="152907" y="0"/>
                  </a:lnTo>
                  <a:close/>
                </a:path>
              </a:pathLst>
            </a:custGeom>
            <a:solidFill>
              <a:srgbClr val="c7cec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61" name="object 6"/>
            <p:cNvSpPr/>
            <p:nvPr/>
          </p:nvSpPr>
          <p:spPr>
            <a:xfrm>
              <a:off x="2704320" y="2126880"/>
              <a:ext cx="1440720" cy="1370880"/>
            </a:xfrm>
            <a:custGeom>
              <a:avLst/>
              <a:gdLst>
                <a:gd name="textAreaLeft" fmla="*/ 0 w 1440720"/>
                <a:gd name="textAreaRight" fmla="*/ 1442880 w 1440720"/>
                <a:gd name="textAreaTop" fmla="*/ 0 h 1370880"/>
                <a:gd name="textAreaBottom" fmla="*/ 1373040 h 1370880"/>
              </a:gdLst>
              <a:ahLst/>
              <a:rect l="textAreaLeft" t="textAreaTop" r="textAreaRight" b="textAreaBottom"/>
              <a:pathLst>
                <a:path w="1442720" h="1372870">
                  <a:moveTo>
                    <a:pt x="1305306" y="0"/>
                  </a:moveTo>
                  <a:lnTo>
                    <a:pt x="137160" y="0"/>
                  </a:lnTo>
                  <a:lnTo>
                    <a:pt x="93780" y="6999"/>
                  </a:lnTo>
                  <a:lnTo>
                    <a:pt x="56125" y="26489"/>
                  </a:lnTo>
                  <a:lnTo>
                    <a:pt x="26444" y="56208"/>
                  </a:lnTo>
                  <a:lnTo>
                    <a:pt x="6986" y="93894"/>
                  </a:lnTo>
                  <a:lnTo>
                    <a:pt x="0" y="137287"/>
                  </a:lnTo>
                  <a:lnTo>
                    <a:pt x="0" y="1235456"/>
                  </a:lnTo>
                  <a:lnTo>
                    <a:pt x="6986" y="1278848"/>
                  </a:lnTo>
                  <a:lnTo>
                    <a:pt x="26444" y="1316534"/>
                  </a:lnTo>
                  <a:lnTo>
                    <a:pt x="56125" y="1346253"/>
                  </a:lnTo>
                  <a:lnTo>
                    <a:pt x="93780" y="1365743"/>
                  </a:lnTo>
                  <a:lnTo>
                    <a:pt x="137160" y="1372743"/>
                  </a:lnTo>
                  <a:lnTo>
                    <a:pt x="1305306" y="1372743"/>
                  </a:lnTo>
                  <a:lnTo>
                    <a:pt x="1348698" y="1365743"/>
                  </a:lnTo>
                  <a:lnTo>
                    <a:pt x="1386384" y="1346253"/>
                  </a:lnTo>
                  <a:lnTo>
                    <a:pt x="1416103" y="1316534"/>
                  </a:lnTo>
                  <a:lnTo>
                    <a:pt x="1435593" y="1278848"/>
                  </a:lnTo>
                  <a:lnTo>
                    <a:pt x="1442592" y="1235456"/>
                  </a:lnTo>
                  <a:lnTo>
                    <a:pt x="1442592" y="137287"/>
                  </a:lnTo>
                  <a:lnTo>
                    <a:pt x="1435593" y="93894"/>
                  </a:lnTo>
                  <a:lnTo>
                    <a:pt x="1416103" y="56208"/>
                  </a:lnTo>
                  <a:lnTo>
                    <a:pt x="1386384" y="26489"/>
                  </a:lnTo>
                  <a:lnTo>
                    <a:pt x="1348698" y="6999"/>
                  </a:lnTo>
                  <a:lnTo>
                    <a:pt x="1305306"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62" name="object 7"/>
            <p:cNvSpPr/>
            <p:nvPr/>
          </p:nvSpPr>
          <p:spPr>
            <a:xfrm>
              <a:off x="2704320" y="2126880"/>
              <a:ext cx="1440720" cy="1370880"/>
            </a:xfrm>
            <a:custGeom>
              <a:avLst/>
              <a:gdLst>
                <a:gd name="textAreaLeft" fmla="*/ 0 w 1440720"/>
                <a:gd name="textAreaRight" fmla="*/ 1442880 w 1440720"/>
                <a:gd name="textAreaTop" fmla="*/ 0 h 1370880"/>
                <a:gd name="textAreaBottom" fmla="*/ 1373040 h 1370880"/>
              </a:gdLst>
              <a:ahLst/>
              <a:rect l="textAreaLeft" t="textAreaTop" r="textAreaRight" b="textAreaBottom"/>
              <a:pathLst>
                <a:path w="1442720" h="1372870">
                  <a:moveTo>
                    <a:pt x="0" y="137287"/>
                  </a:moveTo>
                  <a:lnTo>
                    <a:pt x="6986" y="93894"/>
                  </a:lnTo>
                  <a:lnTo>
                    <a:pt x="26444" y="56208"/>
                  </a:lnTo>
                  <a:lnTo>
                    <a:pt x="56125" y="26489"/>
                  </a:lnTo>
                  <a:lnTo>
                    <a:pt x="93780" y="6999"/>
                  </a:lnTo>
                  <a:lnTo>
                    <a:pt x="137160" y="0"/>
                  </a:lnTo>
                  <a:lnTo>
                    <a:pt x="1305306" y="0"/>
                  </a:lnTo>
                  <a:lnTo>
                    <a:pt x="1348698" y="6999"/>
                  </a:lnTo>
                  <a:lnTo>
                    <a:pt x="1386384" y="26489"/>
                  </a:lnTo>
                  <a:lnTo>
                    <a:pt x="1416103" y="56208"/>
                  </a:lnTo>
                  <a:lnTo>
                    <a:pt x="1435593" y="93894"/>
                  </a:lnTo>
                  <a:lnTo>
                    <a:pt x="1442592" y="137287"/>
                  </a:lnTo>
                  <a:lnTo>
                    <a:pt x="1442592" y="1235456"/>
                  </a:lnTo>
                  <a:lnTo>
                    <a:pt x="1435593" y="1278848"/>
                  </a:lnTo>
                  <a:lnTo>
                    <a:pt x="1416103" y="1316534"/>
                  </a:lnTo>
                  <a:lnTo>
                    <a:pt x="1386384" y="1346253"/>
                  </a:lnTo>
                  <a:lnTo>
                    <a:pt x="1348698" y="1365743"/>
                  </a:lnTo>
                  <a:lnTo>
                    <a:pt x="1305306" y="1372743"/>
                  </a:lnTo>
                  <a:lnTo>
                    <a:pt x="137160" y="1372743"/>
                  </a:lnTo>
                  <a:lnTo>
                    <a:pt x="93780" y="1365743"/>
                  </a:lnTo>
                  <a:lnTo>
                    <a:pt x="56125" y="1346253"/>
                  </a:lnTo>
                  <a:lnTo>
                    <a:pt x="26444" y="1316534"/>
                  </a:lnTo>
                  <a:lnTo>
                    <a:pt x="6986" y="1278848"/>
                  </a:lnTo>
                  <a:lnTo>
                    <a:pt x="0" y="1235456"/>
                  </a:lnTo>
                  <a:lnTo>
                    <a:pt x="0" y="137287"/>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63" name="PlaceHolder 1"/>
          <p:cNvSpPr>
            <a:spLocks noGrp="1"/>
          </p:cNvSpPr>
          <p:nvPr>
            <p:ph type="title"/>
          </p:nvPr>
        </p:nvSpPr>
        <p:spPr>
          <a:xfrm>
            <a:off x="536040" y="525960"/>
            <a:ext cx="7739640" cy="96480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14" strike="noStrike">
                <a:solidFill>
                  <a:srgbClr val="d2523b"/>
                </a:solidFill>
                <a:latin typeface="Arial"/>
              </a:rPr>
              <a:t>Modèle</a:t>
            </a:r>
            <a:r>
              <a:rPr b="0" lang="fr-FR" sz="4000" spc="-165" strike="noStrike">
                <a:solidFill>
                  <a:srgbClr val="d2523b"/>
                </a:solidFill>
                <a:latin typeface="Arial"/>
              </a:rPr>
              <a:t> </a:t>
            </a:r>
            <a:r>
              <a:rPr b="0" lang="fr-FR" sz="4000" spc="-1" strike="noStrike">
                <a:solidFill>
                  <a:srgbClr val="d2523b"/>
                </a:solidFill>
                <a:latin typeface="Arial"/>
              </a:rPr>
              <a:t>:</a:t>
            </a:r>
            <a:r>
              <a:rPr b="0" lang="fr-FR" sz="4000" spc="-177" strike="noStrike">
                <a:solidFill>
                  <a:srgbClr val="d2523b"/>
                </a:solidFill>
                <a:latin typeface="Arial"/>
              </a:rPr>
              <a:t> </a:t>
            </a:r>
            <a:r>
              <a:rPr b="0" lang="fr-FR" sz="4000" spc="-35" strike="noStrike">
                <a:solidFill>
                  <a:srgbClr val="d2523b"/>
                </a:solidFill>
                <a:latin typeface="Arial"/>
              </a:rPr>
              <a:t>démarche</a:t>
            </a:r>
            <a:endParaRPr b="0" lang="fr-FR" sz="4000" spc="-1" strike="noStrike">
              <a:solidFill>
                <a:srgbClr val="000000"/>
              </a:solidFill>
              <a:latin typeface="Arial"/>
            </a:endParaRPr>
          </a:p>
        </p:txBody>
      </p:sp>
      <p:sp>
        <p:nvSpPr>
          <p:cNvPr id="264" name="object 9"/>
          <p:cNvSpPr/>
          <p:nvPr/>
        </p:nvSpPr>
        <p:spPr>
          <a:xfrm>
            <a:off x="7700040" y="26640"/>
            <a:ext cx="221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12</a:t>
            </a:r>
            <a:endParaRPr b="0" lang="fr-FR" sz="1400" spc="-1" strike="noStrike">
              <a:solidFill>
                <a:srgbClr val="000000"/>
              </a:solidFill>
              <a:latin typeface="Arial"/>
            </a:endParaRPr>
          </a:p>
        </p:txBody>
      </p:sp>
      <p:grpSp>
        <p:nvGrpSpPr>
          <p:cNvPr id="265" name="object 10"/>
          <p:cNvGrpSpPr/>
          <p:nvPr/>
        </p:nvGrpSpPr>
        <p:grpSpPr>
          <a:xfrm>
            <a:off x="684720" y="2126880"/>
            <a:ext cx="1440720" cy="1370880"/>
            <a:chOff x="684720" y="2126880"/>
            <a:chExt cx="1440720" cy="1370880"/>
          </a:xfrm>
        </p:grpSpPr>
        <p:sp>
          <p:nvSpPr>
            <p:cNvPr id="266" name="object 11"/>
            <p:cNvSpPr/>
            <p:nvPr/>
          </p:nvSpPr>
          <p:spPr>
            <a:xfrm>
              <a:off x="684720" y="2126880"/>
              <a:ext cx="1440720" cy="1370880"/>
            </a:xfrm>
            <a:custGeom>
              <a:avLst/>
              <a:gdLst>
                <a:gd name="textAreaLeft" fmla="*/ 0 w 1440720"/>
                <a:gd name="textAreaRight" fmla="*/ 1442880 w 1440720"/>
                <a:gd name="textAreaTop" fmla="*/ 0 h 1370880"/>
                <a:gd name="textAreaBottom" fmla="*/ 1373040 h 1370880"/>
              </a:gdLst>
              <a:ahLst/>
              <a:rect l="textAreaLeft" t="textAreaTop" r="textAreaRight" b="textAreaBottom"/>
              <a:pathLst>
                <a:path w="1442720" h="1372870">
                  <a:moveTo>
                    <a:pt x="1305356" y="0"/>
                  </a:moveTo>
                  <a:lnTo>
                    <a:pt x="137274" y="0"/>
                  </a:lnTo>
                  <a:lnTo>
                    <a:pt x="93888" y="6999"/>
                  </a:lnTo>
                  <a:lnTo>
                    <a:pt x="56205" y="26489"/>
                  </a:lnTo>
                  <a:lnTo>
                    <a:pt x="26488" y="56208"/>
                  </a:lnTo>
                  <a:lnTo>
                    <a:pt x="6999" y="93894"/>
                  </a:lnTo>
                  <a:lnTo>
                    <a:pt x="0" y="137287"/>
                  </a:lnTo>
                  <a:lnTo>
                    <a:pt x="0" y="1235456"/>
                  </a:lnTo>
                  <a:lnTo>
                    <a:pt x="6999" y="1278848"/>
                  </a:lnTo>
                  <a:lnTo>
                    <a:pt x="26488" y="1316534"/>
                  </a:lnTo>
                  <a:lnTo>
                    <a:pt x="56205" y="1346253"/>
                  </a:lnTo>
                  <a:lnTo>
                    <a:pt x="93888" y="1365743"/>
                  </a:lnTo>
                  <a:lnTo>
                    <a:pt x="137274" y="1372743"/>
                  </a:lnTo>
                  <a:lnTo>
                    <a:pt x="1305356" y="1372743"/>
                  </a:lnTo>
                  <a:lnTo>
                    <a:pt x="1348749" y="1365743"/>
                  </a:lnTo>
                  <a:lnTo>
                    <a:pt x="1386435" y="1346253"/>
                  </a:lnTo>
                  <a:lnTo>
                    <a:pt x="1416154" y="1316534"/>
                  </a:lnTo>
                  <a:lnTo>
                    <a:pt x="1435644" y="1278848"/>
                  </a:lnTo>
                  <a:lnTo>
                    <a:pt x="1442643" y="1235456"/>
                  </a:lnTo>
                  <a:lnTo>
                    <a:pt x="1442643" y="137287"/>
                  </a:lnTo>
                  <a:lnTo>
                    <a:pt x="1435644" y="93894"/>
                  </a:lnTo>
                  <a:lnTo>
                    <a:pt x="1416154" y="56208"/>
                  </a:lnTo>
                  <a:lnTo>
                    <a:pt x="1386435" y="26489"/>
                  </a:lnTo>
                  <a:lnTo>
                    <a:pt x="1348749" y="6999"/>
                  </a:lnTo>
                  <a:lnTo>
                    <a:pt x="1305356"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67" name="object 12"/>
            <p:cNvSpPr/>
            <p:nvPr/>
          </p:nvSpPr>
          <p:spPr>
            <a:xfrm>
              <a:off x="684720" y="2126880"/>
              <a:ext cx="1440720" cy="1370880"/>
            </a:xfrm>
            <a:custGeom>
              <a:avLst/>
              <a:gdLst>
                <a:gd name="textAreaLeft" fmla="*/ 0 w 1440720"/>
                <a:gd name="textAreaRight" fmla="*/ 1442880 w 1440720"/>
                <a:gd name="textAreaTop" fmla="*/ 0 h 1370880"/>
                <a:gd name="textAreaBottom" fmla="*/ 1373040 h 1370880"/>
              </a:gdLst>
              <a:ahLst/>
              <a:rect l="textAreaLeft" t="textAreaTop" r="textAreaRight" b="textAreaBottom"/>
              <a:pathLst>
                <a:path w="1442720" h="1372870">
                  <a:moveTo>
                    <a:pt x="0" y="137287"/>
                  </a:moveTo>
                  <a:lnTo>
                    <a:pt x="6999" y="93894"/>
                  </a:lnTo>
                  <a:lnTo>
                    <a:pt x="26488" y="56208"/>
                  </a:lnTo>
                  <a:lnTo>
                    <a:pt x="56205" y="26489"/>
                  </a:lnTo>
                  <a:lnTo>
                    <a:pt x="93888" y="6999"/>
                  </a:lnTo>
                  <a:lnTo>
                    <a:pt x="137274" y="0"/>
                  </a:lnTo>
                  <a:lnTo>
                    <a:pt x="1305356" y="0"/>
                  </a:lnTo>
                  <a:lnTo>
                    <a:pt x="1348749" y="6999"/>
                  </a:lnTo>
                  <a:lnTo>
                    <a:pt x="1386435" y="26489"/>
                  </a:lnTo>
                  <a:lnTo>
                    <a:pt x="1416154" y="56208"/>
                  </a:lnTo>
                  <a:lnTo>
                    <a:pt x="1435644" y="93894"/>
                  </a:lnTo>
                  <a:lnTo>
                    <a:pt x="1442643" y="137287"/>
                  </a:lnTo>
                  <a:lnTo>
                    <a:pt x="1442643" y="1235456"/>
                  </a:lnTo>
                  <a:lnTo>
                    <a:pt x="1435644" y="1278848"/>
                  </a:lnTo>
                  <a:lnTo>
                    <a:pt x="1416154" y="1316534"/>
                  </a:lnTo>
                  <a:lnTo>
                    <a:pt x="1386435" y="1346253"/>
                  </a:lnTo>
                  <a:lnTo>
                    <a:pt x="1348749" y="1365743"/>
                  </a:lnTo>
                  <a:lnTo>
                    <a:pt x="1305356" y="1372743"/>
                  </a:lnTo>
                  <a:lnTo>
                    <a:pt x="137274" y="1372743"/>
                  </a:lnTo>
                  <a:lnTo>
                    <a:pt x="93888" y="1365743"/>
                  </a:lnTo>
                  <a:lnTo>
                    <a:pt x="56205" y="1346253"/>
                  </a:lnTo>
                  <a:lnTo>
                    <a:pt x="26488" y="1316534"/>
                  </a:lnTo>
                  <a:lnTo>
                    <a:pt x="6999" y="1278848"/>
                  </a:lnTo>
                  <a:lnTo>
                    <a:pt x="0" y="1235456"/>
                  </a:lnTo>
                  <a:lnTo>
                    <a:pt x="0" y="137287"/>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68" name="object 13"/>
          <p:cNvSpPr/>
          <p:nvPr/>
        </p:nvSpPr>
        <p:spPr>
          <a:xfrm>
            <a:off x="819000" y="2312640"/>
            <a:ext cx="1171440" cy="952920"/>
          </a:xfrm>
          <a:prstGeom prst="rect">
            <a:avLst/>
          </a:prstGeom>
          <a:noFill/>
          <a:ln w="0">
            <a:noFill/>
          </a:ln>
        </p:spPr>
        <p:style>
          <a:lnRef idx="0"/>
          <a:fillRef idx="0"/>
          <a:effectRef idx="0"/>
          <a:fontRef idx="minor"/>
        </p:style>
        <p:txBody>
          <a:bodyPr lIns="0" rIns="0" tIns="13320" bIns="0" anchor="t">
            <a:spAutoFit/>
          </a:bodyPr>
          <a:p>
            <a:pPr algn="ctr">
              <a:lnSpc>
                <a:spcPts val="1565"/>
              </a:lnSpc>
              <a:spcBef>
                <a:spcPts val="105"/>
              </a:spcBef>
            </a:pPr>
            <a:r>
              <a:rPr b="0" lang="fr-FR" sz="1400" spc="-1" strike="noStrike">
                <a:solidFill>
                  <a:srgbClr val="ffffff"/>
                </a:solidFill>
                <a:latin typeface="Arial"/>
                <a:ea typeface="DejaVu Sans"/>
              </a:rPr>
              <a:t>Séparation</a:t>
            </a:r>
            <a:r>
              <a:rPr b="0" lang="fr-FR" sz="1400" spc="-60" strike="noStrike">
                <a:solidFill>
                  <a:srgbClr val="ffffff"/>
                </a:solidFill>
                <a:latin typeface="Arial"/>
                <a:ea typeface="DejaVu Sans"/>
              </a:rPr>
              <a:t> </a:t>
            </a:r>
            <a:r>
              <a:rPr b="0" lang="fr-FR" sz="1400" spc="-26" strike="noStrike">
                <a:solidFill>
                  <a:srgbClr val="ffffff"/>
                </a:solidFill>
                <a:latin typeface="Arial"/>
                <a:ea typeface="DejaVu Sans"/>
              </a:rPr>
              <a:t>jeu</a:t>
            </a:r>
            <a:endParaRPr b="0" lang="fr-FR" sz="1400" spc="-1" strike="noStrike">
              <a:solidFill>
                <a:srgbClr val="000000"/>
              </a:solidFill>
              <a:latin typeface="Arial"/>
            </a:endParaRPr>
          </a:p>
          <a:p>
            <a:pPr algn="ctr">
              <a:lnSpc>
                <a:spcPts val="1565"/>
              </a:lnSpc>
            </a:pPr>
            <a:r>
              <a:rPr b="0" lang="fr-FR" sz="1400" spc="-1" strike="noStrike">
                <a:solidFill>
                  <a:srgbClr val="ffffff"/>
                </a:solidFill>
                <a:latin typeface="Arial"/>
                <a:ea typeface="DejaVu Sans"/>
              </a:rPr>
              <a:t>de</a:t>
            </a:r>
            <a:r>
              <a:rPr b="0" lang="fr-FR" sz="1400" spc="-26" strike="noStrike">
                <a:solidFill>
                  <a:srgbClr val="ffffff"/>
                </a:solidFill>
                <a:latin typeface="Arial"/>
                <a:ea typeface="DejaVu Sans"/>
              </a:rPr>
              <a:t> </a:t>
            </a:r>
            <a:r>
              <a:rPr b="0" lang="fr-FR" sz="1400" spc="-12" strike="noStrike">
                <a:solidFill>
                  <a:srgbClr val="ffffff"/>
                </a:solidFill>
                <a:latin typeface="Arial"/>
                <a:ea typeface="DejaVu Sans"/>
              </a:rPr>
              <a:t>données</a:t>
            </a:r>
            <a:endParaRPr b="0" lang="fr-FR" sz="1400" spc="-1" strike="noStrike">
              <a:solidFill>
                <a:srgbClr val="000000"/>
              </a:solidFill>
              <a:latin typeface="Arial"/>
            </a:endParaRPr>
          </a:p>
          <a:p>
            <a:pPr marL="242640" indent="-1440" algn="ctr">
              <a:lnSpc>
                <a:spcPct val="86000"/>
              </a:lnSpc>
              <a:spcBef>
                <a:spcPts val="564"/>
              </a:spcBef>
              <a:tabLst>
                <a:tab algn="l" pos="0"/>
              </a:tabLst>
            </a:pPr>
            <a:r>
              <a:rPr b="0" i="1" lang="fr-FR" sz="1200" spc="-12" strike="noStrike">
                <a:solidFill>
                  <a:srgbClr val="ffffff"/>
                </a:solidFill>
                <a:latin typeface="Arial"/>
                <a:ea typeface="DejaVu Sans"/>
              </a:rPr>
              <a:t>train/ validation/ </a:t>
            </a:r>
            <a:r>
              <a:rPr b="0" i="1" lang="fr-FR" sz="1200" spc="-21" strike="noStrike">
                <a:solidFill>
                  <a:srgbClr val="ffffff"/>
                </a:solidFill>
                <a:latin typeface="Arial"/>
                <a:ea typeface="DejaVu Sans"/>
              </a:rPr>
              <a:t>test</a:t>
            </a:r>
            <a:endParaRPr b="0" lang="fr-FR" sz="1200" spc="-1" strike="noStrike">
              <a:solidFill>
                <a:srgbClr val="000000"/>
              </a:solidFill>
              <a:latin typeface="Arial"/>
            </a:endParaRPr>
          </a:p>
        </p:txBody>
      </p:sp>
      <p:sp>
        <p:nvSpPr>
          <p:cNvPr id="269" name="object 14"/>
          <p:cNvSpPr/>
          <p:nvPr/>
        </p:nvSpPr>
        <p:spPr>
          <a:xfrm>
            <a:off x="2842560" y="2585520"/>
            <a:ext cx="1178280" cy="411480"/>
          </a:xfrm>
          <a:prstGeom prst="rect">
            <a:avLst/>
          </a:prstGeom>
          <a:noFill/>
          <a:ln w="0">
            <a:noFill/>
          </a:ln>
        </p:spPr>
        <p:style>
          <a:lnRef idx="0"/>
          <a:fillRef idx="0"/>
          <a:effectRef idx="0"/>
          <a:fontRef idx="minor"/>
        </p:style>
        <p:txBody>
          <a:bodyPr lIns="0" rIns="0" tIns="43200" bIns="0" anchor="t">
            <a:spAutoFit/>
          </a:bodyPr>
          <a:p>
            <a:pPr marL="9000" indent="-9360">
              <a:lnSpc>
                <a:spcPts val="1451"/>
              </a:lnSpc>
              <a:spcBef>
                <a:spcPts val="340"/>
              </a:spcBef>
              <a:tabLst>
                <a:tab algn="l" pos="0"/>
              </a:tabLst>
            </a:pPr>
            <a:r>
              <a:rPr b="0" lang="fr-FR" sz="1400" spc="-1" strike="noStrike">
                <a:solidFill>
                  <a:srgbClr val="ffffff"/>
                </a:solidFill>
                <a:latin typeface="Arial"/>
                <a:ea typeface="DejaVu Sans"/>
              </a:rPr>
              <a:t>Définition</a:t>
            </a:r>
            <a:r>
              <a:rPr b="0" lang="fr-FR" sz="1400" spc="-55" strike="noStrike">
                <a:solidFill>
                  <a:srgbClr val="ffffff"/>
                </a:solidFill>
                <a:latin typeface="Arial"/>
                <a:ea typeface="DejaVu Sans"/>
              </a:rPr>
              <a:t> </a:t>
            </a:r>
            <a:r>
              <a:rPr b="0" lang="fr-FR" sz="1400" spc="-12" strike="noStrike">
                <a:solidFill>
                  <a:srgbClr val="ffffff"/>
                </a:solidFill>
                <a:latin typeface="Arial"/>
                <a:ea typeface="DejaVu Sans"/>
              </a:rPr>
              <a:t>grille </a:t>
            </a:r>
            <a:r>
              <a:rPr b="0" lang="fr-FR" sz="1400" spc="-1" strike="noStrike">
                <a:solidFill>
                  <a:srgbClr val="ffffff"/>
                </a:solidFill>
                <a:latin typeface="Arial"/>
                <a:ea typeface="DejaVu Sans"/>
              </a:rPr>
              <a:t>de</a:t>
            </a:r>
            <a:r>
              <a:rPr b="0" lang="fr-FR" sz="1400" spc="-15" strike="noStrike">
                <a:solidFill>
                  <a:srgbClr val="ffffff"/>
                </a:solidFill>
                <a:latin typeface="Arial"/>
                <a:ea typeface="DejaVu Sans"/>
              </a:rPr>
              <a:t> </a:t>
            </a:r>
            <a:r>
              <a:rPr b="0" lang="fr-FR" sz="1400" spc="-12" strike="noStrike">
                <a:solidFill>
                  <a:srgbClr val="ffffff"/>
                </a:solidFill>
                <a:latin typeface="Arial"/>
                <a:ea typeface="DejaVu Sans"/>
              </a:rPr>
              <a:t>paramètres</a:t>
            </a:r>
            <a:endParaRPr b="0" lang="fr-FR" sz="1400" spc="-1" strike="noStrike">
              <a:solidFill>
                <a:srgbClr val="000000"/>
              </a:solidFill>
              <a:latin typeface="Arial"/>
            </a:endParaRPr>
          </a:p>
        </p:txBody>
      </p:sp>
      <p:grpSp>
        <p:nvGrpSpPr>
          <p:cNvPr id="270" name="object 15"/>
          <p:cNvGrpSpPr/>
          <p:nvPr/>
        </p:nvGrpSpPr>
        <p:grpSpPr>
          <a:xfrm>
            <a:off x="4291200" y="2126880"/>
            <a:ext cx="2140560" cy="1370880"/>
            <a:chOff x="4291200" y="2126880"/>
            <a:chExt cx="2140560" cy="1370880"/>
          </a:xfrm>
        </p:grpSpPr>
        <p:sp>
          <p:nvSpPr>
            <p:cNvPr id="271" name="object 16"/>
            <p:cNvSpPr/>
            <p:nvPr/>
          </p:nvSpPr>
          <p:spPr>
            <a:xfrm>
              <a:off x="4291200" y="2634480"/>
              <a:ext cx="303840" cy="356040"/>
            </a:xfrm>
            <a:custGeom>
              <a:avLst/>
              <a:gdLst>
                <a:gd name="textAreaLeft" fmla="*/ 0 w 303840"/>
                <a:gd name="textAreaRight" fmla="*/ 306000 w 303840"/>
                <a:gd name="textAreaTop" fmla="*/ 0 h 356040"/>
                <a:gd name="textAreaBottom" fmla="*/ 358200 h 356040"/>
              </a:gdLst>
              <a:ahLst/>
              <a:rect l="textAreaLeft" t="textAreaTop" r="textAreaRight" b="textAreaBottom"/>
              <a:pathLst>
                <a:path w="306070" h="358139">
                  <a:moveTo>
                    <a:pt x="152908" y="0"/>
                  </a:moveTo>
                  <a:lnTo>
                    <a:pt x="152908" y="71500"/>
                  </a:lnTo>
                  <a:lnTo>
                    <a:pt x="0" y="71500"/>
                  </a:lnTo>
                  <a:lnTo>
                    <a:pt x="0" y="286257"/>
                  </a:lnTo>
                  <a:lnTo>
                    <a:pt x="152908" y="286257"/>
                  </a:lnTo>
                  <a:lnTo>
                    <a:pt x="152908" y="357758"/>
                  </a:lnTo>
                  <a:lnTo>
                    <a:pt x="305816" y="178815"/>
                  </a:lnTo>
                  <a:lnTo>
                    <a:pt x="152908" y="0"/>
                  </a:lnTo>
                  <a:close/>
                </a:path>
              </a:pathLst>
            </a:custGeom>
            <a:solidFill>
              <a:srgbClr val="c7cec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72" name="object 17"/>
            <p:cNvSpPr/>
            <p:nvPr/>
          </p:nvSpPr>
          <p:spPr>
            <a:xfrm>
              <a:off x="4723920" y="2126880"/>
              <a:ext cx="1707840" cy="1370880"/>
            </a:xfrm>
            <a:custGeom>
              <a:avLst/>
              <a:gdLst>
                <a:gd name="textAreaLeft" fmla="*/ 0 w 1707840"/>
                <a:gd name="textAreaRight" fmla="*/ 1710000 w 1707840"/>
                <a:gd name="textAreaTop" fmla="*/ 0 h 1370880"/>
                <a:gd name="textAreaBottom" fmla="*/ 1373040 h 1370880"/>
              </a:gdLst>
              <a:ahLst/>
              <a:rect l="textAreaLeft" t="textAreaTop" r="textAreaRight" b="textAreaBottom"/>
              <a:pathLst>
                <a:path w="1710054" h="1372870">
                  <a:moveTo>
                    <a:pt x="1572641" y="0"/>
                  </a:moveTo>
                  <a:lnTo>
                    <a:pt x="137287" y="0"/>
                  </a:lnTo>
                  <a:lnTo>
                    <a:pt x="93894" y="6999"/>
                  </a:lnTo>
                  <a:lnTo>
                    <a:pt x="56208" y="26489"/>
                  </a:lnTo>
                  <a:lnTo>
                    <a:pt x="26489" y="56208"/>
                  </a:lnTo>
                  <a:lnTo>
                    <a:pt x="6999" y="93894"/>
                  </a:lnTo>
                  <a:lnTo>
                    <a:pt x="0" y="137287"/>
                  </a:lnTo>
                  <a:lnTo>
                    <a:pt x="0" y="1235456"/>
                  </a:lnTo>
                  <a:lnTo>
                    <a:pt x="6999" y="1278848"/>
                  </a:lnTo>
                  <a:lnTo>
                    <a:pt x="26489" y="1316534"/>
                  </a:lnTo>
                  <a:lnTo>
                    <a:pt x="56208" y="1346253"/>
                  </a:lnTo>
                  <a:lnTo>
                    <a:pt x="93894" y="1365743"/>
                  </a:lnTo>
                  <a:lnTo>
                    <a:pt x="137287" y="1372743"/>
                  </a:lnTo>
                  <a:lnTo>
                    <a:pt x="1572641" y="1372743"/>
                  </a:lnTo>
                  <a:lnTo>
                    <a:pt x="1616033" y="1365743"/>
                  </a:lnTo>
                  <a:lnTo>
                    <a:pt x="1653719" y="1346253"/>
                  </a:lnTo>
                  <a:lnTo>
                    <a:pt x="1683438" y="1316534"/>
                  </a:lnTo>
                  <a:lnTo>
                    <a:pt x="1702928" y="1278848"/>
                  </a:lnTo>
                  <a:lnTo>
                    <a:pt x="1709928" y="1235456"/>
                  </a:lnTo>
                  <a:lnTo>
                    <a:pt x="1709928" y="137287"/>
                  </a:lnTo>
                  <a:lnTo>
                    <a:pt x="1702928" y="93894"/>
                  </a:lnTo>
                  <a:lnTo>
                    <a:pt x="1683438" y="56208"/>
                  </a:lnTo>
                  <a:lnTo>
                    <a:pt x="1653719" y="26489"/>
                  </a:lnTo>
                  <a:lnTo>
                    <a:pt x="1616033" y="6999"/>
                  </a:lnTo>
                  <a:lnTo>
                    <a:pt x="1572641"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73" name="object 18"/>
            <p:cNvSpPr/>
            <p:nvPr/>
          </p:nvSpPr>
          <p:spPr>
            <a:xfrm>
              <a:off x="4723920" y="2126880"/>
              <a:ext cx="1707840" cy="1370880"/>
            </a:xfrm>
            <a:custGeom>
              <a:avLst/>
              <a:gdLst>
                <a:gd name="textAreaLeft" fmla="*/ 0 w 1707840"/>
                <a:gd name="textAreaRight" fmla="*/ 1710000 w 1707840"/>
                <a:gd name="textAreaTop" fmla="*/ 0 h 1370880"/>
                <a:gd name="textAreaBottom" fmla="*/ 1373040 h 1370880"/>
              </a:gdLst>
              <a:ahLst/>
              <a:rect l="textAreaLeft" t="textAreaTop" r="textAreaRight" b="textAreaBottom"/>
              <a:pathLst>
                <a:path w="1710054" h="1372870">
                  <a:moveTo>
                    <a:pt x="0" y="137287"/>
                  </a:moveTo>
                  <a:lnTo>
                    <a:pt x="6999" y="93894"/>
                  </a:lnTo>
                  <a:lnTo>
                    <a:pt x="26489" y="56208"/>
                  </a:lnTo>
                  <a:lnTo>
                    <a:pt x="56208" y="26489"/>
                  </a:lnTo>
                  <a:lnTo>
                    <a:pt x="93894" y="6999"/>
                  </a:lnTo>
                  <a:lnTo>
                    <a:pt x="137287" y="0"/>
                  </a:lnTo>
                  <a:lnTo>
                    <a:pt x="1572641" y="0"/>
                  </a:lnTo>
                  <a:lnTo>
                    <a:pt x="1616033" y="6999"/>
                  </a:lnTo>
                  <a:lnTo>
                    <a:pt x="1653719" y="26489"/>
                  </a:lnTo>
                  <a:lnTo>
                    <a:pt x="1683438" y="56208"/>
                  </a:lnTo>
                  <a:lnTo>
                    <a:pt x="1702928" y="93894"/>
                  </a:lnTo>
                  <a:lnTo>
                    <a:pt x="1709928" y="137287"/>
                  </a:lnTo>
                  <a:lnTo>
                    <a:pt x="1709928" y="1235456"/>
                  </a:lnTo>
                  <a:lnTo>
                    <a:pt x="1702928" y="1278848"/>
                  </a:lnTo>
                  <a:lnTo>
                    <a:pt x="1683438" y="1316534"/>
                  </a:lnTo>
                  <a:lnTo>
                    <a:pt x="1653719" y="1346253"/>
                  </a:lnTo>
                  <a:lnTo>
                    <a:pt x="1616033" y="1365743"/>
                  </a:lnTo>
                  <a:lnTo>
                    <a:pt x="1572641" y="1372743"/>
                  </a:lnTo>
                  <a:lnTo>
                    <a:pt x="137287" y="1372743"/>
                  </a:lnTo>
                  <a:lnTo>
                    <a:pt x="93894" y="1365743"/>
                  </a:lnTo>
                  <a:lnTo>
                    <a:pt x="56208" y="1346253"/>
                  </a:lnTo>
                  <a:lnTo>
                    <a:pt x="26489" y="1316534"/>
                  </a:lnTo>
                  <a:lnTo>
                    <a:pt x="6999" y="1278848"/>
                  </a:lnTo>
                  <a:lnTo>
                    <a:pt x="0" y="1235456"/>
                  </a:lnTo>
                  <a:lnTo>
                    <a:pt x="0" y="137287"/>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74" name="object 19"/>
          <p:cNvSpPr/>
          <p:nvPr/>
        </p:nvSpPr>
        <p:spPr>
          <a:xfrm>
            <a:off x="4818240" y="2176200"/>
            <a:ext cx="1404360" cy="1216440"/>
          </a:xfrm>
          <a:prstGeom prst="rect">
            <a:avLst/>
          </a:prstGeom>
          <a:noFill/>
          <a:ln w="0">
            <a:noFill/>
          </a:ln>
        </p:spPr>
        <p:style>
          <a:lnRef idx="0"/>
          <a:fillRef idx="0"/>
          <a:effectRef idx="0"/>
          <a:fontRef idx="minor"/>
        </p:style>
        <p:txBody>
          <a:bodyPr lIns="0" rIns="0" tIns="43200" bIns="0" anchor="t">
            <a:spAutoFit/>
          </a:bodyPr>
          <a:p>
            <a:pPr>
              <a:lnSpc>
                <a:spcPts val="1451"/>
              </a:lnSpc>
              <a:spcBef>
                <a:spcPts val="340"/>
              </a:spcBef>
            </a:pPr>
            <a:r>
              <a:rPr b="0" lang="fr-FR" sz="1400" spc="-1" strike="noStrike">
                <a:solidFill>
                  <a:srgbClr val="ffffff"/>
                </a:solidFill>
                <a:latin typeface="Arial"/>
                <a:ea typeface="DejaVu Sans"/>
              </a:rPr>
              <a:t>Entrainement</a:t>
            </a:r>
            <a:r>
              <a:rPr b="0" lang="fr-FR" sz="1400" spc="-52" strike="noStrike">
                <a:solidFill>
                  <a:srgbClr val="ffffff"/>
                </a:solidFill>
                <a:latin typeface="Arial"/>
                <a:ea typeface="DejaVu Sans"/>
              </a:rPr>
              <a:t> </a:t>
            </a:r>
            <a:r>
              <a:rPr b="0" lang="fr-FR" sz="1400" spc="-26" strike="noStrike">
                <a:solidFill>
                  <a:srgbClr val="ffffff"/>
                </a:solidFill>
                <a:latin typeface="Arial"/>
                <a:ea typeface="DejaVu Sans"/>
              </a:rPr>
              <a:t>des </a:t>
            </a:r>
            <a:r>
              <a:rPr b="0" lang="fr-FR" sz="1400" spc="-12" strike="noStrike">
                <a:solidFill>
                  <a:srgbClr val="ffffff"/>
                </a:solidFill>
                <a:latin typeface="Arial"/>
                <a:ea typeface="DejaVu Sans"/>
              </a:rPr>
              <a:t>modèles</a:t>
            </a:r>
            <a:endParaRPr b="0" lang="fr-FR" sz="1400" spc="-1" strike="noStrike">
              <a:solidFill>
                <a:srgbClr val="000000"/>
              </a:solidFill>
              <a:latin typeface="Arial"/>
            </a:endParaRPr>
          </a:p>
          <a:p>
            <a:pPr marL="57960" indent="-58320">
              <a:lnSpc>
                <a:spcPct val="86000"/>
              </a:lnSpc>
              <a:spcBef>
                <a:spcPts val="570"/>
              </a:spcBef>
              <a:buClr>
                <a:srgbClr val="ffffff"/>
              </a:buClr>
              <a:buSzPct val="90000"/>
              <a:buFont typeface="Symbol"/>
              <a:buChar char=""/>
              <a:tabLst>
                <a:tab algn="l" pos="58320"/>
              </a:tabLst>
            </a:pPr>
            <a:r>
              <a:rPr b="0" lang="fr-FR" sz="1050" spc="-1" strike="noStrike">
                <a:solidFill>
                  <a:srgbClr val="ffffff"/>
                </a:solidFill>
                <a:latin typeface="Arial"/>
                <a:ea typeface="DejaVu Sans"/>
              </a:rPr>
              <a:t>N</a:t>
            </a:r>
            <a:r>
              <a:rPr b="0" lang="fr-FR" sz="1050" spc="-32" strike="noStrike">
                <a:solidFill>
                  <a:srgbClr val="ffffff"/>
                </a:solidFill>
                <a:latin typeface="Arial"/>
                <a:ea typeface="DejaVu Sans"/>
              </a:rPr>
              <a:t> </a:t>
            </a:r>
            <a:r>
              <a:rPr b="0" lang="fr-FR" sz="1050" spc="-1" strike="noStrike">
                <a:solidFill>
                  <a:srgbClr val="ffffff"/>
                </a:solidFill>
                <a:latin typeface="Arial"/>
                <a:ea typeface="DejaVu Sans"/>
              </a:rPr>
              <a:t>modèles</a:t>
            </a:r>
            <a:r>
              <a:rPr b="0" lang="fr-FR" sz="1050" spc="-41" strike="noStrike">
                <a:solidFill>
                  <a:srgbClr val="ffffff"/>
                </a:solidFill>
                <a:latin typeface="Arial"/>
                <a:ea typeface="DejaVu Sans"/>
              </a:rPr>
              <a:t> </a:t>
            </a:r>
            <a:r>
              <a:rPr b="0" i="1" lang="fr-FR" sz="1050" spc="-1" strike="noStrike">
                <a:solidFill>
                  <a:srgbClr val="ffffff"/>
                </a:solidFill>
                <a:latin typeface="Arial"/>
                <a:ea typeface="DejaVu Sans"/>
              </a:rPr>
              <a:t>(toutes</a:t>
            </a:r>
            <a:r>
              <a:rPr b="0" i="1" lang="fr-FR" sz="1050" spc="-32" strike="noStrike">
                <a:solidFill>
                  <a:srgbClr val="ffffff"/>
                </a:solidFill>
                <a:latin typeface="Arial"/>
                <a:ea typeface="DejaVu Sans"/>
              </a:rPr>
              <a:t> </a:t>
            </a:r>
            <a:r>
              <a:rPr b="0" i="1" lang="fr-FR" sz="1050" spc="-26" strike="noStrike">
                <a:solidFill>
                  <a:srgbClr val="ffffff"/>
                </a:solidFill>
                <a:latin typeface="Arial"/>
                <a:ea typeface="DejaVu Sans"/>
              </a:rPr>
              <a:t>les </a:t>
            </a:r>
            <a:r>
              <a:rPr b="0" i="1" lang="fr-FR" sz="1050" spc="-1" strike="noStrike">
                <a:solidFill>
                  <a:srgbClr val="ffffff"/>
                </a:solidFill>
                <a:latin typeface="Arial"/>
                <a:ea typeface="DejaVu Sans"/>
              </a:rPr>
              <a:t>combinaisons</a:t>
            </a:r>
            <a:r>
              <a:rPr b="0" i="1" lang="fr-FR" sz="1050" spc="-52" strike="noStrike">
                <a:solidFill>
                  <a:srgbClr val="ffffff"/>
                </a:solidFill>
                <a:latin typeface="Arial"/>
                <a:ea typeface="DejaVu Sans"/>
              </a:rPr>
              <a:t> </a:t>
            </a:r>
            <a:r>
              <a:rPr b="0" i="1" lang="fr-FR" sz="1050" spc="-26" strike="noStrike">
                <a:solidFill>
                  <a:srgbClr val="ffffff"/>
                </a:solidFill>
                <a:latin typeface="Arial"/>
                <a:ea typeface="DejaVu Sans"/>
              </a:rPr>
              <a:t>de </a:t>
            </a:r>
            <a:r>
              <a:rPr b="0" i="1" lang="fr-FR" sz="1050" spc="-12" strike="noStrike">
                <a:solidFill>
                  <a:srgbClr val="ffffff"/>
                </a:solidFill>
                <a:latin typeface="Arial"/>
                <a:ea typeface="DejaVu Sans"/>
              </a:rPr>
              <a:t>paramètres)</a:t>
            </a:r>
            <a:endParaRPr b="0" lang="fr-FR" sz="1050" spc="-1" strike="noStrike">
              <a:solidFill>
                <a:srgbClr val="000000"/>
              </a:solidFill>
              <a:latin typeface="Arial"/>
            </a:endParaRPr>
          </a:p>
          <a:p>
            <a:pPr marL="57960" indent="-58320">
              <a:lnSpc>
                <a:spcPct val="100000"/>
              </a:lnSpc>
              <a:buClr>
                <a:srgbClr val="ffffff"/>
              </a:buClr>
              <a:buSzPct val="90000"/>
              <a:buFont typeface="Symbol"/>
              <a:buChar char=""/>
              <a:tabLst>
                <a:tab algn="l" pos="58320"/>
              </a:tabLst>
            </a:pPr>
            <a:r>
              <a:rPr b="0" lang="fr-FR" sz="1050" spc="-1" strike="noStrike">
                <a:solidFill>
                  <a:srgbClr val="ffffff"/>
                </a:solidFill>
                <a:latin typeface="Arial"/>
                <a:ea typeface="DejaVu Sans"/>
              </a:rPr>
              <a:t>Jeu</a:t>
            </a:r>
            <a:r>
              <a:rPr b="0" lang="fr-FR" sz="1050" spc="-15" strike="noStrike">
                <a:solidFill>
                  <a:srgbClr val="ffffff"/>
                </a:solidFill>
                <a:latin typeface="Arial"/>
                <a:ea typeface="DejaVu Sans"/>
              </a:rPr>
              <a:t> </a:t>
            </a:r>
            <a:r>
              <a:rPr b="0" lang="fr-FR" sz="1050" spc="-12" strike="noStrike">
                <a:solidFill>
                  <a:srgbClr val="ffffff"/>
                </a:solidFill>
                <a:latin typeface="Arial"/>
                <a:ea typeface="DejaVu Sans"/>
              </a:rPr>
              <a:t>training</a:t>
            </a:r>
            <a:endParaRPr b="0" lang="fr-FR" sz="1050" spc="-1" strike="noStrike">
              <a:solidFill>
                <a:srgbClr val="000000"/>
              </a:solidFill>
              <a:latin typeface="Arial"/>
            </a:endParaRPr>
          </a:p>
          <a:p>
            <a:pPr marL="57960" indent="-58320">
              <a:lnSpc>
                <a:spcPct val="100000"/>
              </a:lnSpc>
              <a:spcBef>
                <a:spcPts val="11"/>
              </a:spcBef>
              <a:buClr>
                <a:srgbClr val="ffffff"/>
              </a:buClr>
              <a:buSzPct val="90000"/>
              <a:buFont typeface="Symbol"/>
              <a:buChar char=""/>
              <a:tabLst>
                <a:tab algn="l" pos="58320"/>
              </a:tabLst>
            </a:pPr>
            <a:r>
              <a:rPr b="0" lang="fr-FR" sz="1050" spc="-12" strike="noStrike">
                <a:solidFill>
                  <a:srgbClr val="ffffff"/>
                </a:solidFill>
                <a:latin typeface="Arial"/>
                <a:ea typeface="DejaVu Sans"/>
              </a:rPr>
              <a:t>Cross-validation</a:t>
            </a:r>
            <a:endParaRPr b="0" lang="fr-FR" sz="1050" spc="-1" strike="noStrike">
              <a:solidFill>
                <a:srgbClr val="000000"/>
              </a:solidFill>
              <a:latin typeface="Arial"/>
            </a:endParaRPr>
          </a:p>
        </p:txBody>
      </p:sp>
      <p:grpSp>
        <p:nvGrpSpPr>
          <p:cNvPr id="275" name="object 20"/>
          <p:cNvGrpSpPr/>
          <p:nvPr/>
        </p:nvGrpSpPr>
        <p:grpSpPr>
          <a:xfrm>
            <a:off x="6577920" y="2126880"/>
            <a:ext cx="2023200" cy="1370880"/>
            <a:chOff x="6577920" y="2126880"/>
            <a:chExt cx="2023200" cy="1370880"/>
          </a:xfrm>
        </p:grpSpPr>
        <p:sp>
          <p:nvSpPr>
            <p:cNvPr id="276" name="object 21"/>
            <p:cNvSpPr/>
            <p:nvPr/>
          </p:nvSpPr>
          <p:spPr>
            <a:xfrm>
              <a:off x="6577920" y="2634480"/>
              <a:ext cx="303840" cy="356040"/>
            </a:xfrm>
            <a:custGeom>
              <a:avLst/>
              <a:gdLst>
                <a:gd name="textAreaLeft" fmla="*/ 0 w 303840"/>
                <a:gd name="textAreaRight" fmla="*/ 306000 w 303840"/>
                <a:gd name="textAreaTop" fmla="*/ 0 h 356040"/>
                <a:gd name="textAreaBottom" fmla="*/ 358200 h 356040"/>
              </a:gdLst>
              <a:ahLst/>
              <a:rect l="textAreaLeft" t="textAreaTop" r="textAreaRight" b="textAreaBottom"/>
              <a:pathLst>
                <a:path w="306070" h="358139">
                  <a:moveTo>
                    <a:pt x="153034" y="0"/>
                  </a:moveTo>
                  <a:lnTo>
                    <a:pt x="153034" y="71500"/>
                  </a:lnTo>
                  <a:lnTo>
                    <a:pt x="0" y="71500"/>
                  </a:lnTo>
                  <a:lnTo>
                    <a:pt x="0" y="286257"/>
                  </a:lnTo>
                  <a:lnTo>
                    <a:pt x="153034" y="286257"/>
                  </a:lnTo>
                  <a:lnTo>
                    <a:pt x="153034" y="357758"/>
                  </a:lnTo>
                  <a:lnTo>
                    <a:pt x="305942" y="178815"/>
                  </a:lnTo>
                  <a:lnTo>
                    <a:pt x="153034" y="0"/>
                  </a:lnTo>
                  <a:close/>
                </a:path>
              </a:pathLst>
            </a:custGeom>
            <a:solidFill>
              <a:srgbClr val="c7cec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77" name="object 22"/>
            <p:cNvSpPr/>
            <p:nvPr/>
          </p:nvSpPr>
          <p:spPr>
            <a:xfrm>
              <a:off x="7010640" y="2126880"/>
              <a:ext cx="1590480" cy="1370880"/>
            </a:xfrm>
            <a:custGeom>
              <a:avLst/>
              <a:gdLst>
                <a:gd name="textAreaLeft" fmla="*/ 0 w 1590480"/>
                <a:gd name="textAreaRight" fmla="*/ 1592640 w 1590480"/>
                <a:gd name="textAreaTop" fmla="*/ 0 h 1370880"/>
                <a:gd name="textAreaBottom" fmla="*/ 1373040 h 1370880"/>
              </a:gdLst>
              <a:ahLst/>
              <a:rect l="textAreaLeft" t="textAreaTop" r="textAreaRight" b="textAreaBottom"/>
              <a:pathLst>
                <a:path w="1592579" h="1372870">
                  <a:moveTo>
                    <a:pt x="1455293" y="0"/>
                  </a:moveTo>
                  <a:lnTo>
                    <a:pt x="137287" y="0"/>
                  </a:lnTo>
                  <a:lnTo>
                    <a:pt x="93894" y="6999"/>
                  </a:lnTo>
                  <a:lnTo>
                    <a:pt x="56208" y="26489"/>
                  </a:lnTo>
                  <a:lnTo>
                    <a:pt x="26489" y="56208"/>
                  </a:lnTo>
                  <a:lnTo>
                    <a:pt x="6999" y="93894"/>
                  </a:lnTo>
                  <a:lnTo>
                    <a:pt x="0" y="137287"/>
                  </a:lnTo>
                  <a:lnTo>
                    <a:pt x="0" y="1235456"/>
                  </a:lnTo>
                  <a:lnTo>
                    <a:pt x="6999" y="1278848"/>
                  </a:lnTo>
                  <a:lnTo>
                    <a:pt x="26489" y="1316534"/>
                  </a:lnTo>
                  <a:lnTo>
                    <a:pt x="56208" y="1346253"/>
                  </a:lnTo>
                  <a:lnTo>
                    <a:pt x="93894" y="1365743"/>
                  </a:lnTo>
                  <a:lnTo>
                    <a:pt x="137287" y="1372743"/>
                  </a:lnTo>
                  <a:lnTo>
                    <a:pt x="1455293" y="1372743"/>
                  </a:lnTo>
                  <a:lnTo>
                    <a:pt x="1498685" y="1365743"/>
                  </a:lnTo>
                  <a:lnTo>
                    <a:pt x="1536371" y="1346253"/>
                  </a:lnTo>
                  <a:lnTo>
                    <a:pt x="1566090" y="1316534"/>
                  </a:lnTo>
                  <a:lnTo>
                    <a:pt x="1585580" y="1278848"/>
                  </a:lnTo>
                  <a:lnTo>
                    <a:pt x="1592579" y="1235456"/>
                  </a:lnTo>
                  <a:lnTo>
                    <a:pt x="1592579" y="137287"/>
                  </a:lnTo>
                  <a:lnTo>
                    <a:pt x="1585580" y="93894"/>
                  </a:lnTo>
                  <a:lnTo>
                    <a:pt x="1566090" y="56208"/>
                  </a:lnTo>
                  <a:lnTo>
                    <a:pt x="1536371" y="26489"/>
                  </a:lnTo>
                  <a:lnTo>
                    <a:pt x="1498685" y="6999"/>
                  </a:lnTo>
                  <a:lnTo>
                    <a:pt x="1455293"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78" name="object 23"/>
            <p:cNvSpPr/>
            <p:nvPr/>
          </p:nvSpPr>
          <p:spPr>
            <a:xfrm>
              <a:off x="7010640" y="2126880"/>
              <a:ext cx="1590480" cy="1370880"/>
            </a:xfrm>
            <a:custGeom>
              <a:avLst/>
              <a:gdLst>
                <a:gd name="textAreaLeft" fmla="*/ 0 w 1590480"/>
                <a:gd name="textAreaRight" fmla="*/ 1592640 w 1590480"/>
                <a:gd name="textAreaTop" fmla="*/ 0 h 1370880"/>
                <a:gd name="textAreaBottom" fmla="*/ 1373040 h 1370880"/>
              </a:gdLst>
              <a:ahLst/>
              <a:rect l="textAreaLeft" t="textAreaTop" r="textAreaRight" b="textAreaBottom"/>
              <a:pathLst>
                <a:path w="1592579" h="1372870">
                  <a:moveTo>
                    <a:pt x="0" y="137287"/>
                  </a:moveTo>
                  <a:lnTo>
                    <a:pt x="6999" y="93894"/>
                  </a:lnTo>
                  <a:lnTo>
                    <a:pt x="26489" y="56208"/>
                  </a:lnTo>
                  <a:lnTo>
                    <a:pt x="56208" y="26489"/>
                  </a:lnTo>
                  <a:lnTo>
                    <a:pt x="93894" y="6999"/>
                  </a:lnTo>
                  <a:lnTo>
                    <a:pt x="137287" y="0"/>
                  </a:lnTo>
                  <a:lnTo>
                    <a:pt x="1455293" y="0"/>
                  </a:lnTo>
                  <a:lnTo>
                    <a:pt x="1498685" y="6999"/>
                  </a:lnTo>
                  <a:lnTo>
                    <a:pt x="1536371" y="26489"/>
                  </a:lnTo>
                  <a:lnTo>
                    <a:pt x="1566090" y="56208"/>
                  </a:lnTo>
                  <a:lnTo>
                    <a:pt x="1585580" y="93894"/>
                  </a:lnTo>
                  <a:lnTo>
                    <a:pt x="1592579" y="137287"/>
                  </a:lnTo>
                  <a:lnTo>
                    <a:pt x="1592579" y="1235456"/>
                  </a:lnTo>
                  <a:lnTo>
                    <a:pt x="1585580" y="1278848"/>
                  </a:lnTo>
                  <a:lnTo>
                    <a:pt x="1566090" y="1316534"/>
                  </a:lnTo>
                  <a:lnTo>
                    <a:pt x="1536371" y="1346253"/>
                  </a:lnTo>
                  <a:lnTo>
                    <a:pt x="1498685" y="1365743"/>
                  </a:lnTo>
                  <a:lnTo>
                    <a:pt x="1455293" y="1372743"/>
                  </a:lnTo>
                  <a:lnTo>
                    <a:pt x="137287" y="1372743"/>
                  </a:lnTo>
                  <a:lnTo>
                    <a:pt x="93894" y="1365743"/>
                  </a:lnTo>
                  <a:lnTo>
                    <a:pt x="56208" y="1346253"/>
                  </a:lnTo>
                  <a:lnTo>
                    <a:pt x="26489" y="1316534"/>
                  </a:lnTo>
                  <a:lnTo>
                    <a:pt x="6999" y="1278848"/>
                  </a:lnTo>
                  <a:lnTo>
                    <a:pt x="0" y="1235456"/>
                  </a:lnTo>
                  <a:lnTo>
                    <a:pt x="0" y="137287"/>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79" name="object 24"/>
          <p:cNvSpPr/>
          <p:nvPr/>
        </p:nvSpPr>
        <p:spPr>
          <a:xfrm>
            <a:off x="7097760" y="2401200"/>
            <a:ext cx="1416960" cy="409320"/>
          </a:xfrm>
          <a:prstGeom prst="rect">
            <a:avLst/>
          </a:prstGeom>
          <a:noFill/>
          <a:ln w="0">
            <a:noFill/>
          </a:ln>
        </p:spPr>
        <p:style>
          <a:lnRef idx="0"/>
          <a:fillRef idx="0"/>
          <a:effectRef idx="0"/>
          <a:fontRef idx="minor"/>
        </p:style>
        <p:txBody>
          <a:bodyPr lIns="0" rIns="0" tIns="42480" bIns="0" anchor="t">
            <a:spAutoFit/>
          </a:bodyPr>
          <a:p>
            <a:pPr marL="12240" algn="ctr">
              <a:lnSpc>
                <a:spcPct val="86000"/>
              </a:lnSpc>
              <a:spcBef>
                <a:spcPts val="334"/>
              </a:spcBef>
            </a:pPr>
            <a:r>
              <a:rPr b="0" lang="fr-FR" sz="1400" spc="-1" strike="noStrike">
                <a:solidFill>
                  <a:srgbClr val="ffffff"/>
                </a:solidFill>
                <a:latin typeface="Arial"/>
                <a:ea typeface="DejaVu Sans"/>
              </a:rPr>
              <a:t>Comparaison</a:t>
            </a:r>
            <a:r>
              <a:rPr b="0" lang="fr-FR" sz="1400" spc="-75" strike="noStrike">
                <a:solidFill>
                  <a:srgbClr val="ffffff"/>
                </a:solidFill>
                <a:latin typeface="Arial"/>
                <a:ea typeface="DejaVu Sans"/>
              </a:rPr>
              <a:t> </a:t>
            </a:r>
            <a:r>
              <a:rPr b="0" lang="fr-FR" sz="1400" spc="-26" strike="noStrike">
                <a:solidFill>
                  <a:srgbClr val="ffffff"/>
                </a:solidFill>
                <a:latin typeface="Arial"/>
                <a:ea typeface="DejaVu Sans"/>
              </a:rPr>
              <a:t>des </a:t>
            </a:r>
            <a:r>
              <a:rPr b="0" lang="fr-FR" sz="1400" spc="-1" strike="noStrike">
                <a:solidFill>
                  <a:srgbClr val="ffffff"/>
                </a:solidFill>
                <a:latin typeface="Arial"/>
                <a:ea typeface="DejaVu Sans"/>
              </a:rPr>
              <a:t>modèles</a:t>
            </a:r>
            <a:r>
              <a:rPr b="0" lang="fr-FR" sz="1400" spc="-35" strike="noStrike">
                <a:solidFill>
                  <a:srgbClr val="ffffff"/>
                </a:solidFill>
                <a:latin typeface="Arial"/>
                <a:ea typeface="DejaVu Sans"/>
              </a:rPr>
              <a:t> </a:t>
            </a:r>
            <a:endParaRPr b="0" lang="fr-FR" sz="1400" spc="-1" strike="noStrike">
              <a:solidFill>
                <a:srgbClr val="000000"/>
              </a:solidFill>
              <a:latin typeface="Arial"/>
            </a:endParaRPr>
          </a:p>
        </p:txBody>
      </p:sp>
      <p:grpSp>
        <p:nvGrpSpPr>
          <p:cNvPr id="280" name="object 25"/>
          <p:cNvGrpSpPr/>
          <p:nvPr/>
        </p:nvGrpSpPr>
        <p:grpSpPr>
          <a:xfrm>
            <a:off x="3679200" y="3721320"/>
            <a:ext cx="1654560" cy="286200"/>
            <a:chOff x="3679200" y="3721320"/>
            <a:chExt cx="1654560" cy="286200"/>
          </a:xfrm>
        </p:grpSpPr>
        <p:sp>
          <p:nvSpPr>
            <p:cNvPr id="281" name="object 26"/>
            <p:cNvSpPr/>
            <p:nvPr/>
          </p:nvSpPr>
          <p:spPr>
            <a:xfrm>
              <a:off x="3679200" y="3721320"/>
              <a:ext cx="833400" cy="286200"/>
            </a:xfrm>
            <a:custGeom>
              <a:avLst/>
              <a:gdLst>
                <a:gd name="textAreaLeft" fmla="*/ 0 w 833400"/>
                <a:gd name="textAreaRight" fmla="*/ 835560 w 833400"/>
                <a:gd name="textAreaTop" fmla="*/ 0 h 286200"/>
                <a:gd name="textAreaBottom" fmla="*/ 288360 h 286200"/>
              </a:gdLst>
              <a:ahLst/>
              <a:rect l="textAreaLeft" t="textAreaTop" r="textAreaRight" b="textAreaBottom"/>
              <a:pathLst>
                <a:path w="835660" h="288289">
                  <a:moveTo>
                    <a:pt x="0" y="0"/>
                  </a:moveTo>
                  <a:lnTo>
                    <a:pt x="9778" y="125349"/>
                  </a:lnTo>
                  <a:lnTo>
                    <a:pt x="67310" y="125349"/>
                  </a:lnTo>
                  <a:lnTo>
                    <a:pt x="96681" y="144746"/>
                  </a:lnTo>
                  <a:lnTo>
                    <a:pt x="166564" y="180453"/>
                  </a:lnTo>
                  <a:lnTo>
                    <a:pt x="206639" y="196667"/>
                  </a:lnTo>
                  <a:lnTo>
                    <a:pt x="249846" y="211723"/>
                  </a:lnTo>
                  <a:lnTo>
                    <a:pt x="295968" y="225573"/>
                  </a:lnTo>
                  <a:lnTo>
                    <a:pt x="344788" y="238169"/>
                  </a:lnTo>
                  <a:lnTo>
                    <a:pt x="396087" y="249464"/>
                  </a:lnTo>
                  <a:lnTo>
                    <a:pt x="449648" y="259409"/>
                  </a:lnTo>
                  <a:lnTo>
                    <a:pt x="505253" y="267955"/>
                  </a:lnTo>
                  <a:lnTo>
                    <a:pt x="562684" y="275056"/>
                  </a:lnTo>
                  <a:lnTo>
                    <a:pt x="621724" y="280662"/>
                  </a:lnTo>
                  <a:lnTo>
                    <a:pt x="682156" y="284727"/>
                  </a:lnTo>
                  <a:lnTo>
                    <a:pt x="743761" y="287200"/>
                  </a:lnTo>
                  <a:lnTo>
                    <a:pt x="806323" y="288036"/>
                  </a:lnTo>
                  <a:lnTo>
                    <a:pt x="835406" y="288036"/>
                  </a:lnTo>
                  <a:lnTo>
                    <a:pt x="772844" y="287200"/>
                  </a:lnTo>
                  <a:lnTo>
                    <a:pt x="711239" y="284727"/>
                  </a:lnTo>
                  <a:lnTo>
                    <a:pt x="650807" y="280662"/>
                  </a:lnTo>
                  <a:lnTo>
                    <a:pt x="591767" y="275056"/>
                  </a:lnTo>
                  <a:lnTo>
                    <a:pt x="534336" y="267955"/>
                  </a:lnTo>
                  <a:lnTo>
                    <a:pt x="478731" y="259409"/>
                  </a:lnTo>
                  <a:lnTo>
                    <a:pt x="425170" y="249464"/>
                  </a:lnTo>
                  <a:lnTo>
                    <a:pt x="373871" y="238169"/>
                  </a:lnTo>
                  <a:lnTo>
                    <a:pt x="325051" y="225573"/>
                  </a:lnTo>
                  <a:lnTo>
                    <a:pt x="278929" y="211723"/>
                  </a:lnTo>
                  <a:lnTo>
                    <a:pt x="235722" y="196667"/>
                  </a:lnTo>
                  <a:lnTo>
                    <a:pt x="195647" y="180453"/>
                  </a:lnTo>
                  <a:lnTo>
                    <a:pt x="158922" y="163130"/>
                  </a:lnTo>
                  <a:lnTo>
                    <a:pt x="96392" y="125349"/>
                  </a:lnTo>
                  <a:lnTo>
                    <a:pt x="153797" y="125349"/>
                  </a:lnTo>
                  <a:lnTo>
                    <a:pt x="0" y="0"/>
                  </a:lnTo>
                  <a:close/>
                </a:path>
              </a:pathLst>
            </a:custGeom>
            <a:solidFill>
              <a:srgbClr val="6b7c71"/>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82" name="object 27"/>
            <p:cNvSpPr/>
            <p:nvPr/>
          </p:nvSpPr>
          <p:spPr>
            <a:xfrm>
              <a:off x="4500000" y="3721320"/>
              <a:ext cx="833400" cy="286200"/>
            </a:xfrm>
            <a:custGeom>
              <a:avLst/>
              <a:gdLst>
                <a:gd name="textAreaLeft" fmla="*/ 0 w 833400"/>
                <a:gd name="textAreaRight" fmla="*/ 835560 w 833400"/>
                <a:gd name="textAreaTop" fmla="*/ 0 h 286200"/>
                <a:gd name="textAreaBottom" fmla="*/ 288360 h 286200"/>
              </a:gdLst>
              <a:ahLst/>
              <a:rect l="textAreaLeft" t="textAreaTop" r="textAreaRight" b="textAreaBottom"/>
              <a:pathLst>
                <a:path w="835660" h="288289">
                  <a:moveTo>
                    <a:pt x="835279" y="0"/>
                  </a:moveTo>
                  <a:lnTo>
                    <a:pt x="806323" y="0"/>
                  </a:lnTo>
                  <a:lnTo>
                    <a:pt x="803380" y="24550"/>
                  </a:lnTo>
                  <a:lnTo>
                    <a:pt x="794711" y="48535"/>
                  </a:lnTo>
                  <a:lnTo>
                    <a:pt x="761138" y="94470"/>
                  </a:lnTo>
                  <a:lnTo>
                    <a:pt x="707491" y="137132"/>
                  </a:lnTo>
                  <a:lnTo>
                    <a:pt x="673731" y="157024"/>
                  </a:lnTo>
                  <a:lnTo>
                    <a:pt x="635661" y="175845"/>
                  </a:lnTo>
                  <a:lnTo>
                    <a:pt x="593517" y="193509"/>
                  </a:lnTo>
                  <a:lnTo>
                    <a:pt x="547536" y="209934"/>
                  </a:lnTo>
                  <a:lnTo>
                    <a:pt x="497954" y="225034"/>
                  </a:lnTo>
                  <a:lnTo>
                    <a:pt x="445007" y="238725"/>
                  </a:lnTo>
                  <a:lnTo>
                    <a:pt x="388931" y="250924"/>
                  </a:lnTo>
                  <a:lnTo>
                    <a:pt x="329963" y="261544"/>
                  </a:lnTo>
                  <a:lnTo>
                    <a:pt x="268338" y="270503"/>
                  </a:lnTo>
                  <a:lnTo>
                    <a:pt x="204294" y="277716"/>
                  </a:lnTo>
                  <a:lnTo>
                    <a:pt x="138065" y="283099"/>
                  </a:lnTo>
                  <a:lnTo>
                    <a:pt x="69888" y="286567"/>
                  </a:lnTo>
                  <a:lnTo>
                    <a:pt x="0" y="288036"/>
                  </a:lnTo>
                  <a:lnTo>
                    <a:pt x="81789" y="287080"/>
                  </a:lnTo>
                  <a:lnTo>
                    <a:pt x="147603" y="284264"/>
                  </a:lnTo>
                  <a:lnTo>
                    <a:pt x="211708" y="279660"/>
                  </a:lnTo>
                  <a:lnTo>
                    <a:pt x="273894" y="273344"/>
                  </a:lnTo>
                  <a:lnTo>
                    <a:pt x="333948" y="265390"/>
                  </a:lnTo>
                  <a:lnTo>
                    <a:pt x="391659" y="255871"/>
                  </a:lnTo>
                  <a:lnTo>
                    <a:pt x="446817" y="244863"/>
                  </a:lnTo>
                  <a:lnTo>
                    <a:pt x="499209" y="232440"/>
                  </a:lnTo>
                  <a:lnTo>
                    <a:pt x="548624" y="218675"/>
                  </a:lnTo>
                  <a:lnTo>
                    <a:pt x="594852" y="203644"/>
                  </a:lnTo>
                  <a:lnTo>
                    <a:pt x="637679" y="187420"/>
                  </a:lnTo>
                  <a:lnTo>
                    <a:pt x="676896" y="170078"/>
                  </a:lnTo>
                  <a:lnTo>
                    <a:pt x="712291" y="151692"/>
                  </a:lnTo>
                  <a:lnTo>
                    <a:pt x="770768" y="112085"/>
                  </a:lnTo>
                  <a:lnTo>
                    <a:pt x="811421" y="69194"/>
                  </a:lnTo>
                  <a:lnTo>
                    <a:pt x="832557" y="23613"/>
                  </a:lnTo>
                  <a:lnTo>
                    <a:pt x="835279" y="0"/>
                  </a:lnTo>
                  <a:close/>
                </a:path>
              </a:pathLst>
            </a:custGeom>
            <a:solidFill>
              <a:srgbClr val="55635c"/>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83" name="object 28"/>
            <p:cNvSpPr/>
            <p:nvPr/>
          </p:nvSpPr>
          <p:spPr>
            <a:xfrm>
              <a:off x="3679200" y="3721320"/>
              <a:ext cx="1654560" cy="286200"/>
            </a:xfrm>
            <a:custGeom>
              <a:avLst/>
              <a:gdLst>
                <a:gd name="textAreaLeft" fmla="*/ 0 w 1654560"/>
                <a:gd name="textAreaRight" fmla="*/ 1656720 w 1654560"/>
                <a:gd name="textAreaTop" fmla="*/ 0 h 286200"/>
                <a:gd name="textAreaBottom" fmla="*/ 288360 h 286200"/>
              </a:gdLst>
              <a:ahLst/>
              <a:rect l="textAreaLeft" t="textAreaTop" r="textAreaRight" b="textAreaBottom"/>
              <a:pathLst>
                <a:path w="1656714" h="288289">
                  <a:moveTo>
                    <a:pt x="820927" y="288036"/>
                  </a:moveTo>
                  <a:lnTo>
                    <a:pt x="890816" y="286567"/>
                  </a:lnTo>
                  <a:lnTo>
                    <a:pt x="958993" y="283099"/>
                  </a:lnTo>
                  <a:lnTo>
                    <a:pt x="1025222" y="277716"/>
                  </a:lnTo>
                  <a:lnTo>
                    <a:pt x="1089266" y="270503"/>
                  </a:lnTo>
                  <a:lnTo>
                    <a:pt x="1150891" y="261544"/>
                  </a:lnTo>
                  <a:lnTo>
                    <a:pt x="1209859" y="250924"/>
                  </a:lnTo>
                  <a:lnTo>
                    <a:pt x="1265935" y="238725"/>
                  </a:lnTo>
                  <a:lnTo>
                    <a:pt x="1318882" y="225034"/>
                  </a:lnTo>
                  <a:lnTo>
                    <a:pt x="1368464" y="209934"/>
                  </a:lnTo>
                  <a:lnTo>
                    <a:pt x="1414445" y="193509"/>
                  </a:lnTo>
                  <a:lnTo>
                    <a:pt x="1456589" y="175845"/>
                  </a:lnTo>
                  <a:lnTo>
                    <a:pt x="1494659" y="157024"/>
                  </a:lnTo>
                  <a:lnTo>
                    <a:pt x="1528419" y="137132"/>
                  </a:lnTo>
                  <a:lnTo>
                    <a:pt x="1582066" y="94470"/>
                  </a:lnTo>
                  <a:lnTo>
                    <a:pt x="1615639" y="48535"/>
                  </a:lnTo>
                  <a:lnTo>
                    <a:pt x="1627251" y="0"/>
                  </a:lnTo>
                  <a:lnTo>
                    <a:pt x="1656207" y="0"/>
                  </a:lnTo>
                  <a:lnTo>
                    <a:pt x="1645462" y="46702"/>
                  </a:lnTo>
                  <a:lnTo>
                    <a:pt x="1614356" y="91013"/>
                  </a:lnTo>
                  <a:lnTo>
                    <a:pt x="1564580" y="132336"/>
                  </a:lnTo>
                  <a:lnTo>
                    <a:pt x="1497824" y="170078"/>
                  </a:lnTo>
                  <a:lnTo>
                    <a:pt x="1458607" y="187420"/>
                  </a:lnTo>
                  <a:lnTo>
                    <a:pt x="1415780" y="203644"/>
                  </a:lnTo>
                  <a:lnTo>
                    <a:pt x="1369552" y="218675"/>
                  </a:lnTo>
                  <a:lnTo>
                    <a:pt x="1320137" y="232440"/>
                  </a:lnTo>
                  <a:lnTo>
                    <a:pt x="1267745" y="244863"/>
                  </a:lnTo>
                  <a:lnTo>
                    <a:pt x="1212587" y="255871"/>
                  </a:lnTo>
                  <a:lnTo>
                    <a:pt x="1154876" y="265390"/>
                  </a:lnTo>
                  <a:lnTo>
                    <a:pt x="1094822" y="273344"/>
                  </a:lnTo>
                  <a:lnTo>
                    <a:pt x="1032636" y="279660"/>
                  </a:lnTo>
                  <a:lnTo>
                    <a:pt x="968531" y="284264"/>
                  </a:lnTo>
                  <a:lnTo>
                    <a:pt x="902717" y="287080"/>
                  </a:lnTo>
                  <a:lnTo>
                    <a:pt x="835406" y="288036"/>
                  </a:lnTo>
                  <a:lnTo>
                    <a:pt x="806323" y="288036"/>
                  </a:lnTo>
                  <a:lnTo>
                    <a:pt x="743761" y="287200"/>
                  </a:lnTo>
                  <a:lnTo>
                    <a:pt x="682156" y="284727"/>
                  </a:lnTo>
                  <a:lnTo>
                    <a:pt x="621724" y="280662"/>
                  </a:lnTo>
                  <a:lnTo>
                    <a:pt x="562684" y="275056"/>
                  </a:lnTo>
                  <a:lnTo>
                    <a:pt x="505253" y="267955"/>
                  </a:lnTo>
                  <a:lnTo>
                    <a:pt x="449648" y="259409"/>
                  </a:lnTo>
                  <a:lnTo>
                    <a:pt x="396087" y="249464"/>
                  </a:lnTo>
                  <a:lnTo>
                    <a:pt x="344788" y="238169"/>
                  </a:lnTo>
                  <a:lnTo>
                    <a:pt x="295968" y="225573"/>
                  </a:lnTo>
                  <a:lnTo>
                    <a:pt x="249846" y="211723"/>
                  </a:lnTo>
                  <a:lnTo>
                    <a:pt x="206639" y="196667"/>
                  </a:lnTo>
                  <a:lnTo>
                    <a:pt x="166564" y="180453"/>
                  </a:lnTo>
                  <a:lnTo>
                    <a:pt x="129839" y="163130"/>
                  </a:lnTo>
                  <a:lnTo>
                    <a:pt x="67310" y="125349"/>
                  </a:lnTo>
                  <a:lnTo>
                    <a:pt x="9778" y="125349"/>
                  </a:lnTo>
                  <a:lnTo>
                    <a:pt x="0" y="0"/>
                  </a:lnTo>
                  <a:lnTo>
                    <a:pt x="153797" y="125349"/>
                  </a:lnTo>
                  <a:lnTo>
                    <a:pt x="96392" y="125349"/>
                  </a:lnTo>
                  <a:lnTo>
                    <a:pt x="125764" y="144746"/>
                  </a:lnTo>
                  <a:lnTo>
                    <a:pt x="195647" y="180453"/>
                  </a:lnTo>
                  <a:lnTo>
                    <a:pt x="235722" y="196667"/>
                  </a:lnTo>
                  <a:lnTo>
                    <a:pt x="278929" y="211723"/>
                  </a:lnTo>
                  <a:lnTo>
                    <a:pt x="325051" y="225573"/>
                  </a:lnTo>
                  <a:lnTo>
                    <a:pt x="373871" y="238169"/>
                  </a:lnTo>
                  <a:lnTo>
                    <a:pt x="425170" y="249464"/>
                  </a:lnTo>
                  <a:lnTo>
                    <a:pt x="478731" y="259409"/>
                  </a:lnTo>
                  <a:lnTo>
                    <a:pt x="534336" y="267955"/>
                  </a:lnTo>
                  <a:lnTo>
                    <a:pt x="591767" y="275056"/>
                  </a:lnTo>
                  <a:lnTo>
                    <a:pt x="650807" y="280662"/>
                  </a:lnTo>
                  <a:lnTo>
                    <a:pt x="711239" y="284727"/>
                  </a:lnTo>
                  <a:lnTo>
                    <a:pt x="772844" y="287200"/>
                  </a:lnTo>
                  <a:lnTo>
                    <a:pt x="835406" y="288036"/>
                  </a:lnTo>
                </a:path>
              </a:pathLst>
            </a:custGeom>
            <a:noFill/>
            <a:ln w="26424">
              <a:solidFill>
                <a:srgbClr val="6b766e"/>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84" name="object 29"/>
          <p:cNvSpPr/>
          <p:nvPr/>
        </p:nvSpPr>
        <p:spPr>
          <a:xfrm>
            <a:off x="3745080" y="4038840"/>
            <a:ext cx="1419480" cy="498600"/>
          </a:xfrm>
          <a:prstGeom prst="rect">
            <a:avLst/>
          </a:prstGeom>
          <a:noFill/>
          <a:ln w="0">
            <a:noFill/>
          </a:ln>
        </p:spPr>
        <p:style>
          <a:lnRef idx="0"/>
          <a:fillRef idx="0"/>
          <a:effectRef idx="0"/>
          <a:fontRef idx="minor"/>
        </p:style>
        <p:txBody>
          <a:bodyPr lIns="0" rIns="0" tIns="12240" bIns="0" anchor="t">
            <a:spAutoFit/>
          </a:bodyPr>
          <a:p>
            <a:pPr>
              <a:lnSpc>
                <a:spcPct val="100000"/>
              </a:lnSpc>
              <a:spcBef>
                <a:spcPts val="96"/>
              </a:spcBef>
              <a:tabLst>
                <a:tab algn="l" pos="0"/>
              </a:tabLst>
            </a:pPr>
            <a:r>
              <a:rPr b="0" lang="fr-FR" sz="1600" spc="-12" strike="noStrike">
                <a:solidFill>
                  <a:srgbClr val="46524b"/>
                </a:solidFill>
                <a:latin typeface="Arial"/>
                <a:ea typeface="DejaVu Sans"/>
              </a:rPr>
              <a:t>Affinage </a:t>
            </a:r>
            <a:r>
              <a:rPr b="0" lang="fr-FR" sz="1600" spc="-1" strike="noStrike">
                <a:solidFill>
                  <a:srgbClr val="46524b"/>
                </a:solidFill>
                <a:latin typeface="Arial"/>
                <a:ea typeface="DejaVu Sans"/>
              </a:rPr>
              <a:t>des</a:t>
            </a:r>
            <a:r>
              <a:rPr b="0" lang="fr-FR" sz="1600" spc="-35" strike="noStrike">
                <a:solidFill>
                  <a:srgbClr val="46524b"/>
                </a:solidFill>
                <a:latin typeface="Arial"/>
                <a:ea typeface="DejaVu Sans"/>
              </a:rPr>
              <a:t> </a:t>
            </a:r>
            <a:r>
              <a:rPr b="0" lang="fr-FR" sz="1600" spc="-12" strike="noStrike">
                <a:solidFill>
                  <a:srgbClr val="46524b"/>
                </a:solidFill>
                <a:latin typeface="Arial"/>
                <a:ea typeface="DejaVu Sans"/>
              </a:rPr>
              <a:t>paramètres</a:t>
            </a:r>
            <a:endParaRPr b="0" lang="fr-FR" sz="1600" spc="-1" strike="noStrike">
              <a:solidFill>
                <a:srgbClr val="000000"/>
              </a:solidFill>
              <a:latin typeface="Arial"/>
            </a:endParaRPr>
          </a:p>
        </p:txBody>
      </p:sp>
      <p:sp>
        <p:nvSpPr>
          <p:cNvPr id="285" name="object 30"/>
          <p:cNvSpPr/>
          <p:nvPr/>
        </p:nvSpPr>
        <p:spPr>
          <a:xfrm>
            <a:off x="2359440" y="1300320"/>
            <a:ext cx="2745360" cy="286560"/>
          </a:xfrm>
          <a:prstGeom prst="rect">
            <a:avLst/>
          </a:prstGeom>
          <a:noFill/>
          <a:ln w="0">
            <a:noFill/>
          </a:ln>
        </p:spPr>
        <p:style>
          <a:lnRef idx="0"/>
          <a:fillRef idx="0"/>
          <a:effectRef idx="0"/>
          <a:fontRef idx="minor"/>
        </p:style>
        <p:txBody>
          <a:bodyPr lIns="0" rIns="0" tIns="12600" bIns="0" anchor="t">
            <a:spAutoFit/>
          </a:bodyPr>
          <a:p>
            <a:pPr>
              <a:lnSpc>
                <a:spcPct val="100000"/>
              </a:lnSpc>
              <a:spcBef>
                <a:spcPts val="99"/>
              </a:spcBef>
            </a:pPr>
            <a:r>
              <a:rPr b="0" lang="fr-FR" sz="1800" spc="-1" strike="noStrike">
                <a:solidFill>
                  <a:srgbClr val="46524b"/>
                </a:solidFill>
                <a:latin typeface="Arial"/>
                <a:ea typeface="DejaVu Sans"/>
              </a:rPr>
              <a:t>Pour</a:t>
            </a:r>
            <a:r>
              <a:rPr b="0" lang="fr-FR" sz="1800" spc="-21" strike="noStrike">
                <a:solidFill>
                  <a:srgbClr val="46524b"/>
                </a:solidFill>
                <a:latin typeface="Arial"/>
                <a:ea typeface="DejaVu Sans"/>
              </a:rPr>
              <a:t> </a:t>
            </a:r>
            <a:r>
              <a:rPr b="0" lang="fr-FR" sz="1800" spc="-1" strike="noStrike">
                <a:solidFill>
                  <a:srgbClr val="46524b"/>
                </a:solidFill>
                <a:latin typeface="Arial"/>
                <a:ea typeface="DejaVu Sans"/>
              </a:rPr>
              <a:t>chaque algorithme </a:t>
            </a:r>
            <a:r>
              <a:rPr b="0" lang="fr-FR" sz="1800" spc="-26" strike="noStrike">
                <a:solidFill>
                  <a:srgbClr val="46524b"/>
                </a:solidFill>
                <a:latin typeface="Arial"/>
                <a:ea typeface="DejaVu Sans"/>
              </a:rPr>
              <a:t>(*)</a:t>
            </a:r>
            <a:endParaRPr b="0" lang="fr-FR" sz="1800" spc="-1" strike="noStrike">
              <a:solidFill>
                <a:srgbClr val="000000"/>
              </a:solidFill>
              <a:latin typeface="Arial"/>
            </a:endParaRPr>
          </a:p>
        </p:txBody>
      </p:sp>
      <p:sp>
        <p:nvSpPr>
          <p:cNvPr id="286" name="object 31"/>
          <p:cNvSpPr/>
          <p:nvPr/>
        </p:nvSpPr>
        <p:spPr>
          <a:xfrm>
            <a:off x="474480" y="5047200"/>
            <a:ext cx="7265160" cy="1947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i="1" lang="fr-FR" sz="1200" spc="-1" strike="noStrike">
                <a:solidFill>
                  <a:srgbClr val="292934"/>
                </a:solidFill>
                <a:latin typeface="Arial"/>
                <a:ea typeface="DejaVu Sans"/>
              </a:rPr>
              <a:t>(*)</a:t>
            </a:r>
            <a:r>
              <a:rPr b="0" i="1" lang="fr-FR" sz="1200" spc="-35" strike="noStrike">
                <a:solidFill>
                  <a:srgbClr val="292934"/>
                </a:solidFill>
                <a:latin typeface="Arial"/>
                <a:ea typeface="DejaVu Sans"/>
              </a:rPr>
              <a:t> </a:t>
            </a:r>
            <a:r>
              <a:rPr b="0" i="1" lang="fr-FR" sz="1200" spc="-1" strike="noStrike">
                <a:solidFill>
                  <a:srgbClr val="292934"/>
                </a:solidFill>
                <a:latin typeface="Arial"/>
                <a:ea typeface="DejaVu Sans"/>
              </a:rPr>
              <a:t>Modèles</a:t>
            </a:r>
            <a:r>
              <a:rPr b="0" i="1" lang="fr-FR" sz="1200" spc="-55" strike="noStrike">
                <a:solidFill>
                  <a:srgbClr val="292934"/>
                </a:solidFill>
                <a:latin typeface="Arial"/>
                <a:ea typeface="DejaVu Sans"/>
              </a:rPr>
              <a:t> </a:t>
            </a:r>
            <a:r>
              <a:rPr b="0" i="1" lang="fr-FR" sz="1200" spc="-1" strike="noStrike">
                <a:solidFill>
                  <a:srgbClr val="292934"/>
                </a:solidFill>
                <a:latin typeface="Arial"/>
                <a:ea typeface="DejaVu Sans"/>
              </a:rPr>
              <a:t>entraînés</a:t>
            </a:r>
            <a:r>
              <a:rPr b="0" i="1" lang="fr-FR" sz="1200" spc="-55" strike="noStrike">
                <a:solidFill>
                  <a:srgbClr val="292934"/>
                </a:solidFill>
                <a:latin typeface="Arial"/>
                <a:ea typeface="DejaVu Sans"/>
              </a:rPr>
              <a:t> </a:t>
            </a:r>
            <a:r>
              <a:rPr b="0" i="1" lang="fr-FR" sz="1200" spc="-1" strike="noStrike">
                <a:solidFill>
                  <a:srgbClr val="292934"/>
                </a:solidFill>
                <a:latin typeface="Arial"/>
                <a:ea typeface="DejaVu Sans"/>
              </a:rPr>
              <a:t>:</a:t>
            </a:r>
            <a:r>
              <a:rPr b="0" i="1" lang="fr-FR" sz="1200" spc="-7" strike="noStrike">
                <a:solidFill>
                  <a:srgbClr val="292934"/>
                </a:solidFill>
                <a:latin typeface="Arial"/>
                <a:ea typeface="DejaVu Sans"/>
              </a:rPr>
              <a:t> </a:t>
            </a:r>
            <a:r>
              <a:rPr b="0" i="1" lang="fr-FR" sz="1200" spc="-1" strike="noStrike">
                <a:solidFill>
                  <a:srgbClr val="292934"/>
                </a:solidFill>
                <a:latin typeface="Arial"/>
                <a:ea typeface="DejaVu Sans"/>
              </a:rPr>
              <a:t>Elastic</a:t>
            </a:r>
            <a:r>
              <a:rPr b="0" i="1" lang="fr-FR" sz="1200" spc="-46" strike="noStrike">
                <a:solidFill>
                  <a:srgbClr val="292934"/>
                </a:solidFill>
                <a:latin typeface="Arial"/>
                <a:ea typeface="DejaVu Sans"/>
              </a:rPr>
              <a:t> </a:t>
            </a:r>
            <a:r>
              <a:rPr b="0" i="1" lang="fr-FR" sz="1200" spc="-1" strike="noStrike">
                <a:solidFill>
                  <a:srgbClr val="292934"/>
                </a:solidFill>
                <a:latin typeface="Arial"/>
                <a:ea typeface="DejaVu Sans"/>
              </a:rPr>
              <a:t>Net</a:t>
            </a:r>
            <a:r>
              <a:rPr b="0" i="1" lang="fr-FR" sz="1200" spc="-26" strike="noStrike">
                <a:solidFill>
                  <a:srgbClr val="292934"/>
                </a:solidFill>
                <a:latin typeface="Arial"/>
                <a:ea typeface="DejaVu Sans"/>
              </a:rPr>
              <a:t> </a:t>
            </a:r>
            <a:r>
              <a:rPr b="0" i="1" lang="fr-FR" sz="1200" spc="-1" strike="noStrike">
                <a:solidFill>
                  <a:srgbClr val="292934"/>
                </a:solidFill>
                <a:latin typeface="Arial"/>
                <a:ea typeface="DejaVu Sans"/>
              </a:rPr>
              <a:t>/</a:t>
            </a:r>
            <a:r>
              <a:rPr b="0" i="1" lang="fr-FR" sz="1200" spc="-21" strike="noStrike">
                <a:solidFill>
                  <a:srgbClr val="292934"/>
                </a:solidFill>
                <a:latin typeface="Arial"/>
                <a:ea typeface="DejaVu Sans"/>
              </a:rPr>
              <a:t> </a:t>
            </a:r>
            <a:r>
              <a:rPr b="0" i="1" lang="fr-FR" sz="1200" spc="-1" strike="noStrike">
                <a:solidFill>
                  <a:srgbClr val="292934"/>
                </a:solidFill>
                <a:latin typeface="Arial"/>
                <a:ea typeface="DejaVu Sans"/>
              </a:rPr>
              <a:t>SVR</a:t>
            </a:r>
            <a:r>
              <a:rPr b="0" i="1" lang="fr-FR" sz="1200" spc="-35" strike="noStrike">
                <a:solidFill>
                  <a:srgbClr val="292934"/>
                </a:solidFill>
                <a:latin typeface="Arial"/>
                <a:ea typeface="DejaVu Sans"/>
              </a:rPr>
              <a:t> </a:t>
            </a:r>
            <a:r>
              <a:rPr b="0" i="1" lang="fr-FR" sz="1200" spc="-1" strike="noStrike">
                <a:solidFill>
                  <a:srgbClr val="292934"/>
                </a:solidFill>
                <a:latin typeface="Arial"/>
                <a:ea typeface="DejaVu Sans"/>
              </a:rPr>
              <a:t>/</a:t>
            </a:r>
            <a:r>
              <a:rPr b="0" i="1" lang="fr-FR" sz="1200" spc="-12" strike="noStrike">
                <a:solidFill>
                  <a:srgbClr val="292934"/>
                </a:solidFill>
                <a:latin typeface="Arial"/>
                <a:ea typeface="DejaVu Sans"/>
              </a:rPr>
              <a:t> </a:t>
            </a:r>
            <a:r>
              <a:rPr b="0" i="1" lang="fr-FR" sz="1200" spc="-1" strike="noStrike">
                <a:solidFill>
                  <a:srgbClr val="292934"/>
                </a:solidFill>
                <a:latin typeface="Arial"/>
                <a:ea typeface="DejaVu Sans"/>
              </a:rPr>
              <a:t>Random</a:t>
            </a:r>
            <a:r>
              <a:rPr b="0" i="1" lang="fr-FR" sz="1200" spc="-52" strike="noStrike">
                <a:solidFill>
                  <a:srgbClr val="292934"/>
                </a:solidFill>
                <a:latin typeface="Arial"/>
                <a:ea typeface="DejaVu Sans"/>
              </a:rPr>
              <a:t> </a:t>
            </a:r>
            <a:r>
              <a:rPr b="0" i="1" lang="fr-FR" sz="1200" spc="-1" strike="noStrike">
                <a:solidFill>
                  <a:srgbClr val="292934"/>
                </a:solidFill>
                <a:latin typeface="Arial"/>
                <a:ea typeface="DejaVu Sans"/>
              </a:rPr>
              <a:t>Forest</a:t>
            </a:r>
            <a:r>
              <a:rPr b="0" i="1" lang="fr-FR" sz="1200" spc="-32" strike="noStrike">
                <a:solidFill>
                  <a:srgbClr val="292934"/>
                </a:solidFill>
                <a:latin typeface="Arial"/>
                <a:ea typeface="DejaVu Sans"/>
              </a:rPr>
              <a:t> </a:t>
            </a:r>
            <a:r>
              <a:rPr b="0" i="1" lang="fr-FR" sz="1200" spc="-1" strike="noStrike">
                <a:solidFill>
                  <a:srgbClr val="292934"/>
                </a:solidFill>
                <a:latin typeface="Arial"/>
                <a:ea typeface="DejaVu Sans"/>
              </a:rPr>
              <a:t>Regressor</a:t>
            </a:r>
            <a:r>
              <a:rPr b="0" i="1" lang="fr-FR" sz="1200" spc="-52" strike="noStrike">
                <a:solidFill>
                  <a:srgbClr val="292934"/>
                </a:solidFill>
                <a:latin typeface="Arial"/>
                <a:ea typeface="DejaVu Sans"/>
              </a:rPr>
              <a:t> </a:t>
            </a:r>
            <a:r>
              <a:rPr b="0" i="1" lang="fr-FR" sz="1200" spc="-1" strike="noStrike">
                <a:solidFill>
                  <a:srgbClr val="292934"/>
                </a:solidFill>
                <a:latin typeface="Arial"/>
                <a:ea typeface="DejaVu Sans"/>
              </a:rPr>
              <a:t>/</a:t>
            </a:r>
            <a:r>
              <a:rPr b="0" i="1" lang="fr-FR" sz="1200" spc="-32" strike="noStrike">
                <a:solidFill>
                  <a:srgbClr val="292934"/>
                </a:solidFill>
                <a:latin typeface="Arial"/>
                <a:ea typeface="DejaVu Sans"/>
              </a:rPr>
              <a:t> </a:t>
            </a:r>
            <a:r>
              <a:rPr b="0" i="1" lang="fr-FR" sz="1200" spc="-12" strike="noStrike">
                <a:solidFill>
                  <a:srgbClr val="292934"/>
                </a:solidFill>
                <a:latin typeface="Arial"/>
                <a:ea typeface="DejaVu Sans"/>
              </a:rPr>
              <a:t>XGBoost</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536040" y="525960"/>
            <a:ext cx="8462880" cy="122976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14" strike="noStrike">
                <a:solidFill>
                  <a:srgbClr val="d2523b"/>
                </a:solidFill>
                <a:latin typeface="Arial"/>
              </a:rPr>
              <a:t>Modèle</a:t>
            </a:r>
            <a:r>
              <a:rPr b="0" lang="fr-FR" sz="4000" spc="-165" strike="noStrike">
                <a:solidFill>
                  <a:srgbClr val="d2523b"/>
                </a:solidFill>
                <a:latin typeface="Arial"/>
              </a:rPr>
              <a:t> </a:t>
            </a:r>
            <a:r>
              <a:rPr b="0" lang="fr-FR" sz="4000" spc="-1" strike="noStrike">
                <a:solidFill>
                  <a:srgbClr val="d2523b"/>
                </a:solidFill>
                <a:latin typeface="Arial"/>
              </a:rPr>
              <a:t>:</a:t>
            </a:r>
            <a:r>
              <a:rPr b="0" lang="fr-FR" sz="4000" spc="-177" strike="noStrike">
                <a:solidFill>
                  <a:srgbClr val="d2523b"/>
                </a:solidFill>
                <a:latin typeface="Arial"/>
              </a:rPr>
              <a:t> </a:t>
            </a:r>
            <a:r>
              <a:rPr b="0" lang="fr-FR" sz="4000" spc="-52" strike="noStrike">
                <a:solidFill>
                  <a:srgbClr val="d2523b"/>
                </a:solidFill>
                <a:latin typeface="Arial"/>
              </a:rPr>
              <a:t>paramètres</a:t>
            </a:r>
            <a:endParaRPr b="0" lang="fr-FR" sz="4000" spc="-1" strike="noStrike">
              <a:solidFill>
                <a:srgbClr val="000000"/>
              </a:solidFill>
              <a:latin typeface="Arial"/>
            </a:endParaRPr>
          </a:p>
        </p:txBody>
      </p:sp>
      <p:sp>
        <p:nvSpPr>
          <p:cNvPr id="288" name="object 3"/>
          <p:cNvSpPr/>
          <p:nvPr/>
        </p:nvSpPr>
        <p:spPr>
          <a:xfrm>
            <a:off x="7700040" y="26640"/>
            <a:ext cx="221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13</a:t>
            </a:r>
            <a:endParaRPr b="0" lang="fr-FR" sz="1400" spc="-1" strike="noStrike">
              <a:solidFill>
                <a:srgbClr val="000000"/>
              </a:solidFill>
              <a:latin typeface="Arial"/>
            </a:endParaRPr>
          </a:p>
        </p:txBody>
      </p:sp>
      <p:graphicFrame>
        <p:nvGraphicFramePr>
          <p:cNvPr id="289" name="object 4"/>
          <p:cNvGraphicFramePr/>
          <p:nvPr/>
        </p:nvGraphicFramePr>
        <p:xfrm>
          <a:off x="101160" y="1410480"/>
          <a:ext cx="8711640" cy="3534840"/>
        </p:xfrm>
        <a:graphic>
          <a:graphicData uri="http://schemas.openxmlformats.org/drawingml/2006/table">
            <a:tbl>
              <a:tblPr/>
              <a:tblGrid>
                <a:gridCol w="2178000"/>
                <a:gridCol w="2178000"/>
                <a:gridCol w="2178000"/>
                <a:gridCol w="2178000"/>
              </a:tblGrid>
              <a:tr h="640440">
                <a:tc>
                  <a:txBody>
                    <a:bodyPr anchor="t">
                      <a:noAutofit/>
                    </a:bodyPr>
                    <a:p>
                      <a:pPr algn="ctr">
                        <a:lnSpc>
                          <a:spcPct val="100000"/>
                        </a:lnSpc>
                        <a:spcBef>
                          <a:spcPts val="315"/>
                        </a:spcBef>
                      </a:pPr>
                      <a:r>
                        <a:rPr b="1" lang="fr-FR" sz="1800" spc="-1" strike="noStrike">
                          <a:solidFill>
                            <a:srgbClr val="ffffff"/>
                          </a:solidFill>
                          <a:latin typeface="Arial"/>
                        </a:rPr>
                        <a:t>Elastic</a:t>
                      </a:r>
                      <a:r>
                        <a:rPr b="1" lang="fr-FR" sz="1800" spc="-15" strike="noStrike">
                          <a:solidFill>
                            <a:srgbClr val="ffffff"/>
                          </a:solidFill>
                          <a:latin typeface="Arial"/>
                        </a:rPr>
                        <a:t> </a:t>
                      </a:r>
                      <a:r>
                        <a:rPr b="1" lang="fr-FR" sz="1800" spc="-26" strike="noStrike">
                          <a:solidFill>
                            <a:srgbClr val="ffffff"/>
                          </a:solidFill>
                          <a:latin typeface="Arial"/>
                        </a:rPr>
                        <a:t>Net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92a199"/>
                    </a:solidFill>
                  </a:tcPr>
                </a:tc>
                <a:tc>
                  <a:txBody>
                    <a:bodyPr anchor="t">
                      <a:noAutofit/>
                    </a:bodyPr>
                    <a:p>
                      <a:pPr marL="720" algn="ctr">
                        <a:lnSpc>
                          <a:spcPct val="100000"/>
                        </a:lnSpc>
                        <a:spcBef>
                          <a:spcPts val="315"/>
                        </a:spcBef>
                      </a:pPr>
                      <a:r>
                        <a:rPr b="1" lang="fr-FR" sz="1800" spc="-26" strike="noStrike">
                          <a:solidFill>
                            <a:srgbClr val="ffffff"/>
                          </a:solidFill>
                          <a:latin typeface="Arial"/>
                        </a:rPr>
                        <a:t>SVR</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92a199"/>
                    </a:solidFill>
                  </a:tcPr>
                </a:tc>
                <a:tc>
                  <a:txBody>
                    <a:bodyPr anchor="t">
                      <a:noAutofit/>
                    </a:bodyPr>
                    <a:p>
                      <a:pPr marL="720" algn="ctr">
                        <a:lnSpc>
                          <a:spcPct val="100000"/>
                        </a:lnSpc>
                        <a:spcBef>
                          <a:spcPts val="315"/>
                        </a:spcBef>
                      </a:pPr>
                      <a:r>
                        <a:rPr b="1" lang="fr-FR" sz="1800" spc="-12" strike="noStrike">
                          <a:solidFill>
                            <a:srgbClr val="ffffff"/>
                          </a:solidFill>
                          <a:latin typeface="Arial"/>
                        </a:rPr>
                        <a:t>XGBoost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92a199"/>
                    </a:solidFill>
                  </a:tcPr>
                </a:tc>
                <a:tc>
                  <a:txBody>
                    <a:bodyPr anchor="t">
                      <a:noAutofit/>
                    </a:bodyPr>
                    <a:p>
                      <a:pPr marL="1440" algn="ctr">
                        <a:lnSpc>
                          <a:spcPct val="100000"/>
                        </a:lnSpc>
                        <a:spcBef>
                          <a:spcPts val="315"/>
                        </a:spcBef>
                      </a:pPr>
                      <a:r>
                        <a:rPr b="1" lang="fr-FR" sz="1800" spc="-1" strike="noStrike">
                          <a:solidFill>
                            <a:srgbClr val="ffffff"/>
                          </a:solidFill>
                          <a:latin typeface="Arial"/>
                        </a:rPr>
                        <a:t>Random</a:t>
                      </a:r>
                      <a:r>
                        <a:rPr b="1" lang="fr-FR" sz="1800" spc="-15" strike="noStrike">
                          <a:solidFill>
                            <a:srgbClr val="ffffff"/>
                          </a:solidFill>
                          <a:latin typeface="Arial"/>
                        </a:rPr>
                        <a:t> </a:t>
                      </a:r>
                      <a:r>
                        <a:rPr b="1" lang="fr-FR" sz="1800" spc="-12" strike="noStrike">
                          <a:solidFill>
                            <a:srgbClr val="ffffff"/>
                          </a:solidFill>
                          <a:latin typeface="Arial"/>
                        </a:rPr>
                        <a:t>Forest</a:t>
                      </a:r>
                      <a:endParaRPr b="0" lang="fr-FR" sz="1800" spc="-1" strike="noStrike">
                        <a:solidFill>
                          <a:srgbClr val="000000"/>
                        </a:solidFill>
                        <a:latin typeface="Arial"/>
                      </a:endParaRPr>
                    </a:p>
                    <a:p>
                      <a:pPr marL="2520" algn="ctr">
                        <a:lnSpc>
                          <a:spcPct val="100000"/>
                        </a:lnSpc>
                      </a:pPr>
                      <a:r>
                        <a:rPr b="1" lang="fr-FR" sz="1800" spc="-12" strike="noStrike">
                          <a:solidFill>
                            <a:srgbClr val="ffffff"/>
                          </a:solidFill>
                          <a:latin typeface="Arial"/>
                        </a:rPr>
                        <a:t>Regressor</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92a199"/>
                    </a:solidFill>
                  </a:tcPr>
                </a:tc>
              </a:tr>
              <a:tr h="365400">
                <a:tc>
                  <a:txBody>
                    <a:bodyPr anchor="t">
                      <a:noAutofit/>
                    </a:bodyPr>
                    <a:p>
                      <a:pPr algn="ctr">
                        <a:lnSpc>
                          <a:spcPts val="2154"/>
                        </a:lnSpc>
                        <a:spcBef>
                          <a:spcPts val="315"/>
                        </a:spcBef>
                      </a:pPr>
                      <a:r>
                        <a:rPr b="0" lang="fr-FR" sz="1800" spc="-1" strike="noStrike">
                          <a:solidFill>
                            <a:srgbClr val="292934"/>
                          </a:solidFill>
                          <a:latin typeface="Arial"/>
                        </a:rPr>
                        <a:t>Alpha : </a:t>
                      </a:r>
                      <a:r>
                        <a:rPr b="0" lang="fr-FR" sz="1800" spc="-12" strike="noStrike">
                          <a:solidFill>
                            <a:srgbClr val="292934"/>
                          </a:solidFill>
                          <a:latin typeface="Arial"/>
                        </a:rPr>
                        <a:t>[10</a:t>
                      </a:r>
                      <a:r>
                        <a:rPr b="0" lang="fr-FR" sz="1800" spc="-15" strike="noStrike" baseline="25000">
                          <a:solidFill>
                            <a:srgbClr val="292934"/>
                          </a:solidFill>
                          <a:latin typeface="Arial"/>
                        </a:rPr>
                        <a:t>-</a:t>
                      </a:r>
                      <a:r>
                        <a:rPr b="0" lang="fr-FR" sz="1800" spc="-1" strike="noStrike" baseline="25000">
                          <a:solidFill>
                            <a:srgbClr val="292934"/>
                          </a:solidFill>
                          <a:latin typeface="Arial"/>
                        </a:rPr>
                        <a:t>4</a:t>
                      </a:r>
                      <a:r>
                        <a:rPr b="0" lang="fr-FR" sz="1800" spc="-1" strike="noStrike">
                          <a:solidFill>
                            <a:srgbClr val="292934"/>
                          </a:solidFill>
                          <a:latin typeface="Arial"/>
                        </a:rPr>
                        <a:t>, </a:t>
                      </a:r>
                      <a:r>
                        <a:rPr b="0" lang="fr-FR" sz="1800" spc="-21" strike="noStrike">
                          <a:solidFill>
                            <a:srgbClr val="00af50"/>
                          </a:solidFill>
                          <a:latin typeface="Arial"/>
                        </a:rPr>
                        <a:t>10</a:t>
                      </a:r>
                      <a:r>
                        <a:rPr b="0" lang="fr-FR" sz="1800" spc="-32" strike="noStrike" baseline="25000">
                          <a:solidFill>
                            <a:srgbClr val="00af50"/>
                          </a:solidFill>
                          <a:latin typeface="Arial"/>
                        </a:rPr>
                        <a:t>-</a:t>
                      </a:r>
                      <a:r>
                        <a:rPr b="0" lang="fr-FR" sz="1800" spc="-38" strike="noStrike" baseline="25000">
                          <a:solidFill>
                            <a:srgbClr val="00af50"/>
                          </a:solidFill>
                          <a:latin typeface="Arial"/>
                        </a:rPr>
                        <a:t>3</a:t>
                      </a:r>
                      <a:r>
                        <a:rPr b="0" lang="fr-FR" sz="1800" spc="-26"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38160">
                      <a:solidFill>
                        <a:srgbClr val="ffffff"/>
                      </a:solidFill>
                      <a:prstDash val="solid"/>
                    </a:lnB>
                    <a:solidFill>
                      <a:srgbClr val="dcdfde"/>
                    </a:solidFill>
                  </a:tcPr>
                </a:tc>
                <a:tc>
                  <a:txBody>
                    <a:bodyPr anchor="t">
                      <a:noAutofit/>
                    </a:bodyPr>
                    <a:p>
                      <a:pPr algn="ctr">
                        <a:lnSpc>
                          <a:spcPts val="2154"/>
                        </a:lnSpc>
                        <a:spcBef>
                          <a:spcPts val="315"/>
                        </a:spcBef>
                      </a:pPr>
                      <a:r>
                        <a:rPr b="0" lang="fr-FR" sz="1800" spc="-1" strike="noStrike">
                          <a:solidFill>
                            <a:srgbClr val="292934"/>
                          </a:solidFill>
                          <a:latin typeface="Arial"/>
                        </a:rPr>
                        <a:t>Gamma :</a:t>
                      </a:r>
                      <a:r>
                        <a:rPr b="0" lang="fr-FR" sz="1800" spc="-7" strike="noStrike">
                          <a:solidFill>
                            <a:srgbClr val="292934"/>
                          </a:solidFill>
                          <a:latin typeface="Arial"/>
                        </a:rPr>
                        <a:t> </a:t>
                      </a:r>
                      <a:r>
                        <a:rPr b="0" lang="fr-FR" sz="1800" spc="-21" strike="noStrike">
                          <a:solidFill>
                            <a:srgbClr val="292934"/>
                          </a:solidFill>
                          <a:latin typeface="Arial"/>
                        </a:rPr>
                        <a:t>10</a:t>
                      </a:r>
                      <a:r>
                        <a:rPr b="0" lang="fr-FR" sz="1800" spc="-32" strike="noStrike" baseline="25000">
                          <a:solidFill>
                            <a:srgbClr val="292934"/>
                          </a:solidFill>
                          <a:latin typeface="Arial"/>
                        </a:rPr>
                        <a:t>-</a:t>
                      </a:r>
                      <a:r>
                        <a:rPr b="0" lang="fr-FR" sz="1800" spc="-15" strike="noStrike" baseline="25000">
                          <a:solidFill>
                            <a:srgbClr val="292934"/>
                          </a:solidFill>
                          <a:latin typeface="Arial"/>
                        </a:rPr>
                        <a:t>8</a:t>
                      </a:r>
                      <a:r>
                        <a:rPr b="0" lang="fr-FR" sz="1800" spc="-12" strike="noStrike">
                          <a:solidFill>
                            <a:srgbClr val="292934"/>
                          </a:solidFill>
                          <a:latin typeface="Arial"/>
                        </a:rPr>
                        <a:t>,10</a:t>
                      </a:r>
                      <a:r>
                        <a:rPr b="0" lang="fr-FR" sz="1800" spc="-15" strike="noStrike" baseline="25000">
                          <a:solidFill>
                            <a:srgbClr val="292934"/>
                          </a:solidFill>
                          <a:latin typeface="Arial"/>
                        </a:rPr>
                        <a:t>-</a:t>
                      </a:r>
                      <a:r>
                        <a:rPr b="0" lang="fr-FR" sz="1800" spc="-1" strike="noStrike" baseline="25000">
                          <a:solidFill>
                            <a:srgbClr val="292934"/>
                          </a:solidFill>
                          <a:latin typeface="Arial"/>
                        </a:rPr>
                        <a:t>7</a:t>
                      </a:r>
                      <a:r>
                        <a:rPr b="0" lang="fr-FR" sz="1800" spc="245" strike="noStrike" baseline="25000">
                          <a:solidFill>
                            <a:srgbClr val="292934"/>
                          </a:solidFill>
                          <a:latin typeface="Arial"/>
                        </a:rPr>
                        <a:t> </a:t>
                      </a:r>
                      <a:r>
                        <a:rPr b="0" lang="fr-FR" sz="1800" spc="-52"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38160">
                      <a:solidFill>
                        <a:srgbClr val="ffffff"/>
                      </a:solidFill>
                      <a:prstDash val="solid"/>
                    </a:lnB>
                    <a:solidFill>
                      <a:srgbClr val="dcdfde"/>
                    </a:solidFill>
                  </a:tcPr>
                </a:tc>
                <a:tc>
                  <a:txBody>
                    <a:bodyPr anchor="t">
                      <a:noAutofit/>
                    </a:bodyPr>
                    <a:p>
                      <a:pPr algn="ctr">
                        <a:lnSpc>
                          <a:spcPts val="2154"/>
                        </a:lnSpc>
                        <a:spcBef>
                          <a:spcPts val="315"/>
                        </a:spcBef>
                      </a:pPr>
                      <a:r>
                        <a:rPr b="0" lang="fr-FR" sz="1800" spc="-1" strike="noStrike">
                          <a:solidFill>
                            <a:srgbClr val="292934"/>
                          </a:solidFill>
                          <a:latin typeface="Arial"/>
                        </a:rPr>
                        <a:t>N_estimators</a:t>
                      </a:r>
                      <a:r>
                        <a:rPr b="0" lang="fr-FR" sz="1800" spc="-60" strike="noStrike">
                          <a:solidFill>
                            <a:srgbClr val="292934"/>
                          </a:solidFill>
                          <a:latin typeface="Arial"/>
                        </a:rPr>
                        <a:t> </a:t>
                      </a:r>
                      <a:r>
                        <a:rPr b="0" lang="fr-FR" sz="1800" spc="-52"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38160">
                      <a:solidFill>
                        <a:srgbClr val="ffffff"/>
                      </a:solidFill>
                      <a:prstDash val="solid"/>
                    </a:lnB>
                    <a:solidFill>
                      <a:srgbClr val="dcdfde"/>
                    </a:solidFill>
                  </a:tcPr>
                </a:tc>
                <a:tc>
                  <a:txBody>
                    <a:bodyPr anchor="t">
                      <a:noAutofit/>
                    </a:bodyPr>
                    <a:p>
                      <a:pPr marL="1440" algn="ctr">
                        <a:lnSpc>
                          <a:spcPts val="2154"/>
                        </a:lnSpc>
                        <a:spcBef>
                          <a:spcPts val="315"/>
                        </a:spcBef>
                      </a:pPr>
                      <a:r>
                        <a:rPr b="0" lang="fr-FR" sz="1800" spc="-1" strike="noStrike">
                          <a:solidFill>
                            <a:srgbClr val="292934"/>
                          </a:solidFill>
                          <a:latin typeface="Arial"/>
                        </a:rPr>
                        <a:t>N_estimators</a:t>
                      </a:r>
                      <a:r>
                        <a:rPr b="0" lang="fr-FR" sz="1800" spc="-26" strike="noStrike">
                          <a:solidFill>
                            <a:srgbClr val="292934"/>
                          </a:solidFill>
                          <a:latin typeface="Arial"/>
                        </a:rPr>
                        <a:t> </a:t>
                      </a:r>
                      <a:r>
                        <a:rPr b="0" lang="fr-FR" sz="1800" spc="-1" strike="noStrike">
                          <a:solidFill>
                            <a:srgbClr val="292934"/>
                          </a:solidFill>
                          <a:latin typeface="Arial"/>
                        </a:rPr>
                        <a:t>:</a:t>
                      </a:r>
                      <a:r>
                        <a:rPr b="0" lang="fr-FR" sz="1800" spc="-35" strike="noStrike">
                          <a:solidFill>
                            <a:srgbClr val="292934"/>
                          </a:solidFill>
                          <a:latin typeface="Arial"/>
                        </a:rPr>
                        <a:t> </a:t>
                      </a:r>
                      <a:r>
                        <a:rPr b="0" lang="fr-FR" sz="1800" spc="-21" strike="noStrike">
                          <a:solidFill>
                            <a:srgbClr val="292934"/>
                          </a:solidFill>
                          <a:latin typeface="Arial"/>
                        </a:rPr>
                        <a:t>[10,</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38160">
                      <a:solidFill>
                        <a:srgbClr val="ffffff"/>
                      </a:solidFill>
                      <a:prstDash val="solid"/>
                    </a:lnB>
                    <a:solidFill>
                      <a:srgbClr val="dcdfde"/>
                    </a:solidFill>
                  </a:tcPr>
                </a:tc>
              </a:tr>
              <a:tr h="353520">
                <a:tc>
                  <a:txBody>
                    <a:bodyPr anchor="t">
                      <a:noAutofit/>
                    </a:bodyPr>
                    <a:p>
                      <a:pPr algn="ctr">
                        <a:lnSpc>
                          <a:spcPts val="2061"/>
                        </a:lnSpc>
                      </a:pPr>
                      <a:r>
                        <a:rPr b="0" lang="fr-FR" sz="1800" spc="-1" strike="noStrike">
                          <a:solidFill>
                            <a:srgbClr val="292934"/>
                          </a:solidFill>
                          <a:latin typeface="Arial"/>
                        </a:rPr>
                        <a:t>...,</a:t>
                      </a:r>
                      <a:r>
                        <a:rPr b="0" lang="fr-FR" sz="1800" spc="-41" strike="noStrike">
                          <a:solidFill>
                            <a:srgbClr val="292934"/>
                          </a:solidFill>
                          <a:latin typeface="Arial"/>
                        </a:rPr>
                        <a:t> </a:t>
                      </a:r>
                      <a:r>
                        <a:rPr b="0" lang="fr-FR" sz="1800" spc="-1" strike="noStrike">
                          <a:solidFill>
                            <a:srgbClr val="292934"/>
                          </a:solidFill>
                          <a:latin typeface="Arial"/>
                        </a:rPr>
                        <a:t>10,</a:t>
                      </a:r>
                      <a:r>
                        <a:rPr b="0" lang="fr-FR" sz="1800" spc="-12" strike="noStrike">
                          <a:solidFill>
                            <a:srgbClr val="292934"/>
                          </a:solidFill>
                          <a:latin typeface="Arial"/>
                        </a:rPr>
                        <a:t> </a:t>
                      </a:r>
                      <a:r>
                        <a:rPr b="0" lang="fr-FR" sz="1800" spc="-21" strike="noStrike">
                          <a:solidFill>
                            <a:srgbClr val="292934"/>
                          </a:solidFill>
                          <a:latin typeface="Arial"/>
                        </a:rPr>
                        <a:t>10</a:t>
                      </a:r>
                      <a:r>
                        <a:rPr b="0" lang="fr-FR" sz="1800" spc="-32" strike="noStrike" baseline="25000">
                          <a:solidFill>
                            <a:srgbClr val="292934"/>
                          </a:solidFill>
                          <a:latin typeface="Arial"/>
                        </a:rPr>
                        <a:t>2</a:t>
                      </a:r>
                      <a:r>
                        <a:rPr b="0" lang="fr-FR" sz="1800" spc="-21"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pPr algn="ctr">
                        <a:lnSpc>
                          <a:spcPts val="2061"/>
                        </a:lnSpc>
                      </a:pPr>
                      <a:r>
                        <a:rPr b="0" lang="fr-FR" sz="1800" spc="-1" strike="noStrike">
                          <a:solidFill>
                            <a:srgbClr val="292934"/>
                          </a:solidFill>
                          <a:latin typeface="Arial"/>
                        </a:rPr>
                        <a:t>... , </a:t>
                      </a:r>
                      <a:r>
                        <a:rPr b="0" lang="fr-FR" sz="1800" spc="-21" strike="noStrike">
                          <a:solidFill>
                            <a:srgbClr val="00af50"/>
                          </a:solidFill>
                          <a:latin typeface="Arial"/>
                        </a:rPr>
                        <a:t>10</a:t>
                      </a:r>
                      <a:r>
                        <a:rPr b="0" lang="fr-FR" sz="1800" spc="-32" strike="noStrike" baseline="25000">
                          <a:solidFill>
                            <a:srgbClr val="00af50"/>
                          </a:solidFill>
                          <a:latin typeface="Arial"/>
                        </a:rPr>
                        <a:t>-</a:t>
                      </a:r>
                      <a:r>
                        <a:rPr b="0" lang="fr-FR" sz="1800" spc="-75" strike="noStrike" baseline="25000">
                          <a:solidFill>
                            <a:srgbClr val="00af50"/>
                          </a:solidFill>
                          <a:latin typeface="Arial"/>
                        </a:rPr>
                        <a:t>1</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pPr marL="720" algn="ctr">
                        <a:lnSpc>
                          <a:spcPts val="2061"/>
                        </a:lnSpc>
                      </a:pPr>
                      <a:r>
                        <a:rPr b="0" lang="fr-FR" sz="1800" spc="-1" strike="noStrike">
                          <a:solidFill>
                            <a:srgbClr val="292934"/>
                          </a:solidFill>
                          <a:latin typeface="Arial"/>
                        </a:rPr>
                        <a:t>[100,</a:t>
                      </a:r>
                      <a:r>
                        <a:rPr b="0" lang="fr-FR" sz="1800" spc="-46" strike="noStrike">
                          <a:solidFill>
                            <a:srgbClr val="292934"/>
                          </a:solidFill>
                          <a:latin typeface="Arial"/>
                        </a:rPr>
                        <a:t> </a:t>
                      </a:r>
                      <a:r>
                        <a:rPr b="0" lang="fr-FR" sz="1800" spc="-1" strike="noStrike">
                          <a:solidFill>
                            <a:srgbClr val="292934"/>
                          </a:solidFill>
                          <a:latin typeface="Arial"/>
                        </a:rPr>
                        <a:t>500,</a:t>
                      </a:r>
                      <a:r>
                        <a:rPr b="0" lang="fr-FR" sz="1800" spc="-32" strike="noStrike">
                          <a:solidFill>
                            <a:srgbClr val="292934"/>
                          </a:solidFill>
                          <a:latin typeface="Arial"/>
                        </a:rPr>
                        <a:t> </a:t>
                      </a:r>
                      <a:r>
                        <a:rPr b="0" lang="fr-FR" sz="1800" spc="-12" strike="noStrike">
                          <a:solidFill>
                            <a:srgbClr val="00af50"/>
                          </a:solidFill>
                          <a:latin typeface="Arial"/>
                        </a:rPr>
                        <a:t>1000</a:t>
                      </a:r>
                      <a:r>
                        <a:rPr b="0" lang="fr-FR" sz="1800" spc="-12"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pPr marL="1440" algn="ctr">
                        <a:lnSpc>
                          <a:spcPts val="2061"/>
                        </a:lnSpc>
                      </a:pPr>
                      <a:r>
                        <a:rPr b="0" lang="fr-FR" sz="1800" spc="-1" strike="noStrike">
                          <a:solidFill>
                            <a:srgbClr val="292934"/>
                          </a:solidFill>
                          <a:latin typeface="Arial"/>
                        </a:rPr>
                        <a:t>50,</a:t>
                      </a:r>
                      <a:r>
                        <a:rPr b="0" lang="fr-FR" sz="1800" spc="-26" strike="noStrike">
                          <a:solidFill>
                            <a:srgbClr val="292934"/>
                          </a:solidFill>
                          <a:latin typeface="Arial"/>
                        </a:rPr>
                        <a:t> </a:t>
                      </a:r>
                      <a:r>
                        <a:rPr b="0" lang="fr-FR" sz="1800" spc="-1" strike="noStrike">
                          <a:solidFill>
                            <a:srgbClr val="292934"/>
                          </a:solidFill>
                          <a:latin typeface="Arial"/>
                        </a:rPr>
                        <a:t>100,</a:t>
                      </a:r>
                      <a:r>
                        <a:rPr b="0" lang="fr-FR" sz="1800" spc="-32" strike="noStrike">
                          <a:solidFill>
                            <a:srgbClr val="292934"/>
                          </a:solidFill>
                          <a:latin typeface="Arial"/>
                        </a:rPr>
                        <a:t> </a:t>
                      </a:r>
                      <a:r>
                        <a:rPr b="0" lang="fr-FR" sz="1800" spc="-1" strike="noStrike">
                          <a:solidFill>
                            <a:srgbClr val="292934"/>
                          </a:solidFill>
                          <a:latin typeface="Arial"/>
                        </a:rPr>
                        <a:t>300,</a:t>
                      </a:r>
                      <a:r>
                        <a:rPr b="0" lang="fr-FR" sz="1800" spc="-21" strike="noStrike">
                          <a:solidFill>
                            <a:srgbClr val="292934"/>
                          </a:solidFill>
                          <a:latin typeface="Arial"/>
                        </a:rPr>
                        <a:t> </a:t>
                      </a:r>
                      <a:r>
                        <a:rPr b="0" lang="fr-FR" sz="1800" spc="-21" strike="noStrike">
                          <a:solidFill>
                            <a:srgbClr val="00af50"/>
                          </a:solidFill>
                          <a:latin typeface="Arial"/>
                        </a:rPr>
                        <a:t>500</a:t>
                      </a:r>
                      <a:r>
                        <a:rPr b="0" lang="fr-FR" sz="1800" spc="-21"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r>
              <a:tr h="366120">
                <a:tc>
                  <a:txBody>
                    <a:bodyPr anchor="t">
                      <a:noAutofit/>
                    </a:bodyPr>
                    <a:p>
                      <a:endParaRPr b="0" lang="fr-FR" sz="1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dcdfde"/>
                    </a:solidFill>
                  </a:tcPr>
                </a:tc>
                <a:tc>
                  <a:txBody>
                    <a:bodyPr anchor="t">
                      <a:noAutofit/>
                    </a:bodyPr>
                    <a:p>
                      <a:endParaRPr b="0" lang="fr-FR" sz="1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dcdfde"/>
                    </a:solidFill>
                  </a:tcPr>
                </a:tc>
                <a:tc rowSpan="2">
                  <a:txBody>
                    <a:bodyPr anchor="t">
                      <a:noAutofit/>
                    </a:bodyPr>
                    <a:p>
                      <a:pPr algn="ctr">
                        <a:lnSpc>
                          <a:spcPts val="2064"/>
                        </a:lnSpc>
                      </a:pPr>
                      <a:r>
                        <a:rPr b="0" lang="fr-FR" sz="1800" spc="-12" strike="noStrike">
                          <a:solidFill>
                            <a:srgbClr val="292934"/>
                          </a:solidFill>
                          <a:latin typeface="Arial"/>
                        </a:rPr>
                        <a:t>2000]</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endParaRPr b="0" lang="fr-FR" sz="1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dcdfde"/>
                    </a:solidFill>
                  </a:tcPr>
                </a:tc>
              </a:tr>
              <a:tr h="365400">
                <a:tc>
                  <a:txBody>
                    <a:bodyPr anchor="t">
                      <a:noAutofit/>
                    </a:bodyPr>
                    <a:p>
                      <a:pPr algn="ctr">
                        <a:lnSpc>
                          <a:spcPts val="2154"/>
                        </a:lnSpc>
                        <a:spcBef>
                          <a:spcPts val="315"/>
                        </a:spcBef>
                      </a:pPr>
                      <a:r>
                        <a:rPr b="0" lang="fr-FR" sz="1800" spc="-1" strike="noStrike">
                          <a:solidFill>
                            <a:srgbClr val="292934"/>
                          </a:solidFill>
                          <a:latin typeface="Arial"/>
                        </a:rPr>
                        <a:t>L1_ratio</a:t>
                      </a:r>
                      <a:r>
                        <a:rPr b="0" lang="fr-FR" sz="1800" spc="-21" strike="noStrike">
                          <a:solidFill>
                            <a:srgbClr val="292934"/>
                          </a:solidFill>
                          <a:latin typeface="Arial"/>
                        </a:rPr>
                        <a:t> </a:t>
                      </a:r>
                      <a:r>
                        <a:rPr b="0" lang="fr-FR" sz="1800" spc="-1" strike="noStrike">
                          <a:solidFill>
                            <a:srgbClr val="292934"/>
                          </a:solidFill>
                          <a:latin typeface="Arial"/>
                        </a:rPr>
                        <a:t>:</a:t>
                      </a:r>
                      <a:r>
                        <a:rPr b="0" lang="fr-FR" sz="1800" spc="-15" strike="noStrike">
                          <a:solidFill>
                            <a:srgbClr val="292934"/>
                          </a:solidFill>
                          <a:latin typeface="Arial"/>
                        </a:rPr>
                        <a:t> </a:t>
                      </a:r>
                      <a:r>
                        <a:rPr b="0" lang="fr-FR" sz="1800" spc="-1" strike="noStrike">
                          <a:solidFill>
                            <a:srgbClr val="292934"/>
                          </a:solidFill>
                          <a:latin typeface="Arial"/>
                        </a:rPr>
                        <a:t>[0.1,</a:t>
                      </a:r>
                      <a:r>
                        <a:rPr b="0" lang="fr-FR" sz="1800" spc="-32" strike="noStrike">
                          <a:solidFill>
                            <a:srgbClr val="292934"/>
                          </a:solidFill>
                          <a:latin typeface="Arial"/>
                        </a:rPr>
                        <a:t> </a:t>
                      </a:r>
                      <a:r>
                        <a:rPr b="0" lang="fr-FR" sz="1800" spc="-21" strike="noStrike">
                          <a:solidFill>
                            <a:srgbClr val="292934"/>
                          </a:solidFill>
                          <a:latin typeface="Arial"/>
                        </a:rPr>
                        <a:t>0.2,</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defee"/>
                    </a:solidFill>
                  </a:tcPr>
                </a:tc>
                <a:tc>
                  <a:txBody>
                    <a:bodyPr anchor="t">
                      <a:noAutofit/>
                    </a:bodyPr>
                    <a:p>
                      <a:pPr algn="ctr">
                        <a:lnSpc>
                          <a:spcPts val="2154"/>
                        </a:lnSpc>
                        <a:spcBef>
                          <a:spcPts val="315"/>
                        </a:spcBef>
                      </a:pPr>
                      <a:r>
                        <a:rPr b="0" lang="fr-FR" sz="1800" spc="-1" strike="noStrike">
                          <a:solidFill>
                            <a:srgbClr val="292934"/>
                          </a:solidFill>
                          <a:latin typeface="Arial"/>
                        </a:rPr>
                        <a:t>Epsilon</a:t>
                      </a:r>
                      <a:r>
                        <a:rPr b="0" lang="fr-FR" sz="1800" spc="-12" strike="noStrike">
                          <a:solidFill>
                            <a:srgbClr val="292934"/>
                          </a:solidFill>
                          <a:latin typeface="Arial"/>
                        </a:rPr>
                        <a:t> </a:t>
                      </a:r>
                      <a:r>
                        <a:rPr b="0" lang="fr-FR" sz="1800" spc="-1" strike="noStrike">
                          <a:solidFill>
                            <a:srgbClr val="292934"/>
                          </a:solidFill>
                          <a:latin typeface="Arial"/>
                        </a:rPr>
                        <a:t>:</a:t>
                      </a:r>
                      <a:r>
                        <a:rPr b="0" lang="fr-FR" sz="1800" spc="-7" strike="noStrike">
                          <a:solidFill>
                            <a:srgbClr val="292934"/>
                          </a:solidFill>
                          <a:latin typeface="Arial"/>
                        </a:rPr>
                        <a:t> </a:t>
                      </a:r>
                      <a:r>
                        <a:rPr b="0" lang="fr-FR" sz="1800" spc="-12" strike="noStrike">
                          <a:solidFill>
                            <a:srgbClr val="292934"/>
                          </a:solidFill>
                          <a:latin typeface="Arial"/>
                        </a:rPr>
                        <a:t>[0.001,</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defee"/>
                    </a:solidFill>
                  </a:tcPr>
                </a:tc>
                <a:tc vMerge="1">
                  <a:txBody>
                    <a:bodyPr lIns="90000" rIns="90000" tIns="45000" bIns="45000" anchor="t">
                      <a:noAutofit/>
                    </a:bodyPr>
                    <a:p>
                      <a:endParaRPr b="0" lang="fr-FR"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anchor="t">
                      <a:noAutofit/>
                    </a:bodyPr>
                    <a:p>
                      <a:pPr marL="720" algn="ctr">
                        <a:lnSpc>
                          <a:spcPts val="2154"/>
                        </a:lnSpc>
                        <a:spcBef>
                          <a:spcPts val="315"/>
                        </a:spcBef>
                      </a:pPr>
                      <a:r>
                        <a:rPr b="0" lang="fr-FR" sz="1800" spc="-1" strike="noStrike">
                          <a:solidFill>
                            <a:srgbClr val="292934"/>
                          </a:solidFill>
                          <a:latin typeface="Arial"/>
                        </a:rPr>
                        <a:t>Min_samples_leaf</a:t>
                      </a:r>
                      <a:r>
                        <a:rPr b="0" lang="fr-FR" sz="1800" spc="-46" strike="noStrike">
                          <a:solidFill>
                            <a:srgbClr val="292934"/>
                          </a:solidFill>
                          <a:latin typeface="Arial"/>
                        </a:rPr>
                        <a:t> </a:t>
                      </a:r>
                      <a:r>
                        <a:rPr b="0" lang="fr-FR" sz="1800" spc="-52"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defee"/>
                    </a:solidFill>
                  </a:tcPr>
                </a:tc>
              </a:tr>
              <a:tr h="366120">
                <a:tc>
                  <a:txBody>
                    <a:bodyPr anchor="t">
                      <a:noAutofit/>
                    </a:bodyPr>
                    <a:p>
                      <a:pPr marL="326520">
                        <a:lnSpc>
                          <a:spcPts val="2064"/>
                        </a:lnSpc>
                      </a:pPr>
                      <a:r>
                        <a:rPr b="0" lang="fr-FR" sz="1800" spc="-1" strike="noStrike">
                          <a:solidFill>
                            <a:srgbClr val="292934"/>
                          </a:solidFill>
                          <a:latin typeface="Arial"/>
                        </a:rPr>
                        <a:t>0.3</a:t>
                      </a:r>
                      <a:r>
                        <a:rPr b="0" lang="fr-FR" sz="1800" spc="-46" strike="noStrike">
                          <a:solidFill>
                            <a:srgbClr val="292934"/>
                          </a:solidFill>
                          <a:latin typeface="Arial"/>
                        </a:rPr>
                        <a:t> </a:t>
                      </a:r>
                      <a:r>
                        <a:rPr b="0" lang="fr-FR" sz="1800" spc="-1" strike="noStrike">
                          <a:solidFill>
                            <a:srgbClr val="292934"/>
                          </a:solidFill>
                          <a:latin typeface="Arial"/>
                        </a:rPr>
                        <a:t>...</a:t>
                      </a:r>
                      <a:r>
                        <a:rPr b="0" lang="fr-FR" sz="1800" spc="-1" strike="noStrike">
                          <a:solidFill>
                            <a:srgbClr val="00af50"/>
                          </a:solidFill>
                          <a:latin typeface="Arial"/>
                        </a:rPr>
                        <a:t>0.6</a:t>
                      </a:r>
                      <a:r>
                        <a:rPr b="0" lang="fr-FR" sz="1800" spc="-1" strike="noStrike">
                          <a:solidFill>
                            <a:srgbClr val="292934"/>
                          </a:solidFill>
                          <a:latin typeface="Arial"/>
                        </a:rPr>
                        <a:t>....</a:t>
                      </a:r>
                      <a:r>
                        <a:rPr b="0" lang="fr-FR" sz="1800" spc="-32" strike="noStrike">
                          <a:solidFill>
                            <a:srgbClr val="292934"/>
                          </a:solidFill>
                          <a:latin typeface="Arial"/>
                        </a:rPr>
                        <a:t> </a:t>
                      </a:r>
                      <a:r>
                        <a:rPr b="0" lang="fr-FR" sz="1800" spc="-26" strike="noStrike">
                          <a:solidFill>
                            <a:srgbClr val="292934"/>
                          </a:solidFill>
                          <a:latin typeface="Arial"/>
                        </a:rPr>
                        <a:t>0.9</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edefee"/>
                    </a:solidFill>
                  </a:tcPr>
                </a:tc>
                <a:tc>
                  <a:txBody>
                    <a:bodyPr anchor="t">
                      <a:noAutofit/>
                    </a:bodyPr>
                    <a:p>
                      <a:pPr algn="ctr">
                        <a:lnSpc>
                          <a:spcPts val="2064"/>
                        </a:lnSpc>
                      </a:pPr>
                      <a:r>
                        <a:rPr b="0" lang="fr-FR" sz="1800" spc="-1" strike="noStrike">
                          <a:solidFill>
                            <a:srgbClr val="292934"/>
                          </a:solidFill>
                          <a:latin typeface="Arial"/>
                        </a:rPr>
                        <a:t>0.01,</a:t>
                      </a:r>
                      <a:r>
                        <a:rPr b="0" lang="fr-FR" sz="1800" spc="-35" strike="noStrike">
                          <a:solidFill>
                            <a:srgbClr val="292934"/>
                          </a:solidFill>
                          <a:latin typeface="Arial"/>
                        </a:rPr>
                        <a:t> </a:t>
                      </a:r>
                      <a:r>
                        <a:rPr b="0" lang="fr-FR" sz="1800" spc="-1" strike="noStrike">
                          <a:solidFill>
                            <a:srgbClr val="00af50"/>
                          </a:solidFill>
                          <a:latin typeface="Arial"/>
                        </a:rPr>
                        <a:t>0.1</a:t>
                      </a:r>
                      <a:r>
                        <a:rPr b="0" lang="fr-FR" sz="1800" spc="-1" strike="noStrike">
                          <a:solidFill>
                            <a:srgbClr val="292934"/>
                          </a:solidFill>
                          <a:latin typeface="Arial"/>
                        </a:rPr>
                        <a:t>,</a:t>
                      </a:r>
                      <a:r>
                        <a:rPr b="0" lang="fr-FR" sz="1800" spc="-21" strike="noStrike">
                          <a:solidFill>
                            <a:srgbClr val="292934"/>
                          </a:solidFill>
                          <a:latin typeface="Arial"/>
                        </a:rPr>
                        <a:t> </a:t>
                      </a:r>
                      <a:r>
                        <a:rPr b="0" lang="fr-FR" sz="1800" spc="-26" strike="noStrike">
                          <a:solidFill>
                            <a:srgbClr val="292934"/>
                          </a:solidFill>
                          <a:latin typeface="Arial"/>
                        </a:rPr>
                        <a:t>1]</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edefee"/>
                    </a:solidFill>
                  </a:tcPr>
                </a:tc>
                <a:tc>
                  <a:txBody>
                    <a:bodyPr anchor="t">
                      <a:noAutofit/>
                    </a:bodyPr>
                    <a:p>
                      <a:endParaRPr b="0" lang="fr-FR" sz="19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pPr marL="1440" algn="ctr">
                        <a:lnSpc>
                          <a:spcPts val="2064"/>
                        </a:lnSpc>
                      </a:pPr>
                      <a:r>
                        <a:rPr b="0" lang="fr-FR" sz="1800" spc="-1" strike="noStrike">
                          <a:solidFill>
                            <a:srgbClr val="292934"/>
                          </a:solidFill>
                          <a:latin typeface="Arial"/>
                        </a:rPr>
                        <a:t>[</a:t>
                      </a:r>
                      <a:r>
                        <a:rPr b="0" lang="fr-FR" sz="1800" spc="-1" strike="noStrike">
                          <a:solidFill>
                            <a:srgbClr val="00af50"/>
                          </a:solidFill>
                          <a:latin typeface="Arial"/>
                        </a:rPr>
                        <a:t>1</a:t>
                      </a:r>
                      <a:r>
                        <a:rPr b="0" lang="fr-FR" sz="1800" spc="-1" strike="noStrike">
                          <a:solidFill>
                            <a:srgbClr val="292934"/>
                          </a:solidFill>
                          <a:latin typeface="Arial"/>
                        </a:rPr>
                        <a:t>,</a:t>
                      </a:r>
                      <a:r>
                        <a:rPr b="0" lang="fr-FR" sz="1800" spc="-26" strike="noStrike">
                          <a:solidFill>
                            <a:srgbClr val="292934"/>
                          </a:solidFill>
                          <a:latin typeface="Arial"/>
                        </a:rPr>
                        <a:t> </a:t>
                      </a:r>
                      <a:r>
                        <a:rPr b="0" lang="fr-FR" sz="1800" spc="-1" strike="noStrike">
                          <a:solidFill>
                            <a:srgbClr val="292934"/>
                          </a:solidFill>
                          <a:latin typeface="Arial"/>
                        </a:rPr>
                        <a:t>3,</a:t>
                      </a:r>
                      <a:r>
                        <a:rPr b="0" lang="fr-FR" sz="1800" spc="-7" strike="noStrike">
                          <a:solidFill>
                            <a:srgbClr val="292934"/>
                          </a:solidFill>
                          <a:latin typeface="Arial"/>
                        </a:rPr>
                        <a:t> </a:t>
                      </a:r>
                      <a:r>
                        <a:rPr b="0" lang="fr-FR" sz="1800" spc="-1" strike="noStrike">
                          <a:solidFill>
                            <a:srgbClr val="292934"/>
                          </a:solidFill>
                          <a:latin typeface="Arial"/>
                        </a:rPr>
                        <a:t>5,</a:t>
                      </a:r>
                      <a:r>
                        <a:rPr b="0" lang="fr-FR" sz="1800" spc="-12" strike="noStrike">
                          <a:solidFill>
                            <a:srgbClr val="292934"/>
                          </a:solidFill>
                          <a:latin typeface="Arial"/>
                        </a:rPr>
                        <a:t> </a:t>
                      </a:r>
                      <a:r>
                        <a:rPr b="0" lang="fr-FR" sz="1800" spc="-26" strike="noStrike">
                          <a:solidFill>
                            <a:srgbClr val="292934"/>
                          </a:solidFill>
                          <a:latin typeface="Arial"/>
                        </a:rPr>
                        <a:t>10]</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edefee"/>
                    </a:solidFill>
                  </a:tcPr>
                </a:tc>
              </a:tr>
              <a:tr h="366120">
                <a:tc>
                  <a:txBody>
                    <a:bodyPr anchor="t">
                      <a:noAutofit/>
                    </a:bodyPr>
                    <a:p>
                      <a:pPr algn="ctr">
                        <a:lnSpc>
                          <a:spcPts val="2154"/>
                        </a:lnSpc>
                        <a:spcBef>
                          <a:spcPts val="320"/>
                        </a:spcBef>
                      </a:pPr>
                      <a:r>
                        <a:rPr b="0" lang="fr-FR" sz="1800" spc="-52" strike="noStrike">
                          <a:solidFill>
                            <a:srgbClr val="292934"/>
                          </a:solidFill>
                          <a:latin typeface="Arial"/>
                        </a:rPr>
                        <a:t>Tol</a:t>
                      </a:r>
                      <a:r>
                        <a:rPr b="0" lang="fr-FR" sz="1800" spc="-66" strike="noStrike">
                          <a:solidFill>
                            <a:srgbClr val="292934"/>
                          </a:solidFill>
                          <a:latin typeface="Arial"/>
                        </a:rPr>
                        <a:t> </a:t>
                      </a:r>
                      <a:r>
                        <a:rPr b="0" lang="fr-FR" sz="1800" spc="-52"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e"/>
                    </a:solidFill>
                  </a:tcPr>
                </a:tc>
                <a:tc>
                  <a:txBody>
                    <a:bodyPr anchor="t">
                      <a:noAutofit/>
                    </a:bodyPr>
                    <a:p>
                      <a:pPr algn="ctr">
                        <a:lnSpc>
                          <a:spcPts val="2154"/>
                        </a:lnSpc>
                        <a:spcBef>
                          <a:spcPts val="320"/>
                        </a:spcBef>
                      </a:pPr>
                      <a:r>
                        <a:rPr b="0" lang="fr-FR" sz="1800" spc="-1" strike="noStrike">
                          <a:solidFill>
                            <a:srgbClr val="292934"/>
                          </a:solidFill>
                          <a:latin typeface="Arial"/>
                        </a:rPr>
                        <a:t>C</a:t>
                      </a:r>
                      <a:r>
                        <a:rPr b="0" lang="fr-FR" sz="1800" spc="-26" strike="noStrike">
                          <a:solidFill>
                            <a:srgbClr val="292934"/>
                          </a:solidFill>
                          <a:latin typeface="Arial"/>
                        </a:rPr>
                        <a:t> </a:t>
                      </a:r>
                      <a:r>
                        <a:rPr b="0" lang="fr-FR" sz="1800" spc="-1" strike="noStrike">
                          <a:solidFill>
                            <a:srgbClr val="292934"/>
                          </a:solidFill>
                          <a:latin typeface="Arial"/>
                        </a:rPr>
                        <a:t>:</a:t>
                      </a:r>
                      <a:r>
                        <a:rPr b="0" lang="fr-FR" sz="1800" spc="-15" strike="noStrike">
                          <a:solidFill>
                            <a:srgbClr val="292934"/>
                          </a:solidFill>
                          <a:latin typeface="Arial"/>
                        </a:rPr>
                        <a:t> </a:t>
                      </a:r>
                      <a:r>
                        <a:rPr b="0" lang="fr-FR" sz="1800" spc="-1" strike="noStrike">
                          <a:solidFill>
                            <a:srgbClr val="292934"/>
                          </a:solidFill>
                          <a:latin typeface="Arial"/>
                        </a:rPr>
                        <a:t>[0.001,</a:t>
                      </a:r>
                      <a:r>
                        <a:rPr b="0" lang="fr-FR" sz="1800" spc="-12" strike="noStrike">
                          <a:solidFill>
                            <a:srgbClr val="292934"/>
                          </a:solidFill>
                          <a:latin typeface="Arial"/>
                        </a:rPr>
                        <a:t> </a:t>
                      </a:r>
                      <a:r>
                        <a:rPr b="0" lang="fr-FR" sz="1800" spc="-21" strike="noStrike">
                          <a:solidFill>
                            <a:srgbClr val="292934"/>
                          </a:solidFill>
                          <a:latin typeface="Arial"/>
                        </a:rPr>
                        <a:t>0.01,</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e"/>
                    </a:solidFill>
                  </a:tcPr>
                </a:tc>
                <a:tc>
                  <a:txBody>
                    <a:bodyPr anchor="t">
                      <a:noAutofit/>
                    </a:bodyPr>
                    <a:p>
                      <a:endParaRPr b="0" lang="fr-FR" sz="19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pPr marL="1800" algn="ctr">
                        <a:lnSpc>
                          <a:spcPts val="2154"/>
                        </a:lnSpc>
                        <a:spcBef>
                          <a:spcPts val="320"/>
                        </a:spcBef>
                      </a:pPr>
                      <a:r>
                        <a:rPr b="0" lang="fr-FR" sz="1800" spc="-1" strike="noStrike">
                          <a:solidFill>
                            <a:srgbClr val="292934"/>
                          </a:solidFill>
                          <a:latin typeface="Arial"/>
                        </a:rPr>
                        <a:t>Max_features</a:t>
                      </a:r>
                      <a:r>
                        <a:rPr b="0" lang="fr-FR" sz="1800" spc="-35" strike="noStrike">
                          <a:solidFill>
                            <a:srgbClr val="292934"/>
                          </a:solidFill>
                          <a:latin typeface="Arial"/>
                        </a:rPr>
                        <a:t> </a:t>
                      </a:r>
                      <a:r>
                        <a:rPr b="0" lang="fr-FR" sz="1800" spc="-52"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e"/>
                    </a:solidFill>
                  </a:tcPr>
                </a:tc>
              </a:tr>
              <a:tr h="366120">
                <a:tc>
                  <a:txBody>
                    <a:bodyPr anchor="t">
                      <a:noAutofit/>
                    </a:bodyPr>
                    <a:p>
                      <a:pPr algn="ctr">
                        <a:lnSpc>
                          <a:spcPts val="2061"/>
                        </a:lnSpc>
                      </a:pPr>
                      <a:r>
                        <a:rPr b="0" lang="fr-FR" sz="1800" spc="-12" strike="noStrike">
                          <a:solidFill>
                            <a:srgbClr val="00af50"/>
                          </a:solidFill>
                          <a:latin typeface="Arial"/>
                        </a:rPr>
                        <a:t>[0.1</a:t>
                      </a:r>
                      <a:r>
                        <a:rPr b="0" lang="fr-FR" sz="1800" spc="-12" strike="noStrike">
                          <a:solidFill>
                            <a:srgbClr val="292934"/>
                          </a:solidFill>
                          <a:latin typeface="Arial"/>
                        </a:rPr>
                        <a:t>,0.01,0.001,0.0</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pPr algn="ctr">
                        <a:lnSpc>
                          <a:spcPts val="2061"/>
                        </a:lnSpc>
                      </a:pPr>
                      <a:r>
                        <a:rPr b="0" lang="fr-FR" sz="1800" spc="-1" strike="noStrike">
                          <a:solidFill>
                            <a:srgbClr val="292934"/>
                          </a:solidFill>
                          <a:latin typeface="Arial"/>
                        </a:rPr>
                        <a:t>0.1,</a:t>
                      </a:r>
                      <a:r>
                        <a:rPr b="0" lang="fr-FR" sz="1800" spc="-26" strike="noStrike">
                          <a:solidFill>
                            <a:srgbClr val="292934"/>
                          </a:solidFill>
                          <a:latin typeface="Arial"/>
                        </a:rPr>
                        <a:t> </a:t>
                      </a:r>
                      <a:r>
                        <a:rPr b="0" lang="fr-FR" sz="1800" spc="-1" strike="noStrike">
                          <a:solidFill>
                            <a:srgbClr val="292934"/>
                          </a:solidFill>
                          <a:latin typeface="Arial"/>
                        </a:rPr>
                        <a:t>1,</a:t>
                      </a:r>
                      <a:r>
                        <a:rPr b="0" lang="fr-FR" sz="1800" spc="-26" strike="noStrike">
                          <a:solidFill>
                            <a:srgbClr val="292934"/>
                          </a:solidFill>
                          <a:latin typeface="Arial"/>
                        </a:rPr>
                        <a:t> </a:t>
                      </a:r>
                      <a:r>
                        <a:rPr b="0" lang="fr-FR" sz="1800" spc="-26" strike="noStrike">
                          <a:solidFill>
                            <a:srgbClr val="00af50"/>
                          </a:solidFill>
                          <a:latin typeface="Arial"/>
                        </a:rPr>
                        <a:t>10</a:t>
                      </a:r>
                      <a:r>
                        <a:rPr b="0" lang="fr-FR" sz="1800" spc="-26"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endParaRPr b="0" lang="fr-FR" sz="17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c>
                  <a:txBody>
                    <a:bodyPr anchor="t">
                      <a:noAutofit/>
                    </a:bodyPr>
                    <a:p>
                      <a:pPr algn="ctr">
                        <a:lnSpc>
                          <a:spcPts val="2061"/>
                        </a:lnSpc>
                      </a:pPr>
                      <a:r>
                        <a:rPr b="0" lang="fr-FR" sz="1800" spc="-1" strike="noStrike">
                          <a:solidFill>
                            <a:srgbClr val="292934"/>
                          </a:solidFill>
                          <a:latin typeface="Arial"/>
                        </a:rPr>
                        <a:t>[auto,</a:t>
                      </a:r>
                      <a:r>
                        <a:rPr b="0" lang="fr-FR" sz="1800" spc="-12" strike="noStrike">
                          <a:solidFill>
                            <a:srgbClr val="292934"/>
                          </a:solidFill>
                          <a:latin typeface="Arial"/>
                        </a:rPr>
                        <a:t> </a:t>
                      </a:r>
                      <a:r>
                        <a:rPr b="0" lang="fr-FR" sz="1800" spc="-12" strike="noStrike">
                          <a:solidFill>
                            <a:srgbClr val="00af50"/>
                          </a:solidFill>
                          <a:latin typeface="Arial"/>
                        </a:rPr>
                        <a:t>sqrt</a:t>
                      </a:r>
                      <a:r>
                        <a:rPr b="0" lang="fr-FR" sz="1800" spc="-12" strike="noStrike">
                          <a:solidFill>
                            <a:srgbClr val="292934"/>
                          </a:solidFill>
                          <a:latin typeface="Arial"/>
                        </a:rPr>
                        <a:t>]</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noFill/>
                      <a:prstDash val="solid"/>
                    </a:lnB>
                    <a:solidFill>
                      <a:srgbClr val="dcdfde"/>
                    </a:solidFill>
                  </a:tcPr>
                </a:tc>
              </a:tr>
              <a:tr h="366120">
                <a:tc>
                  <a:txBody>
                    <a:bodyPr anchor="t">
                      <a:noAutofit/>
                    </a:bodyPr>
                    <a:p>
                      <a:pPr algn="ctr">
                        <a:lnSpc>
                          <a:spcPts val="2064"/>
                        </a:lnSpc>
                      </a:pPr>
                      <a:r>
                        <a:rPr b="0" lang="fr-FR" sz="1800" spc="-21" strike="noStrike">
                          <a:solidFill>
                            <a:srgbClr val="292934"/>
                          </a:solidFill>
                          <a:latin typeface="Arial"/>
                        </a:rPr>
                        <a:t>001]</a:t>
                      </a:r>
                      <a:endParaRPr b="0" lang="fr-F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dcdfde"/>
                    </a:solidFill>
                  </a:tcPr>
                </a:tc>
                <a:tc>
                  <a:txBody>
                    <a:bodyPr anchor="t">
                      <a:noAutofit/>
                    </a:bodyPr>
                    <a:p>
                      <a:endParaRPr b="0" lang="fr-FR" sz="19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dcdfde"/>
                    </a:solidFill>
                  </a:tcPr>
                </a:tc>
                <a:tc>
                  <a:txBody>
                    <a:bodyPr anchor="t">
                      <a:noAutofit/>
                    </a:bodyPr>
                    <a:p>
                      <a:endParaRPr b="0" lang="fr-FR" sz="19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dcdfde"/>
                    </a:solidFill>
                  </a:tcPr>
                </a:tc>
                <a:tc>
                  <a:txBody>
                    <a:bodyPr anchor="t">
                      <a:noAutofit/>
                    </a:bodyPr>
                    <a:p>
                      <a:endParaRPr b="0" lang="fr-FR" sz="1900" spc="-1" strike="noStrike">
                        <a:solidFill>
                          <a:srgbClr val="000000"/>
                        </a:solidFill>
                        <a:latin typeface="Times New Roman"/>
                      </a:endParaRPr>
                    </a:p>
                  </a:txBody>
                  <a:tcPr anchor="t" marL="91440" marR="91440">
                    <a:lnL w="12240">
                      <a:solidFill>
                        <a:srgbClr val="ffffff"/>
                      </a:solidFill>
                      <a:prstDash val="solid"/>
                    </a:lnL>
                    <a:lnR w="12240">
                      <a:solidFill>
                        <a:srgbClr val="ffffff"/>
                      </a:solidFill>
                      <a:prstDash val="solid"/>
                    </a:lnR>
                    <a:lnT w="12240">
                      <a:noFill/>
                      <a:prstDash val="solid"/>
                    </a:lnT>
                    <a:lnB w="12240">
                      <a:solidFill>
                        <a:srgbClr val="ffffff"/>
                      </a:solidFill>
                      <a:prstDash val="solid"/>
                    </a:lnB>
                    <a:solidFill>
                      <a:srgbClr val="dcdfde"/>
                    </a:solidFill>
                  </a:tcPr>
                </a:tc>
              </a:tr>
            </a:tbl>
          </a:graphicData>
        </a:graphic>
      </p:graphicFrame>
      <p:sp>
        <p:nvSpPr>
          <p:cNvPr id="290" name="object 5"/>
          <p:cNvSpPr/>
          <p:nvPr/>
        </p:nvSpPr>
        <p:spPr>
          <a:xfrm>
            <a:off x="402480" y="5225760"/>
            <a:ext cx="3933000" cy="286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fr-FR" sz="1800" spc="-1" strike="noStrike">
                <a:solidFill>
                  <a:srgbClr val="00af50"/>
                </a:solidFill>
                <a:latin typeface="Arial"/>
                <a:ea typeface="DejaVu Sans"/>
              </a:rPr>
              <a:t>Combinaison</a:t>
            </a:r>
            <a:r>
              <a:rPr b="0" lang="fr-FR" sz="1800" spc="-15" strike="noStrike">
                <a:solidFill>
                  <a:srgbClr val="00af50"/>
                </a:solidFill>
                <a:latin typeface="Arial"/>
                <a:ea typeface="DejaVu Sans"/>
              </a:rPr>
              <a:t> </a:t>
            </a:r>
            <a:r>
              <a:rPr b="0" lang="fr-FR" sz="1800" spc="-1" strike="noStrike">
                <a:solidFill>
                  <a:srgbClr val="00af50"/>
                </a:solidFill>
                <a:latin typeface="Arial"/>
                <a:ea typeface="DejaVu Sans"/>
              </a:rPr>
              <a:t>optimale</a:t>
            </a:r>
            <a:r>
              <a:rPr b="0" lang="fr-FR" sz="1800" spc="-32" strike="noStrike">
                <a:solidFill>
                  <a:srgbClr val="00af50"/>
                </a:solidFill>
                <a:latin typeface="Arial"/>
                <a:ea typeface="DejaVu Sans"/>
              </a:rPr>
              <a:t> </a:t>
            </a:r>
            <a:r>
              <a:rPr b="0" lang="fr-FR" sz="1800" spc="-1" strike="noStrike">
                <a:solidFill>
                  <a:srgbClr val="00af50"/>
                </a:solidFill>
                <a:latin typeface="Arial"/>
                <a:ea typeface="DejaVu Sans"/>
              </a:rPr>
              <a:t>des</a:t>
            </a:r>
            <a:r>
              <a:rPr b="0" lang="fr-FR" sz="1800" spc="-41" strike="noStrike">
                <a:solidFill>
                  <a:srgbClr val="00af50"/>
                </a:solidFill>
                <a:latin typeface="Arial"/>
                <a:ea typeface="DejaVu Sans"/>
              </a:rPr>
              <a:t> </a:t>
            </a:r>
            <a:r>
              <a:rPr b="0" lang="fr-FR" sz="1800" spc="-12" strike="noStrike">
                <a:solidFill>
                  <a:srgbClr val="00af50"/>
                </a:solidFill>
                <a:latin typeface="Arial"/>
                <a:ea typeface="DejaVu Sans"/>
              </a:rPr>
              <a:t>paramètres</a:t>
            </a: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object 2"/>
          <p:cNvSpPr/>
          <p:nvPr/>
        </p:nvSpPr>
        <p:spPr>
          <a:xfrm>
            <a:off x="801000" y="2264040"/>
            <a:ext cx="8019000" cy="14752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fr-FR" sz="4800" spc="-1" strike="noStrike">
                <a:solidFill>
                  <a:srgbClr val="f3f1dc"/>
                </a:solidFill>
                <a:latin typeface="Arial"/>
                <a:ea typeface="DejaVu Sans"/>
              </a:rPr>
              <a:t>IV</a:t>
            </a:r>
            <a:r>
              <a:rPr b="0" lang="fr-FR" sz="4800" spc="-296" strike="noStrike">
                <a:solidFill>
                  <a:srgbClr val="f3f1dc"/>
                </a:solidFill>
                <a:latin typeface="Arial"/>
                <a:ea typeface="DejaVu Sans"/>
              </a:rPr>
              <a:t> </a:t>
            </a:r>
            <a:r>
              <a:rPr b="0" lang="fr-FR" sz="4800" spc="-151" strike="noStrike">
                <a:solidFill>
                  <a:srgbClr val="f3f1dc"/>
                </a:solidFill>
                <a:latin typeface="Arial"/>
                <a:ea typeface="DejaVu Sans"/>
              </a:rPr>
              <a:t>–PRÉSENTATION</a:t>
            </a:r>
            <a:r>
              <a:rPr b="0" lang="fr-FR" sz="4800" spc="-231" strike="noStrike">
                <a:solidFill>
                  <a:srgbClr val="f3f1dc"/>
                </a:solidFill>
                <a:latin typeface="Arial"/>
                <a:ea typeface="DejaVu Sans"/>
              </a:rPr>
              <a:t> </a:t>
            </a:r>
            <a:r>
              <a:rPr b="0" lang="fr-FR" sz="4800" spc="-35" strike="noStrike">
                <a:solidFill>
                  <a:srgbClr val="f3f1dc"/>
                </a:solidFill>
                <a:latin typeface="Arial"/>
                <a:ea typeface="DejaVu Sans"/>
              </a:rPr>
              <a:t>DU </a:t>
            </a:r>
            <a:r>
              <a:rPr b="0" lang="fr-FR" sz="4800" spc="-100" strike="noStrike">
                <a:solidFill>
                  <a:srgbClr val="f3f1dc"/>
                </a:solidFill>
                <a:latin typeface="Arial"/>
                <a:ea typeface="DejaVu Sans"/>
              </a:rPr>
              <a:t>MODÈLE</a:t>
            </a:r>
            <a:r>
              <a:rPr b="0" lang="fr-FR" sz="4800" spc="-216" strike="noStrike">
                <a:solidFill>
                  <a:srgbClr val="f3f1dc"/>
                </a:solidFill>
                <a:latin typeface="Arial"/>
                <a:ea typeface="DejaVu Sans"/>
              </a:rPr>
              <a:t> </a:t>
            </a:r>
            <a:r>
              <a:rPr b="0" lang="fr-FR" sz="4800" spc="-12" strike="noStrike">
                <a:solidFill>
                  <a:srgbClr val="f3f1dc"/>
                </a:solidFill>
                <a:latin typeface="Arial"/>
                <a:ea typeface="DejaVu Sans"/>
              </a:rPr>
              <a:t>FINAL </a:t>
            </a:r>
            <a:endParaRPr b="0" lang="fr-FR" sz="4800" spc="-1" strike="noStrike">
              <a:solidFill>
                <a:srgbClr val="000000"/>
              </a:solidFill>
              <a:latin typeface="Arial"/>
            </a:endParaRPr>
          </a:p>
        </p:txBody>
      </p:sp>
      <p:sp>
        <p:nvSpPr>
          <p:cNvPr id="292" name="object 3"/>
          <p:cNvSpPr/>
          <p:nvPr/>
        </p:nvSpPr>
        <p:spPr>
          <a:xfrm>
            <a:off x="801000" y="3881880"/>
            <a:ext cx="5289120" cy="3780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fr-FR" sz="2400" spc="-1" strike="noStrike">
                <a:solidFill>
                  <a:srgbClr val="ffc000"/>
                </a:solidFill>
                <a:latin typeface="Arial"/>
                <a:ea typeface="DejaVu Sans"/>
              </a:rPr>
              <a:t>ainsi</a:t>
            </a:r>
            <a:r>
              <a:rPr b="0" lang="fr-FR" sz="2400" spc="-21" strike="noStrike">
                <a:solidFill>
                  <a:srgbClr val="ffc000"/>
                </a:solidFill>
                <a:latin typeface="Arial"/>
                <a:ea typeface="DejaVu Sans"/>
              </a:rPr>
              <a:t> </a:t>
            </a:r>
            <a:r>
              <a:rPr b="0" lang="fr-FR" sz="2400" spc="-1" strike="noStrike">
                <a:solidFill>
                  <a:srgbClr val="ffc000"/>
                </a:solidFill>
                <a:latin typeface="Arial"/>
                <a:ea typeface="DejaVu Sans"/>
              </a:rPr>
              <a:t>que</a:t>
            </a:r>
            <a:r>
              <a:rPr b="0" lang="fr-FR" sz="2400" spc="-35" strike="noStrike">
                <a:solidFill>
                  <a:srgbClr val="ffc000"/>
                </a:solidFill>
                <a:latin typeface="Arial"/>
                <a:ea typeface="DejaVu Sans"/>
              </a:rPr>
              <a:t> </a:t>
            </a:r>
            <a:r>
              <a:rPr b="0" lang="fr-FR" sz="2400" spc="-1" strike="noStrike">
                <a:solidFill>
                  <a:srgbClr val="ffc000"/>
                </a:solidFill>
                <a:latin typeface="Arial"/>
                <a:ea typeface="DejaVu Sans"/>
              </a:rPr>
              <a:t>des</a:t>
            </a:r>
            <a:r>
              <a:rPr b="0" lang="fr-FR" sz="2400" spc="-32" strike="noStrike">
                <a:solidFill>
                  <a:srgbClr val="ffc000"/>
                </a:solidFill>
                <a:latin typeface="Arial"/>
                <a:ea typeface="DejaVu Sans"/>
              </a:rPr>
              <a:t> </a:t>
            </a:r>
            <a:r>
              <a:rPr b="0" lang="fr-FR" sz="2400" spc="-1" strike="noStrike">
                <a:solidFill>
                  <a:srgbClr val="ffc000"/>
                </a:solidFill>
                <a:latin typeface="Arial"/>
                <a:ea typeface="DejaVu Sans"/>
              </a:rPr>
              <a:t>améliorations </a:t>
            </a:r>
            <a:r>
              <a:rPr b="0" lang="fr-FR" sz="2400" spc="-12" strike="noStrike">
                <a:solidFill>
                  <a:srgbClr val="ffc000"/>
                </a:solidFill>
                <a:latin typeface="Arial"/>
                <a:ea typeface="DejaVu Sans"/>
              </a:rPr>
              <a:t>effectuées.</a:t>
            </a:r>
            <a:endParaRPr b="0" lang="fr-FR" sz="2400" spc="-1" strike="noStrike">
              <a:solidFill>
                <a:srgbClr val="000000"/>
              </a:solidFill>
              <a:latin typeface="Arial"/>
            </a:endParaRPr>
          </a:p>
        </p:txBody>
      </p:sp>
      <p:sp>
        <p:nvSpPr>
          <p:cNvPr id="293" name="object 4"/>
          <p:cNvSpPr/>
          <p:nvPr/>
        </p:nvSpPr>
        <p:spPr>
          <a:xfrm>
            <a:off x="7700040" y="26640"/>
            <a:ext cx="221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16</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536760" y="2123280"/>
            <a:ext cx="8283240" cy="1804320"/>
          </a:xfrm>
          <a:prstGeom prst="rect">
            <a:avLst/>
          </a:prstGeom>
          <a:noFill/>
          <a:ln w="0">
            <a:noFill/>
          </a:ln>
        </p:spPr>
        <p:txBody>
          <a:bodyPr lIns="0" rIns="0" tIns="219240" bIns="0" anchor="t">
            <a:noAutofit/>
          </a:bodyPr>
          <a:p>
            <a:pPr marL="12600" indent="0">
              <a:lnSpc>
                <a:spcPct val="100000"/>
              </a:lnSpc>
              <a:spcBef>
                <a:spcPts val="1726"/>
              </a:spcBef>
              <a:buNone/>
              <a:tabLst>
                <a:tab algn="l" pos="0"/>
              </a:tabLst>
            </a:pPr>
            <a:r>
              <a:rPr b="0" lang="fr-FR" sz="4000" spc="-114" strike="noStrike">
                <a:solidFill>
                  <a:srgbClr val="d2523b"/>
                </a:solidFill>
                <a:latin typeface="Arial"/>
              </a:rPr>
              <a:t>1) Modèles</a:t>
            </a:r>
            <a:r>
              <a:rPr b="0" lang="fr-FR" sz="4000" spc="-140" strike="noStrike">
                <a:solidFill>
                  <a:srgbClr val="d2523b"/>
                </a:solidFill>
                <a:latin typeface="Arial"/>
              </a:rPr>
              <a:t> pour la </a:t>
            </a:r>
            <a:r>
              <a:rPr b="0" lang="fr-FR" sz="4000" spc="-52" strike="noStrike">
                <a:solidFill>
                  <a:srgbClr val="d2523b"/>
                </a:solidFill>
                <a:latin typeface="Arial"/>
              </a:rPr>
              <a:t>consommation</a:t>
            </a:r>
            <a:endParaRPr b="0" lang="fr-FR" sz="4000" spc="-1" strike="noStrike">
              <a:solidFill>
                <a:srgbClr val="000000"/>
              </a:solidFill>
              <a:latin typeface="Arial"/>
            </a:endParaRPr>
          </a:p>
          <a:p>
            <a:pPr marL="4272120" indent="0">
              <a:lnSpc>
                <a:spcPct val="100000"/>
              </a:lnSpc>
              <a:spcBef>
                <a:spcPts val="734"/>
              </a:spcBef>
              <a:buNone/>
              <a:tabLst>
                <a:tab algn="l" pos="0"/>
              </a:tabLst>
            </a:pPr>
            <a:r>
              <a:rPr b="1" lang="fr-FR" sz="1800" spc="-1" strike="noStrike">
                <a:solidFill>
                  <a:srgbClr val="292934"/>
                </a:solidFill>
                <a:latin typeface="Arial"/>
              </a:rPr>
              <a:t>   </a:t>
            </a:r>
            <a:br>
              <a:rPr sz="1800"/>
            </a:br>
            <a:r>
              <a:rPr b="1" lang="fr-FR" sz="1800" spc="-1" strike="noStrike">
                <a:solidFill>
                  <a:srgbClr val="292934"/>
                </a:solidFill>
                <a:latin typeface="Arial"/>
              </a:rPr>
              <a:t>    </a:t>
            </a:r>
            <a:br>
              <a:rPr sz="1800"/>
            </a:br>
            <a:r>
              <a:rPr b="1" lang="fr-FR" sz="1800" spc="-1" strike="noStrike">
                <a:solidFill>
                  <a:srgbClr val="292934"/>
                </a:solidFill>
                <a:latin typeface="Arial"/>
              </a:rPr>
              <a:t>          </a:t>
            </a:r>
            <a:endParaRPr b="0" lang="fr-FR" sz="1800" spc="-1" strike="noStrike">
              <a:solidFill>
                <a:srgbClr val="000000"/>
              </a:solidFill>
              <a:latin typeface="Arial"/>
            </a:endParaRPr>
          </a:p>
        </p:txBody>
      </p:sp>
      <p:sp>
        <p:nvSpPr>
          <p:cNvPr id="295" name="object 7"/>
          <p:cNvSpPr/>
          <p:nvPr/>
        </p:nvSpPr>
        <p:spPr>
          <a:xfrm>
            <a:off x="7700040" y="26640"/>
            <a:ext cx="221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17</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6" name="object 1" descr=""/>
          <p:cNvPicPr/>
          <p:nvPr/>
        </p:nvPicPr>
        <p:blipFill>
          <a:blip r:embed="rId1"/>
          <a:stretch/>
        </p:blipFill>
        <p:spPr>
          <a:xfrm>
            <a:off x="5194440" y="2130480"/>
            <a:ext cx="3293640" cy="1207440"/>
          </a:xfrm>
          <a:prstGeom prst="rect">
            <a:avLst/>
          </a:prstGeom>
          <a:ln w="0">
            <a:noFill/>
          </a:ln>
        </p:spPr>
      </p:pic>
      <p:sp>
        <p:nvSpPr>
          <p:cNvPr id="297" name="PlaceHolder 1"/>
          <p:cNvSpPr>
            <a:spLocks noGrp="1"/>
          </p:cNvSpPr>
          <p:nvPr>
            <p:ph type="title"/>
          </p:nvPr>
        </p:nvSpPr>
        <p:spPr>
          <a:xfrm>
            <a:off x="536040" y="318960"/>
            <a:ext cx="8283240" cy="1804320"/>
          </a:xfrm>
          <a:prstGeom prst="rect">
            <a:avLst/>
          </a:prstGeom>
          <a:noFill/>
          <a:ln w="0">
            <a:noFill/>
          </a:ln>
        </p:spPr>
        <p:txBody>
          <a:bodyPr lIns="0" rIns="0" tIns="219240" bIns="0" anchor="t">
            <a:noAutofit/>
          </a:bodyPr>
          <a:p>
            <a:pPr marL="12600" indent="0">
              <a:lnSpc>
                <a:spcPct val="100000"/>
              </a:lnSpc>
              <a:spcBef>
                <a:spcPts val="1726"/>
              </a:spcBef>
              <a:buNone/>
              <a:tabLst>
                <a:tab algn="l" pos="0"/>
              </a:tabLst>
            </a:pPr>
            <a:r>
              <a:rPr b="0" lang="fr-FR" sz="4000" spc="-114" strike="noStrike">
                <a:solidFill>
                  <a:srgbClr val="d2523b"/>
                </a:solidFill>
                <a:latin typeface="Arial"/>
              </a:rPr>
              <a:t>1) Modèles</a:t>
            </a:r>
            <a:r>
              <a:rPr b="0" lang="fr-FR" sz="4000" spc="-140" strike="noStrike">
                <a:solidFill>
                  <a:srgbClr val="d2523b"/>
                </a:solidFill>
                <a:latin typeface="Arial"/>
              </a:rPr>
              <a:t> </a:t>
            </a:r>
            <a:r>
              <a:rPr b="0" lang="fr-FR" sz="4000" spc="-114" strike="noStrike">
                <a:solidFill>
                  <a:srgbClr val="d2523b"/>
                </a:solidFill>
                <a:latin typeface="Arial"/>
              </a:rPr>
              <a:t>obtenus</a:t>
            </a:r>
            <a:r>
              <a:rPr b="0" lang="fr-FR" sz="4000" spc="-140" strike="noStrike">
                <a:solidFill>
                  <a:srgbClr val="d2523b"/>
                </a:solidFill>
                <a:latin typeface="Arial"/>
              </a:rPr>
              <a:t> </a:t>
            </a:r>
            <a:r>
              <a:rPr b="0" lang="fr-FR" sz="4000" spc="-52" strike="noStrike">
                <a:solidFill>
                  <a:srgbClr val="d2523b"/>
                </a:solidFill>
                <a:latin typeface="Arial"/>
              </a:rPr>
              <a:t>(consommation)</a:t>
            </a:r>
            <a:endParaRPr b="0" lang="fr-FR" sz="4000" spc="-1" strike="noStrike">
              <a:solidFill>
                <a:srgbClr val="000000"/>
              </a:solidFill>
              <a:latin typeface="Arial"/>
            </a:endParaRPr>
          </a:p>
          <a:p>
            <a:pPr marL="4272120" indent="0">
              <a:lnSpc>
                <a:spcPct val="100000"/>
              </a:lnSpc>
              <a:spcBef>
                <a:spcPts val="734"/>
              </a:spcBef>
              <a:buNone/>
              <a:tabLst>
                <a:tab algn="l" pos="0"/>
              </a:tabLst>
            </a:pPr>
            <a:r>
              <a:rPr b="1" lang="fr-FR" sz="1800" spc="-1" strike="noStrike">
                <a:solidFill>
                  <a:srgbClr val="292934"/>
                </a:solidFill>
                <a:latin typeface="Arial"/>
              </a:rPr>
              <a:t>   </a:t>
            </a:r>
            <a:br>
              <a:rPr sz="1800"/>
            </a:br>
            <a:r>
              <a:rPr b="1" lang="fr-FR" sz="1800" spc="-1" strike="noStrike">
                <a:solidFill>
                  <a:srgbClr val="292934"/>
                </a:solidFill>
                <a:latin typeface="Arial"/>
              </a:rPr>
              <a:t>    </a:t>
            </a:r>
            <a:br>
              <a:rPr sz="1800"/>
            </a:br>
            <a:r>
              <a:rPr b="1" lang="fr-FR" sz="1800" spc="-1" strike="noStrike">
                <a:solidFill>
                  <a:srgbClr val="292934"/>
                </a:solidFill>
                <a:latin typeface="Arial"/>
              </a:rPr>
              <a:t>          </a:t>
            </a:r>
            <a:r>
              <a:rPr b="1" lang="fr-FR" sz="1800" spc="-1" strike="noStrike">
                <a:solidFill>
                  <a:srgbClr val="292934"/>
                </a:solidFill>
                <a:latin typeface="Arial"/>
              </a:rPr>
              <a:t>Comparaison</a:t>
            </a:r>
            <a:r>
              <a:rPr b="1" lang="fr-FR" sz="1800" spc="-12" strike="noStrike">
                <a:solidFill>
                  <a:srgbClr val="292934"/>
                </a:solidFill>
                <a:latin typeface="Arial"/>
              </a:rPr>
              <a:t> </a:t>
            </a:r>
            <a:r>
              <a:rPr b="1" lang="fr-FR" sz="1800" spc="-1" strike="noStrike">
                <a:solidFill>
                  <a:srgbClr val="292934"/>
                </a:solidFill>
                <a:latin typeface="Arial"/>
              </a:rPr>
              <a:t>sur</a:t>
            </a:r>
            <a:r>
              <a:rPr b="1" lang="fr-FR" sz="1800" spc="-12" strike="noStrike">
                <a:solidFill>
                  <a:srgbClr val="292934"/>
                </a:solidFill>
                <a:latin typeface="Arial"/>
              </a:rPr>
              <a:t> </a:t>
            </a:r>
            <a:r>
              <a:rPr b="1" lang="fr-FR" sz="1800" spc="-1" strike="noStrike">
                <a:solidFill>
                  <a:srgbClr val="292934"/>
                </a:solidFill>
                <a:latin typeface="Arial"/>
              </a:rPr>
              <a:t>jeu</a:t>
            </a:r>
            <a:r>
              <a:rPr b="1" lang="fr-FR" sz="1800" spc="-15" strike="noStrike">
                <a:solidFill>
                  <a:srgbClr val="292934"/>
                </a:solidFill>
                <a:latin typeface="Arial"/>
              </a:rPr>
              <a:t> </a:t>
            </a:r>
            <a:r>
              <a:rPr b="1" lang="fr-FR" sz="1800" spc="-1" strike="noStrike">
                <a:solidFill>
                  <a:srgbClr val="292934"/>
                </a:solidFill>
                <a:latin typeface="Arial"/>
              </a:rPr>
              <a:t>de</a:t>
            </a:r>
            <a:r>
              <a:rPr b="1" lang="fr-FR" sz="1800" spc="-7" strike="noStrike">
                <a:solidFill>
                  <a:srgbClr val="292934"/>
                </a:solidFill>
                <a:latin typeface="Arial"/>
              </a:rPr>
              <a:t> </a:t>
            </a:r>
            <a:r>
              <a:rPr b="1" lang="fr-FR" sz="1800" spc="-21" strike="noStrike">
                <a:solidFill>
                  <a:srgbClr val="292934"/>
                </a:solidFill>
                <a:latin typeface="Arial"/>
              </a:rPr>
              <a:t>test</a:t>
            </a:r>
            <a:endParaRPr b="0" lang="fr-FR" sz="1800" spc="-1" strike="noStrike">
              <a:solidFill>
                <a:srgbClr val="000000"/>
              </a:solidFill>
              <a:latin typeface="Arial"/>
            </a:endParaRPr>
          </a:p>
        </p:txBody>
      </p:sp>
      <p:sp>
        <p:nvSpPr>
          <p:cNvPr id="298" name="object 71"/>
          <p:cNvSpPr/>
          <p:nvPr/>
        </p:nvSpPr>
        <p:spPr>
          <a:xfrm>
            <a:off x="7700040" y="26640"/>
            <a:ext cx="221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17</a:t>
            </a:r>
            <a:endParaRPr b="0" lang="fr-FR" sz="1400" spc="-1" strike="noStrike">
              <a:solidFill>
                <a:srgbClr val="000000"/>
              </a:solidFill>
              <a:latin typeface="Arial"/>
            </a:endParaRPr>
          </a:p>
        </p:txBody>
      </p:sp>
      <p:sp>
        <p:nvSpPr>
          <p:cNvPr id="299" name="object 72"/>
          <p:cNvSpPr/>
          <p:nvPr/>
        </p:nvSpPr>
        <p:spPr>
          <a:xfrm>
            <a:off x="5220000" y="2568960"/>
            <a:ext cx="3249000" cy="214200"/>
          </a:xfrm>
          <a:custGeom>
            <a:avLst/>
            <a:gdLst>
              <a:gd name="textAreaLeft" fmla="*/ 0 w 3249000"/>
              <a:gd name="textAreaRight" fmla="*/ 3251160 w 3249000"/>
              <a:gd name="textAreaTop" fmla="*/ 0 h 214200"/>
              <a:gd name="textAreaBottom" fmla="*/ 216360 h 214200"/>
            </a:gdLst>
            <a:ahLst/>
            <a:rect l="textAreaLeft" t="textAreaTop" r="textAreaRight" b="textAreaBottom"/>
            <a:pathLst>
              <a:path w="3251200" h="216535">
                <a:moveTo>
                  <a:pt x="0" y="216026"/>
                </a:moveTo>
                <a:lnTo>
                  <a:pt x="3251073" y="216026"/>
                </a:lnTo>
                <a:lnTo>
                  <a:pt x="3251073" y="0"/>
                </a:lnTo>
                <a:lnTo>
                  <a:pt x="0" y="0"/>
                </a:lnTo>
                <a:lnTo>
                  <a:pt x="0" y="216026"/>
                </a:lnTo>
                <a:close/>
              </a:path>
            </a:pathLst>
          </a:custGeom>
          <a:noFill/>
          <a:ln w="26424">
            <a:solidFill>
              <a:srgbClr val="c00000"/>
            </a:solidFill>
            <a:round/>
          </a:ln>
        </p:spPr>
        <p:style>
          <a:lnRef idx="0"/>
          <a:fillRef idx="0"/>
          <a:effectRef idx="0"/>
          <a:fontRef idx="minor"/>
        </p:style>
        <p:txBody>
          <a:bodyPr lIns="0" rIns="0" tIns="0" bIns="0" anchor="t">
            <a:noAutofit/>
          </a:bodyPr>
          <a:p>
            <a:endParaRPr b="0" lang="fr-FR" sz="1800" spc="-1" strike="noStrike">
              <a:solidFill>
                <a:srgbClr val="000000"/>
              </a:solidFill>
              <a:latin typeface="Arial"/>
              <a:ea typeface="DejaVu Sans"/>
            </a:endParaRPr>
          </a:p>
        </p:txBody>
      </p:sp>
      <p:pic>
        <p:nvPicPr>
          <p:cNvPr id="300" name="object 73" descr=""/>
          <p:cNvPicPr/>
          <p:nvPr/>
        </p:nvPicPr>
        <p:blipFill>
          <a:blip r:embed="rId2"/>
          <a:stretch/>
        </p:blipFill>
        <p:spPr>
          <a:xfrm>
            <a:off x="5040000" y="3701160"/>
            <a:ext cx="3420000" cy="1988640"/>
          </a:xfrm>
          <a:prstGeom prst="rect">
            <a:avLst/>
          </a:prstGeom>
          <a:ln w="0">
            <a:noFill/>
          </a:ln>
        </p:spPr>
      </p:pic>
      <p:pic>
        <p:nvPicPr>
          <p:cNvPr id="301" name="" descr=""/>
          <p:cNvPicPr/>
          <p:nvPr/>
        </p:nvPicPr>
        <p:blipFill>
          <a:blip r:embed="rId3"/>
          <a:stretch/>
        </p:blipFill>
        <p:spPr>
          <a:xfrm>
            <a:off x="370800" y="1473840"/>
            <a:ext cx="3769200" cy="410616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object 6"/>
          <p:cNvSpPr/>
          <p:nvPr/>
        </p:nvSpPr>
        <p:spPr>
          <a:xfrm>
            <a:off x="7700040" y="26640"/>
            <a:ext cx="221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14</a:t>
            </a:r>
            <a:endParaRPr b="0" lang="fr-FR" sz="1400" spc="-1" strike="noStrike">
              <a:solidFill>
                <a:srgbClr val="000000"/>
              </a:solidFill>
              <a:latin typeface="Arial"/>
            </a:endParaRPr>
          </a:p>
        </p:txBody>
      </p:sp>
      <p:sp>
        <p:nvSpPr>
          <p:cNvPr id="303" name="object 8"/>
          <p:cNvSpPr/>
          <p:nvPr/>
        </p:nvSpPr>
        <p:spPr>
          <a:xfrm>
            <a:off x="180000" y="398880"/>
            <a:ext cx="8640000" cy="50004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0" lang="fr-FR" sz="3200" spc="-75" strike="noStrike">
                <a:solidFill>
                  <a:srgbClr val="d2523b"/>
                </a:solidFill>
                <a:latin typeface="Arial"/>
                <a:ea typeface="DejaVu Sans"/>
              </a:rPr>
              <a:t>Importance des</a:t>
            </a:r>
            <a:r>
              <a:rPr b="0" lang="fr-FR" sz="3200" spc="-165" strike="noStrike">
                <a:solidFill>
                  <a:srgbClr val="d2523b"/>
                </a:solidFill>
                <a:latin typeface="Arial"/>
                <a:ea typeface="DejaVu Sans"/>
              </a:rPr>
              <a:t> </a:t>
            </a:r>
            <a:r>
              <a:rPr b="0" lang="fr-FR" sz="3200" spc="-100" strike="noStrike">
                <a:solidFill>
                  <a:srgbClr val="d2523b"/>
                </a:solidFill>
                <a:latin typeface="Arial"/>
                <a:ea typeface="DejaVu Sans"/>
              </a:rPr>
              <a:t>variables</a:t>
            </a:r>
            <a:r>
              <a:rPr b="0" lang="fr-FR" sz="3200" spc="-191" strike="noStrike">
                <a:solidFill>
                  <a:srgbClr val="d2523b"/>
                </a:solidFill>
                <a:latin typeface="Arial"/>
                <a:ea typeface="DejaVu Sans"/>
              </a:rPr>
              <a:t> (SiteEnergyUseWN(kBtu))</a:t>
            </a:r>
            <a:endParaRPr b="0" lang="fr-FR" sz="3200" spc="-1" strike="noStrike">
              <a:solidFill>
                <a:srgbClr val="000000"/>
              </a:solidFill>
              <a:latin typeface="Arial"/>
            </a:endParaRPr>
          </a:p>
        </p:txBody>
      </p:sp>
      <p:pic>
        <p:nvPicPr>
          <p:cNvPr id="304" name="" descr=""/>
          <p:cNvPicPr/>
          <p:nvPr/>
        </p:nvPicPr>
        <p:blipFill>
          <a:blip r:embed="rId1"/>
          <a:stretch/>
        </p:blipFill>
        <p:spPr>
          <a:xfrm>
            <a:off x="844560" y="1260000"/>
            <a:ext cx="7235280" cy="39600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536040" y="525960"/>
            <a:ext cx="7739640" cy="96480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92" strike="noStrike">
                <a:solidFill>
                  <a:srgbClr val="d2523b"/>
                </a:solidFill>
                <a:latin typeface="Arial"/>
              </a:rPr>
              <a:t>Sommaire</a:t>
            </a:r>
            <a:endParaRPr b="0" lang="fr-FR" sz="4000" spc="-1" strike="noStrike">
              <a:solidFill>
                <a:srgbClr val="000000"/>
              </a:solidFill>
              <a:latin typeface="Arial"/>
            </a:endParaRPr>
          </a:p>
        </p:txBody>
      </p:sp>
      <p:sp>
        <p:nvSpPr>
          <p:cNvPr id="183" name="object 3"/>
          <p:cNvSpPr/>
          <p:nvPr/>
        </p:nvSpPr>
        <p:spPr>
          <a:xfrm>
            <a:off x="536040" y="1357200"/>
            <a:ext cx="5762880" cy="3588120"/>
          </a:xfrm>
          <a:prstGeom prst="rect">
            <a:avLst/>
          </a:prstGeom>
          <a:noFill/>
          <a:ln w="0">
            <a:noFill/>
          </a:ln>
        </p:spPr>
        <p:style>
          <a:lnRef idx="0"/>
          <a:fillRef idx="0"/>
          <a:effectRef idx="0"/>
          <a:fontRef idx="minor"/>
        </p:style>
        <p:txBody>
          <a:bodyPr lIns="0" rIns="0" tIns="12240" bIns="0" anchor="t">
            <a:spAutoFit/>
          </a:bodyPr>
          <a:p>
            <a:pPr marL="527760" indent="-515520">
              <a:lnSpc>
                <a:spcPct val="100000"/>
              </a:lnSpc>
              <a:spcBef>
                <a:spcPts val="96"/>
              </a:spcBef>
              <a:buClr>
                <a:srgbClr val="92a199"/>
              </a:buClr>
              <a:buSzPct val="84000"/>
              <a:buFont typeface="OpenSymbol"/>
              <a:buAutoNum type="romanUcPeriod"/>
              <a:tabLst>
                <a:tab algn="l" pos="527760"/>
                <a:tab algn="l" pos="528480"/>
              </a:tabLst>
            </a:pPr>
            <a:r>
              <a:rPr b="0" lang="fr-FR" sz="2800" spc="-1" strike="noStrike">
                <a:solidFill>
                  <a:srgbClr val="292934"/>
                </a:solidFill>
                <a:latin typeface="Arial"/>
                <a:ea typeface="DejaVu Sans"/>
              </a:rPr>
              <a:t>Présentation</a:t>
            </a:r>
            <a:r>
              <a:rPr b="0" lang="fr-FR" sz="2800" spc="-75" strike="noStrike">
                <a:solidFill>
                  <a:srgbClr val="292934"/>
                </a:solidFill>
                <a:latin typeface="Arial"/>
                <a:ea typeface="DejaVu Sans"/>
              </a:rPr>
              <a:t> </a:t>
            </a:r>
            <a:r>
              <a:rPr b="0" lang="fr-FR" sz="2800" spc="-1" strike="noStrike">
                <a:solidFill>
                  <a:srgbClr val="292934"/>
                </a:solidFill>
                <a:latin typeface="Arial"/>
                <a:ea typeface="DejaVu Sans"/>
              </a:rPr>
              <a:t>de</a:t>
            </a:r>
            <a:r>
              <a:rPr b="0" lang="fr-FR" sz="2800" spc="-72" strike="noStrike">
                <a:solidFill>
                  <a:srgbClr val="292934"/>
                </a:solidFill>
                <a:latin typeface="Arial"/>
                <a:ea typeface="DejaVu Sans"/>
              </a:rPr>
              <a:t> </a:t>
            </a:r>
            <a:r>
              <a:rPr b="0" lang="fr-FR" sz="2800" spc="-1" strike="noStrike">
                <a:solidFill>
                  <a:srgbClr val="292934"/>
                </a:solidFill>
                <a:latin typeface="Arial"/>
                <a:ea typeface="DejaVu Sans"/>
              </a:rPr>
              <a:t>la</a:t>
            </a:r>
            <a:r>
              <a:rPr b="0" lang="fr-FR" sz="2800" spc="-72" strike="noStrike">
                <a:solidFill>
                  <a:srgbClr val="292934"/>
                </a:solidFill>
                <a:latin typeface="Arial"/>
                <a:ea typeface="DejaVu Sans"/>
              </a:rPr>
              <a:t> </a:t>
            </a:r>
            <a:r>
              <a:rPr b="0" lang="fr-FR" sz="2800" spc="-12" strike="noStrike">
                <a:solidFill>
                  <a:srgbClr val="292934"/>
                </a:solidFill>
                <a:latin typeface="Arial"/>
                <a:ea typeface="DejaVu Sans"/>
              </a:rPr>
              <a:t>problématique</a:t>
            </a:r>
            <a:endParaRPr b="0" lang="fr-FR" sz="2800" spc="-1" strike="noStrike">
              <a:solidFill>
                <a:srgbClr val="000000"/>
              </a:solidFill>
              <a:latin typeface="Arial"/>
            </a:endParaRPr>
          </a:p>
          <a:p>
            <a:pPr>
              <a:lnSpc>
                <a:spcPct val="100000"/>
              </a:lnSpc>
              <a:spcBef>
                <a:spcPts val="51"/>
              </a:spcBef>
              <a:tabLst>
                <a:tab algn="l" pos="527760"/>
                <a:tab algn="l" pos="528480"/>
              </a:tabLst>
            </a:pPr>
            <a:endParaRPr b="0" lang="fr-FR" sz="4050" spc="-1" strike="noStrike">
              <a:solidFill>
                <a:srgbClr val="000000"/>
              </a:solidFill>
              <a:latin typeface="Arial"/>
            </a:endParaRPr>
          </a:p>
          <a:p>
            <a:pPr marL="527760" indent="-515520">
              <a:lnSpc>
                <a:spcPct val="100000"/>
              </a:lnSpc>
              <a:buClr>
                <a:srgbClr val="92a199"/>
              </a:buClr>
              <a:buSzPct val="84000"/>
              <a:buFont typeface="Arial"/>
              <a:buAutoNum type="romanUcPeriod"/>
              <a:tabLst>
                <a:tab algn="l" pos="527760"/>
                <a:tab algn="l" pos="528480"/>
              </a:tabLst>
            </a:pPr>
            <a:r>
              <a:rPr b="0" lang="fr-FR" sz="2800" spc="-1" strike="noStrike">
                <a:solidFill>
                  <a:srgbClr val="292934"/>
                </a:solidFill>
                <a:latin typeface="Arial"/>
                <a:ea typeface="DejaVu Sans"/>
              </a:rPr>
              <a:t>Préparation</a:t>
            </a:r>
            <a:r>
              <a:rPr b="0" lang="fr-FR" sz="2800" spc="-52" strike="noStrike">
                <a:solidFill>
                  <a:srgbClr val="292934"/>
                </a:solidFill>
                <a:latin typeface="Arial"/>
                <a:ea typeface="DejaVu Sans"/>
              </a:rPr>
              <a:t> </a:t>
            </a:r>
            <a:r>
              <a:rPr b="0" lang="fr-FR" sz="2800" spc="-1" strike="noStrike">
                <a:solidFill>
                  <a:srgbClr val="292934"/>
                </a:solidFill>
                <a:latin typeface="Arial"/>
                <a:ea typeface="DejaVu Sans"/>
              </a:rPr>
              <a:t>du</a:t>
            </a:r>
            <a:r>
              <a:rPr b="0" lang="fr-FR" sz="2800" spc="-55" strike="noStrike">
                <a:solidFill>
                  <a:srgbClr val="292934"/>
                </a:solidFill>
                <a:latin typeface="Arial"/>
                <a:ea typeface="DejaVu Sans"/>
              </a:rPr>
              <a:t> </a:t>
            </a:r>
            <a:r>
              <a:rPr b="0" lang="fr-FR" sz="2800" spc="-1" strike="noStrike">
                <a:solidFill>
                  <a:srgbClr val="292934"/>
                </a:solidFill>
                <a:latin typeface="Arial"/>
                <a:ea typeface="DejaVu Sans"/>
              </a:rPr>
              <a:t>jeu</a:t>
            </a:r>
            <a:r>
              <a:rPr b="0" lang="fr-FR" sz="2800" spc="-66" strike="noStrike">
                <a:solidFill>
                  <a:srgbClr val="292934"/>
                </a:solidFill>
                <a:latin typeface="Arial"/>
                <a:ea typeface="DejaVu Sans"/>
              </a:rPr>
              <a:t> </a:t>
            </a:r>
            <a:r>
              <a:rPr b="0" lang="fr-FR" sz="2800" spc="-1" strike="noStrike">
                <a:solidFill>
                  <a:srgbClr val="292934"/>
                </a:solidFill>
                <a:latin typeface="Arial"/>
                <a:ea typeface="DejaVu Sans"/>
              </a:rPr>
              <a:t>de</a:t>
            </a:r>
            <a:r>
              <a:rPr b="0" lang="fr-FR" sz="2800" spc="-66" strike="noStrike">
                <a:solidFill>
                  <a:srgbClr val="292934"/>
                </a:solidFill>
                <a:latin typeface="Arial"/>
                <a:ea typeface="DejaVu Sans"/>
              </a:rPr>
              <a:t> </a:t>
            </a:r>
            <a:r>
              <a:rPr b="0" lang="fr-FR" sz="2800" spc="-12" strike="noStrike">
                <a:solidFill>
                  <a:srgbClr val="292934"/>
                </a:solidFill>
                <a:latin typeface="Arial"/>
                <a:ea typeface="DejaVu Sans"/>
              </a:rPr>
              <a:t>données</a:t>
            </a:r>
            <a:endParaRPr b="0" lang="fr-FR" sz="2800" spc="-1" strike="noStrike">
              <a:solidFill>
                <a:srgbClr val="000000"/>
              </a:solidFill>
              <a:latin typeface="Arial"/>
            </a:endParaRPr>
          </a:p>
          <a:p>
            <a:pPr>
              <a:lnSpc>
                <a:spcPct val="100000"/>
              </a:lnSpc>
              <a:spcBef>
                <a:spcPts val="45"/>
              </a:spcBef>
              <a:tabLst>
                <a:tab algn="l" pos="527760"/>
                <a:tab algn="l" pos="528480"/>
              </a:tabLst>
            </a:pPr>
            <a:endParaRPr b="0" lang="fr-FR" sz="4050" spc="-1" strike="noStrike">
              <a:solidFill>
                <a:srgbClr val="000000"/>
              </a:solidFill>
              <a:latin typeface="Arial"/>
            </a:endParaRPr>
          </a:p>
          <a:p>
            <a:pPr marL="527760" indent="-515520">
              <a:lnSpc>
                <a:spcPct val="100000"/>
              </a:lnSpc>
              <a:spcBef>
                <a:spcPts val="6"/>
              </a:spcBef>
              <a:buClr>
                <a:srgbClr val="92a199"/>
              </a:buClr>
              <a:buSzPct val="84000"/>
              <a:buFont typeface="Arial"/>
              <a:buAutoNum type="romanUcPeriod"/>
              <a:tabLst>
                <a:tab algn="l" pos="527760"/>
                <a:tab algn="l" pos="528480"/>
              </a:tabLst>
            </a:pPr>
            <a:r>
              <a:rPr b="0" lang="fr-FR" sz="2800" spc="-1" strike="noStrike">
                <a:solidFill>
                  <a:srgbClr val="292934"/>
                </a:solidFill>
                <a:latin typeface="Arial"/>
                <a:ea typeface="DejaVu Sans"/>
              </a:rPr>
              <a:t>Pistes</a:t>
            </a:r>
            <a:r>
              <a:rPr b="0" lang="fr-FR" sz="2800" spc="-60" strike="noStrike">
                <a:solidFill>
                  <a:srgbClr val="292934"/>
                </a:solidFill>
                <a:latin typeface="Arial"/>
                <a:ea typeface="DejaVu Sans"/>
              </a:rPr>
              <a:t> </a:t>
            </a:r>
            <a:r>
              <a:rPr b="0" lang="fr-FR" sz="2800" spc="-1" strike="noStrike">
                <a:solidFill>
                  <a:srgbClr val="292934"/>
                </a:solidFill>
                <a:latin typeface="Arial"/>
                <a:ea typeface="DejaVu Sans"/>
              </a:rPr>
              <a:t>de</a:t>
            </a:r>
            <a:r>
              <a:rPr b="0" lang="fr-FR" sz="2800" spc="-52" strike="noStrike">
                <a:solidFill>
                  <a:srgbClr val="292934"/>
                </a:solidFill>
                <a:latin typeface="Arial"/>
                <a:ea typeface="DejaVu Sans"/>
              </a:rPr>
              <a:t> </a:t>
            </a:r>
            <a:r>
              <a:rPr b="0" lang="fr-FR" sz="2800" spc="-12" strike="noStrike">
                <a:solidFill>
                  <a:srgbClr val="292934"/>
                </a:solidFill>
                <a:latin typeface="Arial"/>
                <a:ea typeface="DejaVu Sans"/>
              </a:rPr>
              <a:t>modélisations</a:t>
            </a:r>
            <a:endParaRPr b="0" lang="fr-FR" sz="2800" spc="-1" strike="noStrike">
              <a:solidFill>
                <a:srgbClr val="000000"/>
              </a:solidFill>
              <a:latin typeface="Arial"/>
            </a:endParaRPr>
          </a:p>
          <a:p>
            <a:pPr>
              <a:lnSpc>
                <a:spcPct val="100000"/>
              </a:lnSpc>
              <a:spcBef>
                <a:spcPts val="45"/>
              </a:spcBef>
              <a:tabLst>
                <a:tab algn="l" pos="527760"/>
                <a:tab algn="l" pos="528480"/>
              </a:tabLst>
            </a:pPr>
            <a:endParaRPr b="0" lang="fr-FR" sz="4050" spc="-1" strike="noStrike">
              <a:solidFill>
                <a:srgbClr val="000000"/>
              </a:solidFill>
              <a:latin typeface="Arial"/>
            </a:endParaRPr>
          </a:p>
          <a:p>
            <a:pPr marL="527760" indent="-515520">
              <a:lnSpc>
                <a:spcPct val="100000"/>
              </a:lnSpc>
              <a:buClr>
                <a:srgbClr val="92a199"/>
              </a:buClr>
              <a:buSzPct val="84000"/>
              <a:buFont typeface="Arial"/>
              <a:buAutoNum type="romanUcPeriod"/>
              <a:tabLst>
                <a:tab algn="l" pos="527760"/>
                <a:tab algn="l" pos="528480"/>
              </a:tabLst>
            </a:pPr>
            <a:r>
              <a:rPr b="0" lang="fr-FR" sz="2800" spc="-1" strike="noStrike">
                <a:solidFill>
                  <a:srgbClr val="292934"/>
                </a:solidFill>
                <a:latin typeface="Arial"/>
                <a:ea typeface="DejaVu Sans"/>
              </a:rPr>
              <a:t>Présentation</a:t>
            </a:r>
            <a:r>
              <a:rPr b="0" lang="fr-FR" sz="2800" spc="-97" strike="noStrike">
                <a:solidFill>
                  <a:srgbClr val="292934"/>
                </a:solidFill>
                <a:latin typeface="Arial"/>
                <a:ea typeface="DejaVu Sans"/>
              </a:rPr>
              <a:t> </a:t>
            </a:r>
            <a:r>
              <a:rPr b="0" lang="fr-FR" sz="2800" spc="-1" strike="noStrike">
                <a:solidFill>
                  <a:srgbClr val="292934"/>
                </a:solidFill>
                <a:latin typeface="Arial"/>
                <a:ea typeface="DejaVu Sans"/>
              </a:rPr>
              <a:t>du</a:t>
            </a:r>
            <a:r>
              <a:rPr b="0" lang="fr-FR" sz="2800" spc="-92" strike="noStrike">
                <a:solidFill>
                  <a:srgbClr val="292934"/>
                </a:solidFill>
                <a:latin typeface="Arial"/>
                <a:ea typeface="DejaVu Sans"/>
              </a:rPr>
              <a:t> </a:t>
            </a:r>
            <a:r>
              <a:rPr b="0" lang="fr-FR" sz="2800" spc="-1" strike="noStrike">
                <a:solidFill>
                  <a:srgbClr val="292934"/>
                </a:solidFill>
                <a:latin typeface="Arial"/>
                <a:ea typeface="DejaVu Sans"/>
              </a:rPr>
              <a:t>modèle</a:t>
            </a:r>
            <a:r>
              <a:rPr b="0" lang="fr-FR" sz="2800" spc="-75" strike="noStrike">
                <a:solidFill>
                  <a:srgbClr val="292934"/>
                </a:solidFill>
                <a:latin typeface="Arial"/>
                <a:ea typeface="DejaVu Sans"/>
              </a:rPr>
              <a:t> </a:t>
            </a:r>
            <a:r>
              <a:rPr b="0" lang="fr-FR" sz="2800" spc="-12" strike="noStrike">
                <a:solidFill>
                  <a:srgbClr val="292934"/>
                </a:solidFill>
                <a:latin typeface="Arial"/>
                <a:ea typeface="DejaVu Sans"/>
              </a:rPr>
              <a:t>final</a:t>
            </a:r>
            <a:endParaRPr b="0" lang="fr-FR" sz="2800" spc="-1" strike="noStrike">
              <a:solidFill>
                <a:srgbClr val="000000"/>
              </a:solidFill>
              <a:latin typeface="Arial"/>
            </a:endParaRPr>
          </a:p>
        </p:txBody>
      </p:sp>
      <p:sp>
        <p:nvSpPr>
          <p:cNvPr id="184" name="object 4"/>
          <p:cNvSpPr/>
          <p:nvPr/>
        </p:nvSpPr>
        <p:spPr>
          <a:xfrm>
            <a:off x="7700040" y="26640"/>
            <a:ext cx="12276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2</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536040" y="525960"/>
            <a:ext cx="7739640" cy="96480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14" strike="noStrike">
                <a:solidFill>
                  <a:srgbClr val="d2523b"/>
                </a:solidFill>
                <a:latin typeface="Arial"/>
              </a:rPr>
              <a:t>Modèle</a:t>
            </a:r>
            <a:r>
              <a:rPr b="0" lang="fr-FR" sz="4000" spc="-145" strike="noStrike">
                <a:solidFill>
                  <a:srgbClr val="d2523b"/>
                </a:solidFill>
                <a:latin typeface="Arial"/>
              </a:rPr>
              <a:t> </a:t>
            </a:r>
            <a:r>
              <a:rPr b="0" lang="fr-FR" sz="4000" spc="-100" strike="noStrike">
                <a:solidFill>
                  <a:srgbClr val="d2523b"/>
                </a:solidFill>
                <a:latin typeface="Arial"/>
              </a:rPr>
              <a:t>final</a:t>
            </a:r>
            <a:r>
              <a:rPr b="0" lang="fr-FR" sz="4000" spc="-171" strike="noStrike">
                <a:solidFill>
                  <a:srgbClr val="d2523b"/>
                </a:solidFill>
                <a:latin typeface="Arial"/>
              </a:rPr>
              <a:t> </a:t>
            </a:r>
            <a:r>
              <a:rPr b="0" lang="fr-FR" sz="4000" spc="-52" strike="noStrike">
                <a:solidFill>
                  <a:srgbClr val="d2523b"/>
                </a:solidFill>
                <a:latin typeface="Arial"/>
              </a:rPr>
              <a:t>: </a:t>
            </a:r>
            <a:endParaRPr b="0" lang="fr-FR" sz="4000" spc="-1" strike="noStrike">
              <a:solidFill>
                <a:srgbClr val="000000"/>
              </a:solidFill>
              <a:latin typeface="Arial"/>
            </a:endParaRPr>
          </a:p>
        </p:txBody>
      </p:sp>
      <p:sp>
        <p:nvSpPr>
          <p:cNvPr id="306" name="object 9"/>
          <p:cNvSpPr/>
          <p:nvPr/>
        </p:nvSpPr>
        <p:spPr>
          <a:xfrm>
            <a:off x="536040" y="1359000"/>
            <a:ext cx="8463960" cy="378720"/>
          </a:xfrm>
          <a:prstGeom prst="rect">
            <a:avLst/>
          </a:prstGeom>
          <a:noFill/>
          <a:ln w="0">
            <a:noFill/>
          </a:ln>
        </p:spPr>
        <p:style>
          <a:lnRef idx="0"/>
          <a:fillRef idx="0"/>
          <a:effectRef idx="0"/>
          <a:fontRef idx="minor"/>
        </p:style>
        <p:txBody>
          <a:bodyPr lIns="0" rIns="0" tIns="12600" bIns="0" anchor="t">
            <a:spAutoFit/>
          </a:bodyPr>
          <a:p>
            <a:pPr marL="195480" indent="-182880">
              <a:lnSpc>
                <a:spcPct val="100000"/>
              </a:lnSpc>
              <a:spcBef>
                <a:spcPts val="99"/>
              </a:spcBef>
              <a:buClr>
                <a:srgbClr val="92a199"/>
              </a:buClr>
              <a:buSzPct val="85000"/>
              <a:buFont typeface="Symbol"/>
              <a:buChar char=""/>
              <a:tabLst>
                <a:tab algn="l" pos="195480"/>
              </a:tabLst>
            </a:pPr>
            <a:r>
              <a:rPr b="0" lang="fr-FR" sz="2400" spc="-1" strike="noStrike">
                <a:solidFill>
                  <a:srgbClr val="292934"/>
                </a:solidFill>
                <a:latin typeface="Arial"/>
                <a:ea typeface="DejaVu Sans"/>
              </a:rPr>
              <a:t>Prédiction</a:t>
            </a:r>
            <a:r>
              <a:rPr b="0" lang="fr-FR" sz="2400" spc="-12" strike="noStrike">
                <a:solidFill>
                  <a:srgbClr val="292934"/>
                </a:solidFill>
                <a:latin typeface="Arial"/>
                <a:ea typeface="DejaVu Sans"/>
              </a:rPr>
              <a:t> </a:t>
            </a:r>
            <a:r>
              <a:rPr b="0" lang="fr-FR" sz="2400" spc="-1" strike="noStrike">
                <a:solidFill>
                  <a:srgbClr val="292934"/>
                </a:solidFill>
                <a:latin typeface="Arial"/>
                <a:ea typeface="DejaVu Sans"/>
              </a:rPr>
              <a:t>et</a:t>
            </a:r>
            <a:r>
              <a:rPr b="0" lang="fr-FR" sz="2400" spc="-32" strike="noStrike">
                <a:solidFill>
                  <a:srgbClr val="292934"/>
                </a:solidFill>
                <a:latin typeface="Arial"/>
                <a:ea typeface="DejaVu Sans"/>
              </a:rPr>
              <a:t> </a:t>
            </a:r>
            <a:r>
              <a:rPr b="0" lang="fr-FR" sz="2400" spc="-12" strike="noStrike">
                <a:solidFill>
                  <a:srgbClr val="292934"/>
                </a:solidFill>
                <a:latin typeface="Arial"/>
                <a:ea typeface="DejaVu Sans"/>
              </a:rPr>
              <a:t>limites pour la cible consommation</a:t>
            </a:r>
            <a:endParaRPr b="0" lang="fr-FR" sz="2400" spc="-1" strike="noStrike">
              <a:solidFill>
                <a:srgbClr val="000000"/>
              </a:solidFill>
              <a:latin typeface="Arial"/>
            </a:endParaRPr>
          </a:p>
        </p:txBody>
      </p:sp>
      <p:sp>
        <p:nvSpPr>
          <p:cNvPr id="307" name="object 10"/>
          <p:cNvSpPr/>
          <p:nvPr/>
        </p:nvSpPr>
        <p:spPr>
          <a:xfrm>
            <a:off x="7700040" y="26640"/>
            <a:ext cx="221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18</a:t>
            </a:r>
            <a:endParaRPr b="0" lang="fr-FR" sz="1400" spc="-1" strike="noStrike">
              <a:solidFill>
                <a:srgbClr val="000000"/>
              </a:solidFill>
              <a:latin typeface="Arial"/>
            </a:endParaRPr>
          </a:p>
        </p:txBody>
      </p:sp>
      <p:pic>
        <p:nvPicPr>
          <p:cNvPr id="308" name="" descr=""/>
          <p:cNvPicPr/>
          <p:nvPr/>
        </p:nvPicPr>
        <p:blipFill>
          <a:blip r:embed="rId1"/>
          <a:stretch/>
        </p:blipFill>
        <p:spPr>
          <a:xfrm>
            <a:off x="749880" y="1980000"/>
            <a:ext cx="4400640" cy="326016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536760" y="2123280"/>
            <a:ext cx="8283240" cy="1804320"/>
          </a:xfrm>
          <a:prstGeom prst="rect">
            <a:avLst/>
          </a:prstGeom>
          <a:noFill/>
          <a:ln w="0">
            <a:noFill/>
          </a:ln>
        </p:spPr>
        <p:txBody>
          <a:bodyPr lIns="0" rIns="0" tIns="219240" bIns="0" anchor="t">
            <a:noAutofit/>
          </a:bodyPr>
          <a:p>
            <a:pPr marL="12600" indent="0">
              <a:lnSpc>
                <a:spcPct val="100000"/>
              </a:lnSpc>
              <a:spcBef>
                <a:spcPts val="1726"/>
              </a:spcBef>
              <a:buNone/>
              <a:tabLst>
                <a:tab algn="l" pos="0"/>
              </a:tabLst>
            </a:pPr>
            <a:r>
              <a:rPr b="0" lang="fr-FR" sz="4000" spc="-114" strike="noStrike">
                <a:solidFill>
                  <a:srgbClr val="d2523b"/>
                </a:solidFill>
                <a:latin typeface="Arial"/>
              </a:rPr>
              <a:t>2 ) Modèles</a:t>
            </a:r>
            <a:r>
              <a:rPr b="0" lang="fr-FR" sz="4000" spc="-140" strike="noStrike">
                <a:solidFill>
                  <a:srgbClr val="d2523b"/>
                </a:solidFill>
                <a:latin typeface="Arial"/>
              </a:rPr>
              <a:t> pour la </a:t>
            </a:r>
            <a:r>
              <a:rPr b="0" lang="fr-FR" sz="4000" spc="-52" strike="noStrike">
                <a:solidFill>
                  <a:srgbClr val="d2523b"/>
                </a:solidFill>
                <a:latin typeface="Arial"/>
              </a:rPr>
              <a:t>émission</a:t>
            </a:r>
            <a:endParaRPr b="0" lang="fr-FR" sz="4000" spc="-1" strike="noStrike">
              <a:solidFill>
                <a:srgbClr val="000000"/>
              </a:solidFill>
              <a:latin typeface="Arial"/>
            </a:endParaRPr>
          </a:p>
          <a:p>
            <a:pPr marL="4272120" indent="0">
              <a:lnSpc>
                <a:spcPct val="100000"/>
              </a:lnSpc>
              <a:spcBef>
                <a:spcPts val="734"/>
              </a:spcBef>
              <a:buNone/>
              <a:tabLst>
                <a:tab algn="l" pos="0"/>
              </a:tabLst>
            </a:pPr>
            <a:r>
              <a:rPr b="1" lang="fr-FR" sz="1800" spc="-1" strike="noStrike">
                <a:solidFill>
                  <a:srgbClr val="292934"/>
                </a:solidFill>
                <a:latin typeface="Arial"/>
              </a:rPr>
              <a:t>   </a:t>
            </a:r>
            <a:br>
              <a:rPr sz="1800"/>
            </a:br>
            <a:r>
              <a:rPr b="1" lang="fr-FR" sz="1800" spc="-1" strike="noStrike">
                <a:solidFill>
                  <a:srgbClr val="292934"/>
                </a:solidFill>
                <a:latin typeface="Arial"/>
              </a:rPr>
              <a:t>    </a:t>
            </a:r>
            <a:br>
              <a:rPr sz="1800"/>
            </a:br>
            <a:r>
              <a:rPr b="1" lang="fr-FR" sz="1800" spc="-1" strike="noStrike">
                <a:solidFill>
                  <a:srgbClr val="292934"/>
                </a:solidFill>
                <a:latin typeface="Arial"/>
              </a:rPr>
              <a:t>          </a:t>
            </a:r>
            <a:endParaRPr b="0" lang="fr-FR" sz="1800" spc="-1" strike="noStrike">
              <a:solidFill>
                <a:srgbClr val="000000"/>
              </a:solidFill>
              <a:latin typeface="Arial"/>
            </a:endParaRPr>
          </a:p>
        </p:txBody>
      </p:sp>
      <p:sp>
        <p:nvSpPr>
          <p:cNvPr id="310" name="object 74"/>
          <p:cNvSpPr/>
          <p:nvPr/>
        </p:nvSpPr>
        <p:spPr>
          <a:xfrm>
            <a:off x="7700040" y="26640"/>
            <a:ext cx="221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17</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536040" y="318960"/>
            <a:ext cx="8283240" cy="1804320"/>
          </a:xfrm>
          <a:prstGeom prst="rect">
            <a:avLst/>
          </a:prstGeom>
          <a:noFill/>
          <a:ln w="0">
            <a:noFill/>
          </a:ln>
        </p:spPr>
        <p:txBody>
          <a:bodyPr lIns="0" rIns="0" tIns="219240" bIns="0" anchor="t">
            <a:noAutofit/>
          </a:bodyPr>
          <a:p>
            <a:pPr marL="12600" indent="0">
              <a:lnSpc>
                <a:spcPct val="100000"/>
              </a:lnSpc>
              <a:spcBef>
                <a:spcPts val="1726"/>
              </a:spcBef>
              <a:buNone/>
              <a:tabLst>
                <a:tab algn="l" pos="0"/>
              </a:tabLst>
            </a:pPr>
            <a:r>
              <a:rPr b="0" lang="fr-FR" sz="4000" spc="-114" strike="noStrike">
                <a:solidFill>
                  <a:srgbClr val="d2523b"/>
                </a:solidFill>
                <a:latin typeface="Arial"/>
              </a:rPr>
              <a:t>1) Modèles</a:t>
            </a:r>
            <a:r>
              <a:rPr b="0" lang="fr-FR" sz="4000" spc="-140" strike="noStrike">
                <a:solidFill>
                  <a:srgbClr val="d2523b"/>
                </a:solidFill>
                <a:latin typeface="Arial"/>
              </a:rPr>
              <a:t> </a:t>
            </a:r>
            <a:r>
              <a:rPr b="0" lang="fr-FR" sz="4000" spc="-114" strike="noStrike">
                <a:solidFill>
                  <a:srgbClr val="d2523b"/>
                </a:solidFill>
                <a:latin typeface="Arial"/>
              </a:rPr>
              <a:t>obtenus</a:t>
            </a:r>
            <a:r>
              <a:rPr b="0" lang="fr-FR" sz="4000" spc="-140" strike="noStrike">
                <a:solidFill>
                  <a:srgbClr val="d2523b"/>
                </a:solidFill>
                <a:latin typeface="Arial"/>
              </a:rPr>
              <a:t> </a:t>
            </a:r>
            <a:r>
              <a:rPr b="0" lang="fr-FR" sz="4000" spc="-52" strike="noStrike">
                <a:solidFill>
                  <a:srgbClr val="d2523b"/>
                </a:solidFill>
                <a:latin typeface="Arial"/>
              </a:rPr>
              <a:t>(émission)</a:t>
            </a:r>
            <a:endParaRPr b="0" lang="fr-FR" sz="4000" spc="-1" strike="noStrike">
              <a:solidFill>
                <a:srgbClr val="000000"/>
              </a:solidFill>
              <a:latin typeface="Arial"/>
            </a:endParaRPr>
          </a:p>
          <a:p>
            <a:pPr marL="4272120" indent="0">
              <a:lnSpc>
                <a:spcPct val="100000"/>
              </a:lnSpc>
              <a:spcBef>
                <a:spcPts val="734"/>
              </a:spcBef>
              <a:buNone/>
              <a:tabLst>
                <a:tab algn="l" pos="0"/>
              </a:tabLst>
            </a:pPr>
            <a:r>
              <a:rPr b="1" lang="fr-FR" sz="1800" spc="-1" strike="noStrike">
                <a:solidFill>
                  <a:srgbClr val="292934"/>
                </a:solidFill>
                <a:latin typeface="Arial"/>
                <a:ea typeface="Microsoft YaHei"/>
              </a:rPr>
              <a:t>   </a:t>
            </a:r>
            <a:br>
              <a:rPr sz="1800"/>
            </a:br>
            <a:r>
              <a:rPr b="1" lang="fr-FR" sz="1800" spc="-1" strike="noStrike">
                <a:solidFill>
                  <a:srgbClr val="292934"/>
                </a:solidFill>
                <a:latin typeface="Arial"/>
                <a:ea typeface="Microsoft YaHei"/>
              </a:rPr>
              <a:t>          </a:t>
            </a:r>
            <a:r>
              <a:rPr b="1" lang="fr-FR" sz="1800" spc="-1" strike="noStrike">
                <a:solidFill>
                  <a:srgbClr val="292934"/>
                </a:solidFill>
                <a:latin typeface="Arial"/>
              </a:rPr>
              <a:t>Comparaison</a:t>
            </a:r>
            <a:r>
              <a:rPr b="1" lang="fr-FR" sz="1800" spc="-12" strike="noStrike">
                <a:solidFill>
                  <a:srgbClr val="292934"/>
                </a:solidFill>
                <a:latin typeface="Arial"/>
              </a:rPr>
              <a:t> </a:t>
            </a:r>
            <a:r>
              <a:rPr b="1" lang="fr-FR" sz="1800" spc="-1" strike="noStrike">
                <a:solidFill>
                  <a:srgbClr val="292934"/>
                </a:solidFill>
                <a:latin typeface="Arial"/>
              </a:rPr>
              <a:t>sur</a:t>
            </a:r>
            <a:r>
              <a:rPr b="1" lang="fr-FR" sz="1800" spc="-12" strike="noStrike">
                <a:solidFill>
                  <a:srgbClr val="292934"/>
                </a:solidFill>
                <a:latin typeface="Arial"/>
              </a:rPr>
              <a:t> </a:t>
            </a:r>
            <a:r>
              <a:rPr b="1" lang="fr-FR" sz="1800" spc="-1" strike="noStrike">
                <a:solidFill>
                  <a:srgbClr val="292934"/>
                </a:solidFill>
                <a:latin typeface="Arial"/>
              </a:rPr>
              <a:t>jeu</a:t>
            </a:r>
            <a:r>
              <a:rPr b="1" lang="fr-FR" sz="1800" spc="-15" strike="noStrike">
                <a:solidFill>
                  <a:srgbClr val="292934"/>
                </a:solidFill>
                <a:latin typeface="Arial"/>
              </a:rPr>
              <a:t> </a:t>
            </a:r>
            <a:r>
              <a:rPr b="1" lang="fr-FR" sz="1800" spc="-1" strike="noStrike">
                <a:solidFill>
                  <a:srgbClr val="292934"/>
                </a:solidFill>
                <a:latin typeface="Arial"/>
              </a:rPr>
              <a:t>de</a:t>
            </a:r>
            <a:r>
              <a:rPr b="1" lang="fr-FR" sz="1800" spc="-7" strike="noStrike">
                <a:solidFill>
                  <a:srgbClr val="292934"/>
                </a:solidFill>
                <a:latin typeface="Arial"/>
              </a:rPr>
              <a:t> </a:t>
            </a:r>
            <a:r>
              <a:rPr b="1" lang="fr-FR" sz="1800" spc="-21" strike="noStrike">
                <a:solidFill>
                  <a:srgbClr val="292934"/>
                </a:solidFill>
                <a:latin typeface="Arial"/>
              </a:rPr>
              <a:t>test</a:t>
            </a:r>
            <a:br>
              <a:rPr sz="1800"/>
            </a:br>
            <a:r>
              <a:rPr b="1" lang="fr-FR" sz="1800" spc="-1" strike="noStrike">
                <a:solidFill>
                  <a:srgbClr val="292934"/>
                </a:solidFill>
                <a:latin typeface="Arial"/>
              </a:rPr>
              <a:t>          </a:t>
            </a:r>
            <a:endParaRPr b="0" lang="fr-FR" sz="1800" spc="-1" strike="noStrike">
              <a:solidFill>
                <a:srgbClr val="000000"/>
              </a:solidFill>
              <a:latin typeface="Arial"/>
            </a:endParaRPr>
          </a:p>
        </p:txBody>
      </p:sp>
      <p:pic>
        <p:nvPicPr>
          <p:cNvPr id="312" name="object 75" descr=""/>
          <p:cNvPicPr/>
          <p:nvPr/>
        </p:nvPicPr>
        <p:blipFill>
          <a:blip r:embed="rId1"/>
          <a:stretch/>
        </p:blipFill>
        <p:spPr>
          <a:xfrm>
            <a:off x="5194440" y="1770480"/>
            <a:ext cx="3805560" cy="1207440"/>
          </a:xfrm>
          <a:prstGeom prst="rect">
            <a:avLst/>
          </a:prstGeom>
          <a:ln w="0">
            <a:noFill/>
          </a:ln>
        </p:spPr>
      </p:pic>
      <p:sp>
        <p:nvSpPr>
          <p:cNvPr id="313" name="object 79"/>
          <p:cNvSpPr/>
          <p:nvPr/>
        </p:nvSpPr>
        <p:spPr>
          <a:xfrm>
            <a:off x="7700040" y="26640"/>
            <a:ext cx="221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17</a:t>
            </a:r>
            <a:endParaRPr b="0" lang="fr-FR" sz="1400" spc="-1" strike="noStrike">
              <a:solidFill>
                <a:srgbClr val="000000"/>
              </a:solidFill>
              <a:latin typeface="Arial"/>
            </a:endParaRPr>
          </a:p>
        </p:txBody>
      </p:sp>
      <p:pic>
        <p:nvPicPr>
          <p:cNvPr id="314" name="object 83" descr=""/>
          <p:cNvPicPr/>
          <p:nvPr/>
        </p:nvPicPr>
        <p:blipFill>
          <a:blip r:embed="rId2"/>
          <a:stretch/>
        </p:blipFill>
        <p:spPr>
          <a:xfrm>
            <a:off x="5431320" y="3420000"/>
            <a:ext cx="3568680" cy="2269800"/>
          </a:xfrm>
          <a:prstGeom prst="rect">
            <a:avLst/>
          </a:prstGeom>
          <a:ln w="0">
            <a:noFill/>
          </a:ln>
        </p:spPr>
      </p:pic>
      <p:pic>
        <p:nvPicPr>
          <p:cNvPr id="315" name="" descr=""/>
          <p:cNvPicPr/>
          <p:nvPr/>
        </p:nvPicPr>
        <p:blipFill>
          <a:blip r:embed="rId3"/>
          <a:stretch/>
        </p:blipFill>
        <p:spPr>
          <a:xfrm>
            <a:off x="360000" y="1321560"/>
            <a:ext cx="3664080" cy="3538440"/>
          </a:xfrm>
          <a:prstGeom prst="rect">
            <a:avLst/>
          </a:prstGeom>
          <a:ln w="0">
            <a:noFill/>
          </a:ln>
        </p:spPr>
      </p:pic>
      <p:sp>
        <p:nvSpPr>
          <p:cNvPr id="316" name="object 32"/>
          <p:cNvSpPr/>
          <p:nvPr/>
        </p:nvSpPr>
        <p:spPr>
          <a:xfrm rot="21574800">
            <a:off x="5156640" y="2169720"/>
            <a:ext cx="3805920" cy="214200"/>
          </a:xfrm>
          <a:custGeom>
            <a:avLst/>
            <a:gdLst>
              <a:gd name="textAreaLeft" fmla="*/ 0 w 3805920"/>
              <a:gd name="textAreaRight" fmla="*/ 3808080 w 3805920"/>
              <a:gd name="textAreaTop" fmla="*/ 0 h 214200"/>
              <a:gd name="textAreaBottom" fmla="*/ 216360 h 214200"/>
            </a:gdLst>
            <a:ahLst/>
            <a:rect l="textAreaLeft" t="textAreaTop" r="textAreaRight" b="textAreaBottom"/>
            <a:pathLst>
              <a:path w="3251200" h="216535">
                <a:moveTo>
                  <a:pt x="0" y="216026"/>
                </a:moveTo>
                <a:lnTo>
                  <a:pt x="3251073" y="216026"/>
                </a:lnTo>
                <a:lnTo>
                  <a:pt x="3251073" y="0"/>
                </a:lnTo>
                <a:lnTo>
                  <a:pt x="0" y="0"/>
                </a:lnTo>
                <a:lnTo>
                  <a:pt x="0" y="216026"/>
                </a:lnTo>
                <a:close/>
              </a:path>
            </a:pathLst>
          </a:custGeom>
          <a:noFill/>
          <a:ln w="26424">
            <a:solidFill>
              <a:srgbClr val="c00000"/>
            </a:solidFill>
            <a:round/>
          </a:ln>
        </p:spPr>
        <p:style>
          <a:lnRef idx="0"/>
          <a:fillRef idx="0"/>
          <a:effectRef idx="0"/>
          <a:fontRef idx="minor"/>
        </p:style>
        <p:txBody>
          <a:bodyPr lIns="0" rIns="0" tIns="0" bIns="0" anchor="t">
            <a:noAutofit/>
          </a:bodyPr>
          <a:p>
            <a:endParaRPr b="0" lang="fr-F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object 76"/>
          <p:cNvSpPr/>
          <p:nvPr/>
        </p:nvSpPr>
        <p:spPr>
          <a:xfrm>
            <a:off x="7700040" y="26640"/>
            <a:ext cx="221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14</a:t>
            </a:r>
            <a:endParaRPr b="0" lang="fr-FR" sz="1400" spc="-1" strike="noStrike">
              <a:solidFill>
                <a:srgbClr val="000000"/>
              </a:solidFill>
              <a:latin typeface="Arial"/>
            </a:endParaRPr>
          </a:p>
        </p:txBody>
      </p:sp>
      <p:sp>
        <p:nvSpPr>
          <p:cNvPr id="318" name="object 77"/>
          <p:cNvSpPr/>
          <p:nvPr/>
        </p:nvSpPr>
        <p:spPr>
          <a:xfrm>
            <a:off x="180000" y="398880"/>
            <a:ext cx="8820000" cy="50112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0" lang="fr-FR" sz="3200" spc="-75" strike="noStrike">
                <a:solidFill>
                  <a:srgbClr val="d2523b"/>
                </a:solidFill>
                <a:latin typeface="Arial"/>
                <a:ea typeface="DejaVu Sans"/>
              </a:rPr>
              <a:t>Importance des</a:t>
            </a:r>
            <a:r>
              <a:rPr b="0" lang="fr-FR" sz="3200" spc="-165" strike="noStrike">
                <a:solidFill>
                  <a:srgbClr val="d2523b"/>
                </a:solidFill>
                <a:latin typeface="Arial"/>
                <a:ea typeface="DejaVu Sans"/>
              </a:rPr>
              <a:t> </a:t>
            </a:r>
            <a:r>
              <a:rPr b="0" lang="fr-FR" sz="3200" spc="-100" strike="noStrike">
                <a:solidFill>
                  <a:srgbClr val="d2523b"/>
                </a:solidFill>
                <a:latin typeface="Arial"/>
                <a:ea typeface="DejaVu Sans"/>
              </a:rPr>
              <a:t>variables</a:t>
            </a:r>
            <a:r>
              <a:rPr b="0" lang="fr-FR" sz="3200" spc="-191" strike="noStrike">
                <a:solidFill>
                  <a:srgbClr val="d2523b"/>
                </a:solidFill>
                <a:latin typeface="Arial"/>
                <a:ea typeface="DejaVu Sans"/>
              </a:rPr>
              <a:t> (émission)</a:t>
            </a:r>
            <a:endParaRPr b="0" lang="fr-FR" sz="3200" spc="-1" strike="noStrike">
              <a:solidFill>
                <a:srgbClr val="000000"/>
              </a:solidFill>
              <a:latin typeface="Arial"/>
            </a:endParaRPr>
          </a:p>
        </p:txBody>
      </p:sp>
      <p:pic>
        <p:nvPicPr>
          <p:cNvPr id="319" name="" descr=""/>
          <p:cNvPicPr/>
          <p:nvPr/>
        </p:nvPicPr>
        <p:blipFill>
          <a:blip r:embed="rId1"/>
          <a:stretch/>
        </p:blipFill>
        <p:spPr>
          <a:xfrm>
            <a:off x="849600" y="1267920"/>
            <a:ext cx="7224840" cy="406008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title"/>
          </p:nvPr>
        </p:nvSpPr>
        <p:spPr>
          <a:xfrm>
            <a:off x="536040" y="525960"/>
            <a:ext cx="7739640" cy="96480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14" strike="noStrike">
                <a:solidFill>
                  <a:srgbClr val="d2523b"/>
                </a:solidFill>
                <a:latin typeface="Arial"/>
              </a:rPr>
              <a:t>Modèle</a:t>
            </a:r>
            <a:r>
              <a:rPr b="0" lang="fr-FR" sz="4000" spc="-145" strike="noStrike">
                <a:solidFill>
                  <a:srgbClr val="d2523b"/>
                </a:solidFill>
                <a:latin typeface="Arial"/>
              </a:rPr>
              <a:t> </a:t>
            </a:r>
            <a:r>
              <a:rPr b="0" lang="fr-FR" sz="4000" spc="-100" strike="noStrike">
                <a:solidFill>
                  <a:srgbClr val="d2523b"/>
                </a:solidFill>
                <a:latin typeface="Arial"/>
              </a:rPr>
              <a:t>final</a:t>
            </a:r>
            <a:r>
              <a:rPr b="0" lang="fr-FR" sz="4000" spc="-171" strike="noStrike">
                <a:solidFill>
                  <a:srgbClr val="d2523b"/>
                </a:solidFill>
                <a:latin typeface="Arial"/>
              </a:rPr>
              <a:t> </a:t>
            </a:r>
            <a:r>
              <a:rPr b="0" lang="fr-FR" sz="4000" spc="-52" strike="noStrike">
                <a:solidFill>
                  <a:srgbClr val="d2523b"/>
                </a:solidFill>
                <a:latin typeface="Arial"/>
              </a:rPr>
              <a:t>:</a:t>
            </a:r>
            <a:endParaRPr b="0" lang="fr-FR" sz="4000" spc="-1" strike="noStrike">
              <a:solidFill>
                <a:srgbClr val="000000"/>
              </a:solidFill>
              <a:latin typeface="Arial"/>
            </a:endParaRPr>
          </a:p>
        </p:txBody>
      </p:sp>
      <p:sp>
        <p:nvSpPr>
          <p:cNvPr id="321" name="object 81"/>
          <p:cNvSpPr/>
          <p:nvPr/>
        </p:nvSpPr>
        <p:spPr>
          <a:xfrm>
            <a:off x="536040" y="1359000"/>
            <a:ext cx="8103960" cy="378720"/>
          </a:xfrm>
          <a:prstGeom prst="rect">
            <a:avLst/>
          </a:prstGeom>
          <a:noFill/>
          <a:ln w="0">
            <a:noFill/>
          </a:ln>
        </p:spPr>
        <p:style>
          <a:lnRef idx="0"/>
          <a:fillRef idx="0"/>
          <a:effectRef idx="0"/>
          <a:fontRef idx="minor"/>
        </p:style>
        <p:txBody>
          <a:bodyPr lIns="0" rIns="0" tIns="12600" bIns="0" anchor="t">
            <a:spAutoFit/>
          </a:bodyPr>
          <a:p>
            <a:pPr marL="195480" indent="-182880">
              <a:lnSpc>
                <a:spcPct val="100000"/>
              </a:lnSpc>
              <a:spcBef>
                <a:spcPts val="99"/>
              </a:spcBef>
              <a:buClr>
                <a:srgbClr val="92a199"/>
              </a:buClr>
              <a:buSzPct val="85000"/>
              <a:buFont typeface="Symbol"/>
              <a:buChar char=""/>
              <a:tabLst>
                <a:tab algn="l" pos="195480"/>
              </a:tabLst>
            </a:pPr>
            <a:r>
              <a:rPr b="0" lang="fr-FR" sz="2400" spc="-1" strike="noStrike">
                <a:solidFill>
                  <a:srgbClr val="292934"/>
                </a:solidFill>
                <a:latin typeface="Arial"/>
                <a:ea typeface="DejaVu Sans"/>
              </a:rPr>
              <a:t>Prédiction</a:t>
            </a:r>
            <a:r>
              <a:rPr b="0" lang="fr-FR" sz="2400" spc="-12" strike="noStrike">
                <a:solidFill>
                  <a:srgbClr val="292934"/>
                </a:solidFill>
                <a:latin typeface="Arial"/>
                <a:ea typeface="DejaVu Sans"/>
              </a:rPr>
              <a:t> </a:t>
            </a:r>
            <a:r>
              <a:rPr b="0" lang="fr-FR" sz="2400" spc="-1" strike="noStrike">
                <a:solidFill>
                  <a:srgbClr val="292934"/>
                </a:solidFill>
                <a:latin typeface="Arial"/>
                <a:ea typeface="DejaVu Sans"/>
              </a:rPr>
              <a:t>et</a:t>
            </a:r>
            <a:r>
              <a:rPr b="0" lang="fr-FR" sz="2400" spc="-32" strike="noStrike">
                <a:solidFill>
                  <a:srgbClr val="292934"/>
                </a:solidFill>
                <a:latin typeface="Arial"/>
                <a:ea typeface="DejaVu Sans"/>
              </a:rPr>
              <a:t> </a:t>
            </a:r>
            <a:r>
              <a:rPr b="0" lang="fr-FR" sz="2400" spc="-12" strike="noStrike">
                <a:solidFill>
                  <a:srgbClr val="292934"/>
                </a:solidFill>
                <a:latin typeface="Arial"/>
                <a:ea typeface="DejaVu Sans"/>
              </a:rPr>
              <a:t>limites pour la cible émission</a:t>
            </a:r>
            <a:endParaRPr b="0" lang="fr-FR" sz="2400" spc="-1" strike="noStrike">
              <a:solidFill>
                <a:srgbClr val="000000"/>
              </a:solidFill>
              <a:latin typeface="Arial"/>
            </a:endParaRPr>
          </a:p>
        </p:txBody>
      </p:sp>
      <p:sp>
        <p:nvSpPr>
          <p:cNvPr id="322" name="object 82"/>
          <p:cNvSpPr/>
          <p:nvPr/>
        </p:nvSpPr>
        <p:spPr>
          <a:xfrm>
            <a:off x="7700040" y="26640"/>
            <a:ext cx="221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18</a:t>
            </a:r>
            <a:endParaRPr b="0" lang="fr-FR" sz="1400" spc="-1" strike="noStrike">
              <a:solidFill>
                <a:srgbClr val="000000"/>
              </a:solidFill>
              <a:latin typeface="Arial"/>
            </a:endParaRPr>
          </a:p>
        </p:txBody>
      </p:sp>
      <p:pic>
        <p:nvPicPr>
          <p:cNvPr id="323" name="" descr=""/>
          <p:cNvPicPr/>
          <p:nvPr/>
        </p:nvPicPr>
        <p:blipFill>
          <a:blip r:embed="rId1"/>
          <a:stretch/>
        </p:blipFill>
        <p:spPr>
          <a:xfrm>
            <a:off x="288000" y="1980000"/>
            <a:ext cx="4962600" cy="3429000"/>
          </a:xfrm>
          <a:prstGeom prst="rect">
            <a:avLst/>
          </a:prstGeom>
          <a:ln w="0">
            <a:noFill/>
          </a:ln>
        </p:spPr>
      </p:pic>
      <p:sp>
        <p:nvSpPr>
          <p:cNvPr id="324" name=""/>
          <p:cNvSpPr txBox="1"/>
          <p:nvPr/>
        </p:nvSpPr>
        <p:spPr>
          <a:xfrm>
            <a:off x="5400000" y="1980000"/>
            <a:ext cx="3420000" cy="1626120"/>
          </a:xfrm>
          <a:prstGeom prst="rect">
            <a:avLst/>
          </a:prstGeom>
          <a:noFill/>
          <a:ln w="0">
            <a:noFill/>
          </a:ln>
        </p:spPr>
        <p:txBody>
          <a:bodyPr lIns="90000" rIns="90000" tIns="45000" bIns="45000" anchor="t">
            <a:noAutofit/>
          </a:bodyPr>
          <a:p>
            <a:r>
              <a:rPr b="0" lang="fr-FR" sz="1200" spc="-1" strike="noStrike">
                <a:solidFill>
                  <a:srgbClr val="000000"/>
                </a:solidFill>
                <a:latin typeface="Arial"/>
              </a:rPr>
              <a:t>le graphique de comparaison y et y_prediction en valeurs réelles est un outil précieux pour évaluer, interpréter et communiquer les performances d'un modèle de prédiction. Il permet de visualiser les écarts, d'évaluer l'exactitude, d'identifier les tendances et de vérifier les hypothèses du modèle.</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title"/>
          </p:nvPr>
        </p:nvSpPr>
        <p:spPr>
          <a:xfrm>
            <a:off x="536040" y="525960"/>
            <a:ext cx="7739640" cy="96480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11" strike="noStrike">
                <a:solidFill>
                  <a:srgbClr val="d2523b"/>
                </a:solidFill>
                <a:latin typeface="Arial"/>
              </a:rPr>
              <a:t>Intérêt</a:t>
            </a:r>
            <a:r>
              <a:rPr b="0" lang="fr-FR" sz="4000" spc="-171" strike="noStrike">
                <a:solidFill>
                  <a:srgbClr val="d2523b"/>
                </a:solidFill>
                <a:latin typeface="Arial"/>
              </a:rPr>
              <a:t> </a:t>
            </a:r>
            <a:r>
              <a:rPr b="0" lang="fr-FR" sz="4000" spc="-80" strike="noStrike">
                <a:solidFill>
                  <a:srgbClr val="d2523b"/>
                </a:solidFill>
                <a:latin typeface="Arial"/>
              </a:rPr>
              <a:t>du</a:t>
            </a:r>
            <a:r>
              <a:rPr b="0" lang="fr-FR" sz="4000" spc="-165" strike="noStrike">
                <a:solidFill>
                  <a:srgbClr val="d2523b"/>
                </a:solidFill>
                <a:latin typeface="Arial"/>
              </a:rPr>
              <a:t> </a:t>
            </a:r>
            <a:r>
              <a:rPr b="0" lang="fr-FR" sz="4000" spc="-120" strike="noStrike">
                <a:solidFill>
                  <a:srgbClr val="d2523b"/>
                </a:solidFill>
                <a:latin typeface="Arial"/>
              </a:rPr>
              <a:t>ENERGY</a:t>
            </a:r>
            <a:r>
              <a:rPr b="0" lang="fr-FR" sz="4000" spc="-236" strike="noStrike">
                <a:solidFill>
                  <a:srgbClr val="d2523b"/>
                </a:solidFill>
                <a:latin typeface="Arial"/>
              </a:rPr>
              <a:t> </a:t>
            </a:r>
            <a:r>
              <a:rPr b="0" lang="fr-FR" sz="4000" spc="-185" strike="noStrike">
                <a:solidFill>
                  <a:srgbClr val="d2523b"/>
                </a:solidFill>
                <a:latin typeface="Arial"/>
              </a:rPr>
              <a:t>STAR</a:t>
            </a:r>
            <a:r>
              <a:rPr b="0" lang="fr-FR" sz="4000" spc="-160" strike="noStrike">
                <a:solidFill>
                  <a:srgbClr val="d2523b"/>
                </a:solidFill>
                <a:latin typeface="Arial"/>
              </a:rPr>
              <a:t> </a:t>
            </a:r>
            <a:r>
              <a:rPr b="0" lang="fr-FR" sz="4000" spc="-12" strike="noStrike">
                <a:solidFill>
                  <a:srgbClr val="d2523b"/>
                </a:solidFill>
                <a:latin typeface="Arial"/>
              </a:rPr>
              <a:t>Score</a:t>
            </a:r>
            <a:endParaRPr b="0" lang="fr-FR" sz="4000" spc="-1" strike="noStrike">
              <a:solidFill>
                <a:srgbClr val="000000"/>
              </a:solidFill>
              <a:latin typeface="Arial"/>
            </a:endParaRPr>
          </a:p>
        </p:txBody>
      </p:sp>
      <p:sp>
        <p:nvSpPr>
          <p:cNvPr id="326" name="PlaceHolder 2"/>
          <p:cNvSpPr>
            <a:spLocks noGrp="1"/>
          </p:cNvSpPr>
          <p:nvPr>
            <p:ph/>
          </p:nvPr>
        </p:nvSpPr>
        <p:spPr>
          <a:xfrm>
            <a:off x="536040" y="1359000"/>
            <a:ext cx="8017920" cy="3908880"/>
          </a:xfrm>
          <a:prstGeom prst="rect">
            <a:avLst/>
          </a:prstGeom>
          <a:noFill/>
          <a:ln w="0">
            <a:noFill/>
          </a:ln>
        </p:spPr>
        <p:txBody>
          <a:bodyPr lIns="0" rIns="0" tIns="12600" bIns="0" anchor="t">
            <a:noAutofit/>
          </a:bodyPr>
          <a:p>
            <a:pPr marL="195480" indent="-182880">
              <a:lnSpc>
                <a:spcPct val="100000"/>
              </a:lnSpc>
              <a:spcBef>
                <a:spcPts val="99"/>
              </a:spcBef>
              <a:buClr>
                <a:srgbClr val="92a199"/>
              </a:buClr>
              <a:buSzPct val="85000"/>
              <a:buFont typeface="Symbol"/>
              <a:buChar char=""/>
              <a:tabLst>
                <a:tab algn="l" pos="195480"/>
              </a:tabLst>
            </a:pPr>
            <a:r>
              <a:rPr b="0" lang="fr-FR" sz="2400" spc="-1" strike="noStrike">
                <a:solidFill>
                  <a:srgbClr val="292934"/>
                </a:solidFill>
                <a:latin typeface="Arial"/>
              </a:rPr>
              <a:t>Feature</a:t>
            </a:r>
            <a:r>
              <a:rPr b="0" lang="fr-FR" sz="2400" spc="-26" strike="noStrike">
                <a:solidFill>
                  <a:srgbClr val="292934"/>
                </a:solidFill>
                <a:latin typeface="Arial"/>
              </a:rPr>
              <a:t> </a:t>
            </a:r>
            <a:r>
              <a:rPr b="0" lang="fr-FR" sz="2400" spc="-1" strike="noStrike">
                <a:solidFill>
                  <a:srgbClr val="292934"/>
                </a:solidFill>
                <a:latin typeface="Arial"/>
              </a:rPr>
              <a:t>traitée</a:t>
            </a:r>
            <a:r>
              <a:rPr b="0" lang="fr-FR" sz="2400" spc="-32" strike="noStrike">
                <a:solidFill>
                  <a:srgbClr val="292934"/>
                </a:solidFill>
                <a:latin typeface="Arial"/>
              </a:rPr>
              <a:t> </a:t>
            </a:r>
            <a:r>
              <a:rPr b="0" lang="fr-FR" sz="2400" spc="-1" strike="noStrike">
                <a:solidFill>
                  <a:srgbClr val="292934"/>
                </a:solidFill>
                <a:latin typeface="Arial"/>
              </a:rPr>
              <a:t>à</a:t>
            </a:r>
            <a:r>
              <a:rPr b="0" lang="fr-FR" sz="2400" spc="-15" strike="noStrike">
                <a:solidFill>
                  <a:srgbClr val="292934"/>
                </a:solidFill>
                <a:latin typeface="Arial"/>
              </a:rPr>
              <a:t> </a:t>
            </a:r>
            <a:r>
              <a:rPr b="0" lang="fr-FR" sz="2400" spc="-1" strike="noStrike">
                <a:solidFill>
                  <a:srgbClr val="292934"/>
                </a:solidFill>
                <a:latin typeface="Arial"/>
              </a:rPr>
              <a:t>part</a:t>
            </a:r>
            <a:r>
              <a:rPr b="0" lang="fr-FR" sz="2400" spc="-15" strike="noStrike">
                <a:solidFill>
                  <a:srgbClr val="292934"/>
                </a:solidFill>
                <a:latin typeface="Arial"/>
              </a:rPr>
              <a:t> </a:t>
            </a:r>
            <a:r>
              <a:rPr b="0" lang="fr-FR" sz="2400" spc="-1" strike="noStrike">
                <a:solidFill>
                  <a:srgbClr val="292934"/>
                </a:solidFill>
                <a:latin typeface="Arial"/>
              </a:rPr>
              <a:t>du</a:t>
            </a:r>
            <a:r>
              <a:rPr b="0" lang="fr-FR" sz="2400" spc="-12" strike="noStrike">
                <a:solidFill>
                  <a:srgbClr val="292934"/>
                </a:solidFill>
                <a:latin typeface="Arial"/>
              </a:rPr>
              <a:t> </a:t>
            </a:r>
            <a:r>
              <a:rPr b="0" lang="fr-FR" sz="2400" spc="-1" strike="noStrike">
                <a:solidFill>
                  <a:srgbClr val="292934"/>
                </a:solidFill>
                <a:latin typeface="Arial"/>
              </a:rPr>
              <a:t>modèle initial (moins</a:t>
            </a:r>
            <a:r>
              <a:rPr b="0" lang="fr-FR" sz="2400" spc="-15" strike="noStrike">
                <a:solidFill>
                  <a:srgbClr val="292934"/>
                </a:solidFill>
                <a:latin typeface="Arial"/>
              </a:rPr>
              <a:t> </a:t>
            </a:r>
            <a:r>
              <a:rPr b="0" lang="fr-FR" sz="2400" spc="-1" strike="noStrike">
                <a:solidFill>
                  <a:srgbClr val="292934"/>
                </a:solidFill>
                <a:latin typeface="Arial"/>
              </a:rPr>
              <a:t>de</a:t>
            </a:r>
            <a:r>
              <a:rPr b="0" lang="fr-FR" sz="2400" spc="-21" strike="noStrike">
                <a:solidFill>
                  <a:srgbClr val="292934"/>
                </a:solidFill>
                <a:latin typeface="Arial"/>
              </a:rPr>
              <a:t> </a:t>
            </a:r>
            <a:r>
              <a:rPr b="0" lang="fr-FR" sz="2400" spc="-12" strike="noStrike">
                <a:solidFill>
                  <a:srgbClr val="292934"/>
                </a:solidFill>
                <a:latin typeface="Arial"/>
              </a:rPr>
              <a:t>données</a:t>
            </a:r>
            <a:endParaRPr b="0" lang="fr-FR" sz="2400" spc="-1" strike="noStrike">
              <a:solidFill>
                <a:srgbClr val="000000"/>
              </a:solidFill>
              <a:latin typeface="Arial"/>
            </a:endParaRPr>
          </a:p>
          <a:p>
            <a:pPr marL="195120" indent="0">
              <a:lnSpc>
                <a:spcPct val="100000"/>
              </a:lnSpc>
              <a:buNone/>
              <a:tabLst>
                <a:tab algn="l" pos="0"/>
              </a:tabLst>
            </a:pPr>
            <a:r>
              <a:rPr b="0" lang="fr-FR" sz="2400" spc="-12" strike="noStrike">
                <a:solidFill>
                  <a:srgbClr val="292934"/>
                </a:solidFill>
                <a:latin typeface="Arial"/>
              </a:rPr>
              <a:t>disponibles)</a:t>
            </a:r>
            <a:endParaRPr b="0" lang="fr-FR" sz="2400" spc="-1" strike="noStrike">
              <a:solidFill>
                <a:srgbClr val="000000"/>
              </a:solidFill>
              <a:latin typeface="Arial"/>
            </a:endParaRPr>
          </a:p>
          <a:p>
            <a:pPr marL="195120" indent="-182880">
              <a:lnSpc>
                <a:spcPct val="100000"/>
              </a:lnSpc>
              <a:spcBef>
                <a:spcPts val="575"/>
              </a:spcBef>
              <a:buClr>
                <a:srgbClr val="92a199"/>
              </a:buClr>
              <a:buSzPct val="85000"/>
              <a:buFont typeface="Symbol"/>
              <a:buChar char=""/>
              <a:tabLst>
                <a:tab algn="l" pos="195480"/>
              </a:tabLst>
            </a:pPr>
            <a:r>
              <a:rPr b="0" lang="fr-FR" sz="2400" spc="-1" strike="noStrike">
                <a:solidFill>
                  <a:srgbClr val="292934"/>
                </a:solidFill>
                <a:latin typeface="Arial"/>
              </a:rPr>
              <a:t>Entraînement</a:t>
            </a:r>
            <a:r>
              <a:rPr b="0" lang="fr-FR" sz="2400" spc="-41" strike="noStrike">
                <a:solidFill>
                  <a:srgbClr val="292934"/>
                </a:solidFill>
                <a:latin typeface="Arial"/>
              </a:rPr>
              <a:t> </a:t>
            </a:r>
            <a:r>
              <a:rPr b="0" lang="fr-FR" sz="2400" spc="-1" strike="noStrike">
                <a:solidFill>
                  <a:srgbClr val="292934"/>
                </a:solidFill>
                <a:latin typeface="Arial"/>
              </a:rPr>
              <a:t>d’un modèle</a:t>
            </a:r>
            <a:r>
              <a:rPr b="0" lang="fr-FR" sz="2400" spc="-15" strike="noStrike">
                <a:solidFill>
                  <a:srgbClr val="292934"/>
                </a:solidFill>
                <a:latin typeface="Arial"/>
              </a:rPr>
              <a:t> </a:t>
            </a:r>
            <a:r>
              <a:rPr b="0" lang="fr-FR" sz="2400" spc="-1" strike="noStrike">
                <a:solidFill>
                  <a:srgbClr val="292934"/>
                </a:solidFill>
                <a:latin typeface="Arial"/>
              </a:rPr>
              <a:t>Random Forest</a:t>
            </a:r>
            <a:r>
              <a:rPr b="0" lang="fr-FR" sz="2400" spc="-21" strike="noStrike">
                <a:solidFill>
                  <a:srgbClr val="292934"/>
                </a:solidFill>
                <a:latin typeface="Arial"/>
              </a:rPr>
              <a:t> </a:t>
            </a:r>
            <a:r>
              <a:rPr b="0" lang="fr-FR" sz="2400" spc="-12" strike="noStrike">
                <a:solidFill>
                  <a:srgbClr val="292934"/>
                </a:solidFill>
                <a:latin typeface="Arial"/>
              </a:rPr>
              <a:t>Regressor </a:t>
            </a:r>
            <a:r>
              <a:rPr b="0" lang="fr-FR" sz="2400" spc="-1" strike="noStrike">
                <a:solidFill>
                  <a:srgbClr val="292934"/>
                </a:solidFill>
                <a:latin typeface="Arial"/>
              </a:rPr>
              <a:t>(grid</a:t>
            </a:r>
            <a:r>
              <a:rPr b="0" lang="fr-FR" sz="2400" spc="-7" strike="noStrike">
                <a:solidFill>
                  <a:srgbClr val="292934"/>
                </a:solidFill>
                <a:latin typeface="Arial"/>
              </a:rPr>
              <a:t> </a:t>
            </a:r>
            <a:r>
              <a:rPr b="0" lang="fr-FR" sz="2400" spc="-1" strike="noStrike">
                <a:solidFill>
                  <a:srgbClr val="292934"/>
                </a:solidFill>
                <a:latin typeface="Arial"/>
              </a:rPr>
              <a:t>search </a:t>
            </a:r>
            <a:r>
              <a:rPr b="0" lang="fr-FR" sz="2400" spc="-26" strike="noStrike">
                <a:solidFill>
                  <a:srgbClr val="292934"/>
                </a:solidFill>
                <a:latin typeface="Arial"/>
              </a:rPr>
              <a:t>CV)</a:t>
            </a:r>
            <a:endParaRPr b="0" lang="fr-FR" sz="2400" spc="-1" strike="noStrike">
              <a:solidFill>
                <a:srgbClr val="000000"/>
              </a:solidFill>
              <a:latin typeface="Arial"/>
            </a:endParaRPr>
          </a:p>
          <a:p>
            <a:pPr marL="195120" indent="0">
              <a:lnSpc>
                <a:spcPct val="100000"/>
              </a:lnSpc>
              <a:spcBef>
                <a:spcPts val="581"/>
              </a:spcBef>
              <a:buNone/>
              <a:tabLst>
                <a:tab algn="l" pos="195480"/>
              </a:tabLst>
            </a:pPr>
            <a:endParaRPr b="0" lang="fr-FR" sz="2400" spc="-1" strike="noStrike">
              <a:solidFill>
                <a:srgbClr val="000000"/>
              </a:solidFill>
              <a:latin typeface="Arial"/>
            </a:endParaRPr>
          </a:p>
          <a:p>
            <a:pPr marL="195480" indent="-182880">
              <a:lnSpc>
                <a:spcPct val="100000"/>
              </a:lnSpc>
              <a:buClr>
                <a:srgbClr val="92a199"/>
              </a:buClr>
              <a:buSzPct val="85000"/>
              <a:buFont typeface="Arial"/>
              <a:buChar char="•"/>
              <a:tabLst>
                <a:tab algn="l" pos="195480"/>
              </a:tabLst>
            </a:pPr>
            <a:r>
              <a:rPr b="0" lang="fr-FR" sz="2400" spc="-1" strike="noStrike">
                <a:solidFill>
                  <a:srgbClr val="292934"/>
                </a:solidFill>
                <a:latin typeface="Arial"/>
              </a:rPr>
              <a:t>Arbitrage</a:t>
            </a:r>
            <a:r>
              <a:rPr b="0" lang="fr-FR" sz="2400" spc="-7" strike="noStrike">
                <a:solidFill>
                  <a:srgbClr val="292934"/>
                </a:solidFill>
                <a:latin typeface="Arial"/>
              </a:rPr>
              <a:t> </a:t>
            </a:r>
            <a:r>
              <a:rPr b="0" lang="fr-FR" sz="2400" spc="-1" strike="noStrike">
                <a:solidFill>
                  <a:srgbClr val="292934"/>
                </a:solidFill>
                <a:latin typeface="Arial"/>
              </a:rPr>
              <a:t>à</a:t>
            </a:r>
            <a:r>
              <a:rPr b="0" lang="fr-FR" sz="2400" spc="-21" strike="noStrike">
                <a:solidFill>
                  <a:srgbClr val="292934"/>
                </a:solidFill>
                <a:latin typeface="Arial"/>
              </a:rPr>
              <a:t> </a:t>
            </a:r>
            <a:r>
              <a:rPr b="0" lang="fr-FR" sz="2400" spc="-1" strike="noStrike">
                <a:solidFill>
                  <a:srgbClr val="292934"/>
                </a:solidFill>
                <a:latin typeface="Arial"/>
              </a:rPr>
              <a:t>réaliser</a:t>
            </a:r>
            <a:r>
              <a:rPr b="0" lang="fr-FR" sz="2400" spc="4" strike="noStrike">
                <a:solidFill>
                  <a:srgbClr val="292934"/>
                </a:solidFill>
                <a:latin typeface="Arial"/>
              </a:rPr>
              <a:t> </a:t>
            </a:r>
            <a:r>
              <a:rPr b="0" lang="fr-FR" sz="2400" spc="-52" strike="noStrike">
                <a:solidFill>
                  <a:srgbClr val="292934"/>
                </a:solidFill>
                <a:latin typeface="Arial"/>
              </a:rPr>
              <a:t>:</a:t>
            </a:r>
            <a:endParaRPr b="0" lang="fr-FR" sz="2400" spc="-1" strike="noStrike">
              <a:solidFill>
                <a:srgbClr val="000000"/>
              </a:solidFill>
              <a:latin typeface="Arial"/>
            </a:endParaRPr>
          </a:p>
          <a:p>
            <a:pPr lvl="1" marL="469800" indent="-184320">
              <a:lnSpc>
                <a:spcPct val="100000"/>
              </a:lnSpc>
              <a:spcBef>
                <a:spcPts val="485"/>
              </a:spcBef>
              <a:buClr>
                <a:srgbClr val="92a199"/>
              </a:buClr>
              <a:buSzPct val="85000"/>
              <a:buFont typeface="Symbol"/>
              <a:buChar char=""/>
              <a:tabLst>
                <a:tab algn="l" pos="470520"/>
              </a:tabLst>
            </a:pPr>
            <a:r>
              <a:rPr b="0" lang="fr-FR" sz="2000" spc="-1" strike="noStrike">
                <a:solidFill>
                  <a:srgbClr val="292934"/>
                </a:solidFill>
                <a:latin typeface="Arial"/>
              </a:rPr>
              <a:t>fastidieux</a:t>
            </a:r>
            <a:r>
              <a:rPr b="0" lang="fr-FR" sz="2000" spc="-26" strike="noStrike">
                <a:solidFill>
                  <a:srgbClr val="292934"/>
                </a:solidFill>
                <a:latin typeface="Arial"/>
              </a:rPr>
              <a:t> </a:t>
            </a:r>
            <a:r>
              <a:rPr b="0" lang="fr-FR" sz="2000" spc="-1" strike="noStrike">
                <a:solidFill>
                  <a:srgbClr val="292934"/>
                </a:solidFill>
                <a:latin typeface="Arial"/>
              </a:rPr>
              <a:t>à</a:t>
            </a:r>
            <a:r>
              <a:rPr b="0" lang="fr-FR" sz="2000" spc="-7" strike="noStrike">
                <a:solidFill>
                  <a:srgbClr val="292934"/>
                </a:solidFill>
                <a:latin typeface="Arial"/>
              </a:rPr>
              <a:t> </a:t>
            </a:r>
            <a:r>
              <a:rPr b="0" lang="fr-FR" sz="2000" spc="-1" strike="noStrike">
                <a:solidFill>
                  <a:srgbClr val="292934"/>
                </a:solidFill>
                <a:latin typeface="Arial"/>
              </a:rPr>
              <a:t>calculer</a:t>
            </a:r>
            <a:r>
              <a:rPr b="0" lang="fr-FR" sz="2000" spc="-35" strike="noStrike">
                <a:solidFill>
                  <a:srgbClr val="292934"/>
                </a:solidFill>
                <a:latin typeface="Arial"/>
              </a:rPr>
              <a:t> </a:t>
            </a:r>
            <a:r>
              <a:rPr b="0" lang="fr-FR" sz="2000" spc="-1" strike="noStrike">
                <a:solidFill>
                  <a:srgbClr val="292934"/>
                </a:solidFill>
                <a:latin typeface="Arial"/>
              </a:rPr>
              <a:t>/</a:t>
            </a:r>
            <a:r>
              <a:rPr b="0" lang="fr-FR" sz="2000" spc="-12" strike="noStrike">
                <a:solidFill>
                  <a:srgbClr val="292934"/>
                </a:solidFill>
                <a:latin typeface="Arial"/>
              </a:rPr>
              <a:t> complexité</a:t>
            </a:r>
            <a:endParaRPr b="0" lang="fr-FR" sz="2000" spc="-1" strike="noStrike">
              <a:solidFill>
                <a:srgbClr val="000000"/>
              </a:solidFill>
              <a:latin typeface="Arial"/>
            </a:endParaRPr>
          </a:p>
          <a:p>
            <a:pPr lvl="1" marL="469800" indent="-184320">
              <a:lnSpc>
                <a:spcPct val="100000"/>
              </a:lnSpc>
              <a:spcBef>
                <a:spcPts val="479"/>
              </a:spcBef>
              <a:buClr>
                <a:srgbClr val="92a199"/>
              </a:buClr>
              <a:buSzPct val="85000"/>
              <a:buFont typeface="Symbol"/>
              <a:buChar char=""/>
              <a:tabLst>
                <a:tab algn="l" pos="470520"/>
              </a:tabLst>
            </a:pPr>
            <a:r>
              <a:rPr b="0" lang="fr-FR" sz="2000" spc="-1" strike="noStrike">
                <a:solidFill>
                  <a:srgbClr val="292934"/>
                </a:solidFill>
                <a:latin typeface="Arial"/>
              </a:rPr>
              <a:t>améliore</a:t>
            </a:r>
            <a:r>
              <a:rPr b="0" lang="fr-FR" sz="2000" spc="-55" strike="noStrike">
                <a:solidFill>
                  <a:srgbClr val="292934"/>
                </a:solidFill>
                <a:latin typeface="Arial"/>
              </a:rPr>
              <a:t> </a:t>
            </a:r>
            <a:r>
              <a:rPr b="0" lang="fr-FR" sz="2000" spc="-1" strike="noStrike">
                <a:solidFill>
                  <a:srgbClr val="292934"/>
                </a:solidFill>
                <a:latin typeface="Arial"/>
              </a:rPr>
              <a:t>la</a:t>
            </a:r>
            <a:r>
              <a:rPr b="0" lang="fr-FR" sz="2000" spc="-26" strike="noStrike">
                <a:solidFill>
                  <a:srgbClr val="292934"/>
                </a:solidFill>
                <a:latin typeface="Arial"/>
              </a:rPr>
              <a:t> </a:t>
            </a:r>
            <a:r>
              <a:rPr b="0" lang="fr-FR" sz="2000" spc="-1" strike="noStrike">
                <a:solidFill>
                  <a:srgbClr val="292934"/>
                </a:solidFill>
                <a:latin typeface="Arial"/>
              </a:rPr>
              <a:t>performance</a:t>
            </a:r>
            <a:r>
              <a:rPr b="0" lang="fr-FR" sz="2000" spc="-66" strike="noStrike">
                <a:solidFill>
                  <a:srgbClr val="292934"/>
                </a:solidFill>
                <a:latin typeface="Arial"/>
              </a:rPr>
              <a:t> </a:t>
            </a:r>
            <a:endParaRPr b="0" lang="fr-FR" sz="2000" spc="-1" strike="noStrike">
              <a:solidFill>
                <a:srgbClr val="000000"/>
              </a:solidFill>
              <a:latin typeface="Arial"/>
            </a:endParaRPr>
          </a:p>
          <a:p>
            <a:pPr lvl="1" marL="469800" indent="0">
              <a:lnSpc>
                <a:spcPct val="100000"/>
              </a:lnSpc>
              <a:spcBef>
                <a:spcPts val="479"/>
              </a:spcBef>
              <a:buNone/>
              <a:tabLst>
                <a:tab algn="l" pos="470520"/>
              </a:tabLst>
            </a:pPr>
            <a:r>
              <a:rPr b="0" lang="fr-FR" sz="2000" spc="-12" strike="noStrike">
                <a:solidFill>
                  <a:srgbClr val="292934"/>
                </a:solidFill>
                <a:latin typeface="Arial"/>
              </a:rPr>
              <a:t>faiblement</a:t>
            </a:r>
            <a:endParaRPr b="0" lang="fr-FR" sz="2000" spc="-1" strike="noStrike">
              <a:solidFill>
                <a:srgbClr val="000000"/>
              </a:solidFill>
              <a:latin typeface="Arial"/>
            </a:endParaRPr>
          </a:p>
        </p:txBody>
      </p:sp>
      <p:sp>
        <p:nvSpPr>
          <p:cNvPr id="327" name="object 4"/>
          <p:cNvSpPr/>
          <p:nvPr/>
        </p:nvSpPr>
        <p:spPr>
          <a:xfrm>
            <a:off x="7700040" y="26640"/>
            <a:ext cx="221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19</a:t>
            </a:r>
            <a:endParaRPr b="0" lang="fr-FR" sz="1400" spc="-1" strike="noStrike">
              <a:solidFill>
                <a:srgbClr val="000000"/>
              </a:solidFill>
              <a:latin typeface="Arial"/>
            </a:endParaRPr>
          </a:p>
        </p:txBody>
      </p:sp>
      <p:pic>
        <p:nvPicPr>
          <p:cNvPr id="328" name="" descr=""/>
          <p:cNvPicPr/>
          <p:nvPr/>
        </p:nvPicPr>
        <p:blipFill>
          <a:blip r:embed="rId1"/>
          <a:stretch/>
        </p:blipFill>
        <p:spPr>
          <a:xfrm>
            <a:off x="4716000" y="3024000"/>
            <a:ext cx="4366080" cy="265500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2057760" y="2264040"/>
            <a:ext cx="5115960" cy="2204640"/>
          </a:xfrm>
          <a:prstGeom prst="rect">
            <a:avLst/>
          </a:prstGeom>
          <a:noFill/>
          <a:ln w="0">
            <a:noFill/>
          </a:ln>
        </p:spPr>
        <p:txBody>
          <a:bodyPr lIns="0" rIns="0" tIns="12600" bIns="0" anchor="t">
            <a:noAutofit/>
          </a:bodyPr>
          <a:p>
            <a:pPr marL="901080" indent="0">
              <a:lnSpc>
                <a:spcPct val="100000"/>
              </a:lnSpc>
              <a:spcBef>
                <a:spcPts val="99"/>
              </a:spcBef>
              <a:buNone/>
              <a:tabLst>
                <a:tab algn="l" pos="0"/>
              </a:tabLst>
            </a:pPr>
            <a:r>
              <a:rPr b="0" lang="fr-FR" sz="4800" spc="-72" strike="noStrike">
                <a:solidFill>
                  <a:srgbClr val="f3f1dc"/>
                </a:solidFill>
                <a:latin typeface="Arial"/>
              </a:rPr>
              <a:t>MERCI</a:t>
            </a:r>
            <a:r>
              <a:rPr b="0" lang="fr-FR" sz="4800" spc="-276" strike="noStrike">
                <a:solidFill>
                  <a:srgbClr val="f3f1dc"/>
                </a:solidFill>
                <a:latin typeface="Arial"/>
              </a:rPr>
              <a:t> </a:t>
            </a:r>
            <a:r>
              <a:rPr b="0" lang="fr-FR" sz="4800" spc="-1" strike="noStrike">
                <a:solidFill>
                  <a:srgbClr val="f3f1dc"/>
                </a:solidFill>
                <a:latin typeface="Arial"/>
              </a:rPr>
              <a:t>DE</a:t>
            </a:r>
            <a:r>
              <a:rPr b="0" lang="fr-FR" sz="4800" spc="-287" strike="noStrike">
                <a:solidFill>
                  <a:srgbClr val="f3f1dc"/>
                </a:solidFill>
                <a:latin typeface="Arial"/>
              </a:rPr>
              <a:t> </a:t>
            </a:r>
            <a:r>
              <a:rPr b="0" lang="fr-FR" sz="4800" spc="-80" strike="noStrike">
                <a:solidFill>
                  <a:srgbClr val="f3f1dc"/>
                </a:solidFill>
                <a:latin typeface="Arial"/>
              </a:rPr>
              <a:t>VOTRE </a:t>
            </a:r>
            <a:r>
              <a:rPr b="0" lang="fr-FR" sz="4800" spc="-32" strike="noStrike">
                <a:solidFill>
                  <a:srgbClr val="f3f1dc"/>
                </a:solidFill>
                <a:latin typeface="Arial"/>
              </a:rPr>
              <a:t>ATTENTION</a:t>
            </a:r>
            <a:endParaRPr b="0" lang="fr-FR" sz="4800" spc="-1" strike="noStrike">
              <a:solidFill>
                <a:srgbClr val="000000"/>
              </a:solidFill>
              <a:latin typeface="Arial"/>
            </a:endParaRPr>
          </a:p>
        </p:txBody>
      </p:sp>
      <p:sp>
        <p:nvSpPr>
          <p:cNvPr id="330" name="object 3"/>
          <p:cNvSpPr/>
          <p:nvPr/>
        </p:nvSpPr>
        <p:spPr>
          <a:xfrm>
            <a:off x="7700040" y="26640"/>
            <a:ext cx="22140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26" strike="noStrike">
                <a:solidFill>
                  <a:srgbClr val="ffffff"/>
                </a:solidFill>
                <a:latin typeface="Arial"/>
                <a:ea typeface="DejaVu Sans"/>
              </a:rPr>
              <a:t>21</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object 2"/>
          <p:cNvSpPr/>
          <p:nvPr/>
        </p:nvSpPr>
        <p:spPr>
          <a:xfrm>
            <a:off x="801000" y="2311920"/>
            <a:ext cx="7657200" cy="7434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fr-FR" sz="4800" spc="-1" strike="noStrike">
                <a:solidFill>
                  <a:srgbClr val="f3f1dc"/>
                </a:solidFill>
                <a:latin typeface="Arial"/>
                <a:ea typeface="DejaVu Sans"/>
              </a:rPr>
              <a:t>I</a:t>
            </a:r>
            <a:r>
              <a:rPr b="0" lang="fr-FR" sz="4800" spc="-202" strike="noStrike">
                <a:solidFill>
                  <a:srgbClr val="f3f1dc"/>
                </a:solidFill>
                <a:latin typeface="Arial"/>
                <a:ea typeface="DejaVu Sans"/>
              </a:rPr>
              <a:t> </a:t>
            </a:r>
            <a:r>
              <a:rPr b="0" lang="fr-FR" sz="4800" spc="-1" strike="noStrike">
                <a:solidFill>
                  <a:srgbClr val="f3f1dc"/>
                </a:solidFill>
                <a:latin typeface="Arial"/>
                <a:ea typeface="DejaVu Sans"/>
              </a:rPr>
              <a:t>-</a:t>
            </a:r>
            <a:r>
              <a:rPr b="0" lang="fr-FR" sz="4800" spc="-197" strike="noStrike">
                <a:solidFill>
                  <a:srgbClr val="f3f1dc"/>
                </a:solidFill>
                <a:latin typeface="Arial"/>
                <a:ea typeface="DejaVu Sans"/>
              </a:rPr>
              <a:t> </a:t>
            </a:r>
            <a:r>
              <a:rPr b="0" lang="fr-FR" sz="4800" spc="-120" strike="noStrike">
                <a:solidFill>
                  <a:srgbClr val="f3f1dc"/>
                </a:solidFill>
                <a:latin typeface="Arial"/>
                <a:ea typeface="DejaVu Sans"/>
              </a:rPr>
              <a:t>PROBLÉMATIQUE</a:t>
            </a:r>
            <a:endParaRPr b="0" lang="fr-FR" sz="4800" spc="-1" strike="noStrike">
              <a:solidFill>
                <a:srgbClr val="000000"/>
              </a:solidFill>
              <a:latin typeface="Arial"/>
            </a:endParaRPr>
          </a:p>
        </p:txBody>
      </p:sp>
      <p:sp>
        <p:nvSpPr>
          <p:cNvPr id="186" name="object 3"/>
          <p:cNvSpPr/>
          <p:nvPr/>
        </p:nvSpPr>
        <p:spPr>
          <a:xfrm>
            <a:off x="801000" y="3808800"/>
            <a:ext cx="4342680" cy="1218960"/>
          </a:xfrm>
          <a:prstGeom prst="rect">
            <a:avLst/>
          </a:prstGeom>
          <a:noFill/>
          <a:ln w="0">
            <a:noFill/>
          </a:ln>
        </p:spPr>
        <p:style>
          <a:lnRef idx="0"/>
          <a:fillRef idx="0"/>
          <a:effectRef idx="0"/>
          <a:fontRef idx="minor"/>
        </p:style>
        <p:txBody>
          <a:bodyPr lIns="0" rIns="0" tIns="12600" bIns="0" anchor="t">
            <a:spAutoFit/>
          </a:bodyPr>
          <a:p>
            <a:pPr marL="12600">
              <a:lnSpc>
                <a:spcPct val="110000"/>
              </a:lnSpc>
              <a:spcBef>
                <a:spcPts val="99"/>
              </a:spcBef>
            </a:pPr>
            <a:r>
              <a:rPr b="0" lang="fr-FR" sz="2400" spc="-1" strike="noStrike">
                <a:solidFill>
                  <a:srgbClr val="f3f1dc"/>
                </a:solidFill>
                <a:latin typeface="Arial"/>
                <a:ea typeface="DejaVu Sans"/>
              </a:rPr>
              <a:t>Rappel de</a:t>
            </a:r>
            <a:r>
              <a:rPr b="0" lang="fr-FR" sz="2400" spc="-32" strike="noStrike">
                <a:solidFill>
                  <a:srgbClr val="f3f1dc"/>
                </a:solidFill>
                <a:latin typeface="Arial"/>
                <a:ea typeface="DejaVu Sans"/>
              </a:rPr>
              <a:t> </a:t>
            </a:r>
            <a:r>
              <a:rPr b="0" lang="fr-FR" sz="2400" spc="-1" strike="noStrike">
                <a:solidFill>
                  <a:srgbClr val="f3f1dc"/>
                </a:solidFill>
                <a:latin typeface="Arial"/>
                <a:ea typeface="DejaVu Sans"/>
              </a:rPr>
              <a:t>la</a:t>
            </a:r>
            <a:r>
              <a:rPr b="0" lang="fr-FR" sz="2400" spc="-35" strike="noStrike">
                <a:solidFill>
                  <a:srgbClr val="f3f1dc"/>
                </a:solidFill>
                <a:latin typeface="Arial"/>
                <a:ea typeface="DejaVu Sans"/>
              </a:rPr>
              <a:t> </a:t>
            </a:r>
            <a:r>
              <a:rPr b="0" lang="fr-FR" sz="2400" spc="-12" strike="noStrike">
                <a:solidFill>
                  <a:srgbClr val="f3f1dc"/>
                </a:solidFill>
                <a:latin typeface="Arial"/>
                <a:ea typeface="DejaVu Sans"/>
              </a:rPr>
              <a:t>problématique Interprétation</a:t>
            </a:r>
            <a:endParaRPr b="0" lang="fr-FR" sz="2400" spc="-1" strike="noStrike">
              <a:solidFill>
                <a:srgbClr val="000000"/>
              </a:solidFill>
              <a:latin typeface="Arial"/>
            </a:endParaRPr>
          </a:p>
          <a:p>
            <a:pPr marL="12600">
              <a:lnSpc>
                <a:spcPct val="100000"/>
              </a:lnSpc>
              <a:spcBef>
                <a:spcPts val="289"/>
              </a:spcBef>
            </a:pPr>
            <a:r>
              <a:rPr b="0" lang="fr-FR" sz="2400" spc="-1" strike="noStrike">
                <a:solidFill>
                  <a:srgbClr val="f3f1dc"/>
                </a:solidFill>
                <a:latin typeface="Arial"/>
                <a:ea typeface="DejaVu Sans"/>
              </a:rPr>
              <a:t>Pistes</a:t>
            </a:r>
            <a:r>
              <a:rPr b="0" lang="fr-FR" sz="2400" spc="-21" strike="noStrike">
                <a:solidFill>
                  <a:srgbClr val="f3f1dc"/>
                </a:solidFill>
                <a:latin typeface="Arial"/>
                <a:ea typeface="DejaVu Sans"/>
              </a:rPr>
              <a:t> </a:t>
            </a:r>
            <a:r>
              <a:rPr b="0" lang="fr-FR" sz="2400" spc="-1" strike="noStrike">
                <a:solidFill>
                  <a:srgbClr val="f3f1dc"/>
                </a:solidFill>
                <a:latin typeface="Arial"/>
                <a:ea typeface="DejaVu Sans"/>
              </a:rPr>
              <a:t>de</a:t>
            </a:r>
            <a:r>
              <a:rPr b="0" lang="fr-FR" sz="2400" spc="-12" strike="noStrike">
                <a:solidFill>
                  <a:srgbClr val="f3f1dc"/>
                </a:solidFill>
                <a:latin typeface="Arial"/>
                <a:ea typeface="DejaVu Sans"/>
              </a:rPr>
              <a:t> </a:t>
            </a:r>
            <a:r>
              <a:rPr b="0" lang="fr-FR" sz="2400" spc="-1" strike="noStrike">
                <a:solidFill>
                  <a:srgbClr val="f3f1dc"/>
                </a:solidFill>
                <a:latin typeface="Arial"/>
                <a:ea typeface="DejaVu Sans"/>
              </a:rPr>
              <a:t>recherche </a:t>
            </a:r>
            <a:r>
              <a:rPr b="0" lang="fr-FR" sz="2400" spc="-12" strike="noStrike">
                <a:solidFill>
                  <a:srgbClr val="f3f1dc"/>
                </a:solidFill>
                <a:latin typeface="Arial"/>
                <a:ea typeface="DejaVu Sans"/>
              </a:rPr>
              <a:t>envisagées</a:t>
            </a:r>
            <a:endParaRPr b="0" lang="fr-FR" sz="2400" spc="-1" strike="noStrike">
              <a:solidFill>
                <a:srgbClr val="000000"/>
              </a:solidFill>
              <a:latin typeface="Arial"/>
            </a:endParaRPr>
          </a:p>
        </p:txBody>
      </p:sp>
      <p:sp>
        <p:nvSpPr>
          <p:cNvPr id="187" name="object 4"/>
          <p:cNvSpPr/>
          <p:nvPr/>
        </p:nvSpPr>
        <p:spPr>
          <a:xfrm>
            <a:off x="7700040" y="26640"/>
            <a:ext cx="12276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3</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536040" y="525960"/>
            <a:ext cx="7739640" cy="96516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0" lang="fr-FR" sz="3600" spc="-100" strike="noStrike">
                <a:solidFill>
                  <a:srgbClr val="d2523b"/>
                </a:solidFill>
                <a:latin typeface="Arial"/>
              </a:rPr>
              <a:t>Présentation</a:t>
            </a:r>
            <a:r>
              <a:rPr b="0" lang="fr-FR" sz="3600" spc="-211" strike="noStrike">
                <a:solidFill>
                  <a:srgbClr val="d2523b"/>
                </a:solidFill>
                <a:latin typeface="Arial"/>
              </a:rPr>
              <a:t> </a:t>
            </a:r>
            <a:r>
              <a:rPr b="0" lang="fr-FR" sz="3600" spc="-52" strike="noStrike">
                <a:solidFill>
                  <a:srgbClr val="d2523b"/>
                </a:solidFill>
                <a:latin typeface="Arial"/>
              </a:rPr>
              <a:t>de</a:t>
            </a:r>
            <a:r>
              <a:rPr b="0" lang="fr-FR" sz="3600" spc="-171" strike="noStrike">
                <a:solidFill>
                  <a:srgbClr val="d2523b"/>
                </a:solidFill>
                <a:latin typeface="Arial"/>
              </a:rPr>
              <a:t> </a:t>
            </a:r>
            <a:r>
              <a:rPr b="0" lang="fr-FR" sz="3600" spc="-52" strike="noStrike">
                <a:solidFill>
                  <a:srgbClr val="d2523b"/>
                </a:solidFill>
                <a:latin typeface="Arial"/>
              </a:rPr>
              <a:t>la</a:t>
            </a:r>
            <a:r>
              <a:rPr b="0" lang="fr-FR" sz="3600" spc="-171" strike="noStrike">
                <a:solidFill>
                  <a:srgbClr val="d2523b"/>
                </a:solidFill>
                <a:latin typeface="Arial"/>
              </a:rPr>
              <a:t> </a:t>
            </a:r>
            <a:r>
              <a:rPr b="0" lang="fr-FR" sz="3600" spc="-92" strike="noStrike">
                <a:solidFill>
                  <a:srgbClr val="d2523b"/>
                </a:solidFill>
                <a:latin typeface="Arial"/>
              </a:rPr>
              <a:t>problématique</a:t>
            </a:r>
            <a:endParaRPr b="0" lang="fr-FR" sz="3600" spc="-1" strike="noStrike">
              <a:solidFill>
                <a:srgbClr val="000000"/>
              </a:solidFill>
              <a:latin typeface="Arial"/>
            </a:endParaRPr>
          </a:p>
        </p:txBody>
      </p:sp>
      <p:sp>
        <p:nvSpPr>
          <p:cNvPr id="189" name="object 3"/>
          <p:cNvSpPr/>
          <p:nvPr/>
        </p:nvSpPr>
        <p:spPr>
          <a:xfrm>
            <a:off x="536040" y="1321920"/>
            <a:ext cx="7916400" cy="3543840"/>
          </a:xfrm>
          <a:prstGeom prst="rect">
            <a:avLst/>
          </a:prstGeom>
          <a:noFill/>
          <a:ln w="0">
            <a:noFill/>
          </a:ln>
        </p:spPr>
        <p:style>
          <a:lnRef idx="0"/>
          <a:fillRef idx="0"/>
          <a:effectRef idx="0"/>
          <a:fontRef idx="minor"/>
        </p:style>
        <p:txBody>
          <a:bodyPr lIns="0" rIns="0" tIns="48960" bIns="0" anchor="t">
            <a:spAutoFit/>
          </a:bodyPr>
          <a:p>
            <a:pPr marL="195120" indent="-182880">
              <a:lnSpc>
                <a:spcPct val="90000"/>
              </a:lnSpc>
              <a:spcBef>
                <a:spcPts val="386"/>
              </a:spcBef>
              <a:buClr>
                <a:srgbClr val="92a199"/>
              </a:buClr>
              <a:buSzPct val="85000"/>
              <a:buFont typeface="Symbol"/>
              <a:buChar char=""/>
              <a:tabLst>
                <a:tab algn="l" pos="195480"/>
              </a:tabLst>
            </a:pPr>
            <a:r>
              <a:rPr b="0" lang="fr-FR" sz="2400" spc="-1" strike="noStrike">
                <a:solidFill>
                  <a:srgbClr val="292934"/>
                </a:solidFill>
                <a:latin typeface="Arial"/>
                <a:ea typeface="DejaVu Sans"/>
              </a:rPr>
              <a:t>Données</a:t>
            </a:r>
            <a:r>
              <a:rPr b="0" lang="fr-FR" sz="2400" spc="-15" strike="noStrike">
                <a:solidFill>
                  <a:srgbClr val="292934"/>
                </a:solidFill>
                <a:latin typeface="Arial"/>
                <a:ea typeface="DejaVu Sans"/>
              </a:rPr>
              <a:t> </a:t>
            </a:r>
            <a:r>
              <a:rPr b="0" lang="fr-FR" sz="2400" spc="-1" strike="noStrike">
                <a:solidFill>
                  <a:srgbClr val="292934"/>
                </a:solidFill>
                <a:latin typeface="Arial"/>
                <a:ea typeface="DejaVu Sans"/>
              </a:rPr>
              <a:t>de</a:t>
            </a:r>
            <a:r>
              <a:rPr b="0" lang="fr-FR" sz="2400" spc="-35" strike="noStrike">
                <a:solidFill>
                  <a:srgbClr val="292934"/>
                </a:solidFill>
                <a:latin typeface="Arial"/>
                <a:ea typeface="DejaVu Sans"/>
              </a:rPr>
              <a:t> </a:t>
            </a:r>
            <a:r>
              <a:rPr b="0" lang="fr-FR" sz="2400" spc="-1" strike="noStrike">
                <a:solidFill>
                  <a:srgbClr val="292934"/>
                </a:solidFill>
                <a:latin typeface="Arial"/>
                <a:ea typeface="DejaVu Sans"/>
              </a:rPr>
              <a:t>consommation</a:t>
            </a:r>
            <a:r>
              <a:rPr b="0" lang="fr-FR" sz="2400" spc="-12" strike="noStrike">
                <a:solidFill>
                  <a:srgbClr val="292934"/>
                </a:solidFill>
                <a:latin typeface="Arial"/>
                <a:ea typeface="DejaVu Sans"/>
              </a:rPr>
              <a:t> </a:t>
            </a:r>
            <a:r>
              <a:rPr b="0" lang="fr-FR" sz="2400" spc="-1" strike="noStrike">
                <a:solidFill>
                  <a:srgbClr val="292934"/>
                </a:solidFill>
                <a:latin typeface="Arial"/>
                <a:ea typeface="DejaVu Sans"/>
              </a:rPr>
              <a:t>disponibles</a:t>
            </a:r>
            <a:r>
              <a:rPr b="0" lang="fr-FR" sz="2400" spc="18" strike="noStrike">
                <a:solidFill>
                  <a:srgbClr val="292934"/>
                </a:solidFill>
                <a:latin typeface="Arial"/>
                <a:ea typeface="DejaVu Sans"/>
              </a:rPr>
              <a:t> </a:t>
            </a:r>
            <a:r>
              <a:rPr b="0" lang="fr-FR" sz="2400" spc="-1" strike="noStrike">
                <a:solidFill>
                  <a:srgbClr val="292934"/>
                </a:solidFill>
                <a:latin typeface="Arial"/>
                <a:ea typeface="DejaVu Sans"/>
              </a:rPr>
              <a:t>pour</a:t>
            </a:r>
            <a:r>
              <a:rPr b="0" lang="fr-FR" sz="2400" spc="-26" strike="noStrike">
                <a:solidFill>
                  <a:srgbClr val="292934"/>
                </a:solidFill>
                <a:latin typeface="Arial"/>
                <a:ea typeface="DejaVu Sans"/>
              </a:rPr>
              <a:t> les </a:t>
            </a:r>
            <a:r>
              <a:rPr b="0" lang="fr-FR" sz="2400" spc="-1" strike="noStrike">
                <a:solidFill>
                  <a:srgbClr val="292934"/>
                </a:solidFill>
                <a:latin typeface="Arial"/>
                <a:ea typeface="DejaVu Sans"/>
              </a:rPr>
              <a:t>bâtiments</a:t>
            </a:r>
            <a:r>
              <a:rPr b="0" lang="fr-FR" sz="2400" spc="-32" strike="noStrike">
                <a:solidFill>
                  <a:srgbClr val="292934"/>
                </a:solidFill>
                <a:latin typeface="Arial"/>
                <a:ea typeface="DejaVu Sans"/>
              </a:rPr>
              <a:t> </a:t>
            </a:r>
            <a:r>
              <a:rPr b="0" lang="fr-FR" sz="2400" spc="-1" strike="noStrike">
                <a:solidFill>
                  <a:srgbClr val="292934"/>
                </a:solidFill>
                <a:latin typeface="Arial"/>
                <a:ea typeface="DejaVu Sans"/>
              </a:rPr>
              <a:t>de</a:t>
            </a:r>
            <a:r>
              <a:rPr b="0" lang="fr-FR" sz="2400" spc="-26" strike="noStrike">
                <a:solidFill>
                  <a:srgbClr val="292934"/>
                </a:solidFill>
                <a:latin typeface="Arial"/>
                <a:ea typeface="DejaVu Sans"/>
              </a:rPr>
              <a:t> </a:t>
            </a:r>
            <a:r>
              <a:rPr b="0" lang="fr-FR" sz="2400" spc="-1" strike="noStrike">
                <a:solidFill>
                  <a:srgbClr val="292934"/>
                </a:solidFill>
                <a:latin typeface="Arial"/>
                <a:ea typeface="DejaVu Sans"/>
              </a:rPr>
              <a:t>la</a:t>
            </a:r>
            <a:r>
              <a:rPr b="0" lang="fr-FR" sz="2400" spc="-12" strike="noStrike">
                <a:solidFill>
                  <a:srgbClr val="292934"/>
                </a:solidFill>
                <a:latin typeface="Arial"/>
                <a:ea typeface="DejaVu Sans"/>
              </a:rPr>
              <a:t> </a:t>
            </a:r>
            <a:r>
              <a:rPr b="0" lang="fr-FR" sz="2400" spc="-1" strike="noStrike">
                <a:solidFill>
                  <a:srgbClr val="292934"/>
                </a:solidFill>
                <a:latin typeface="Arial"/>
                <a:ea typeface="DejaVu Sans"/>
              </a:rPr>
              <a:t>ville</a:t>
            </a:r>
            <a:r>
              <a:rPr b="0" lang="fr-FR" sz="2400" spc="-12" strike="noStrike">
                <a:solidFill>
                  <a:srgbClr val="292934"/>
                </a:solidFill>
                <a:latin typeface="Arial"/>
                <a:ea typeface="DejaVu Sans"/>
              </a:rPr>
              <a:t> </a:t>
            </a:r>
            <a:r>
              <a:rPr b="0" lang="fr-FR" sz="2400" spc="-1" strike="noStrike">
                <a:solidFill>
                  <a:srgbClr val="292934"/>
                </a:solidFill>
                <a:latin typeface="Arial"/>
                <a:ea typeface="DejaVu Sans"/>
              </a:rPr>
              <a:t>de</a:t>
            </a:r>
            <a:r>
              <a:rPr b="0" lang="fr-FR" sz="2400" spc="-7" strike="noStrike">
                <a:solidFill>
                  <a:srgbClr val="292934"/>
                </a:solidFill>
                <a:latin typeface="Arial"/>
                <a:ea typeface="DejaVu Sans"/>
              </a:rPr>
              <a:t> </a:t>
            </a:r>
            <a:r>
              <a:rPr b="0" lang="fr-FR" sz="2400" spc="-1" strike="noStrike">
                <a:solidFill>
                  <a:srgbClr val="292934"/>
                </a:solidFill>
                <a:latin typeface="Arial"/>
                <a:ea typeface="DejaVu Sans"/>
              </a:rPr>
              <a:t>Seattle</a:t>
            </a:r>
            <a:r>
              <a:rPr b="0" lang="fr-FR" sz="2400" spc="-32" strike="noStrike">
                <a:solidFill>
                  <a:srgbClr val="292934"/>
                </a:solidFill>
                <a:latin typeface="Arial"/>
                <a:ea typeface="DejaVu Sans"/>
              </a:rPr>
              <a:t> </a:t>
            </a:r>
            <a:r>
              <a:rPr b="0" lang="fr-FR" sz="2400" spc="-1" strike="noStrike">
                <a:solidFill>
                  <a:srgbClr val="292934"/>
                </a:solidFill>
                <a:latin typeface="Arial"/>
                <a:ea typeface="DejaVu Sans"/>
              </a:rPr>
              <a:t>pour</a:t>
            </a:r>
            <a:r>
              <a:rPr b="0" lang="fr-FR" sz="2400" spc="-26" strike="noStrike">
                <a:solidFill>
                  <a:srgbClr val="292934"/>
                </a:solidFill>
                <a:latin typeface="Arial"/>
                <a:ea typeface="DejaVu Sans"/>
              </a:rPr>
              <a:t> </a:t>
            </a:r>
            <a:r>
              <a:rPr b="0" lang="fr-FR" sz="2400" spc="-1" strike="noStrike">
                <a:solidFill>
                  <a:srgbClr val="292934"/>
                </a:solidFill>
                <a:latin typeface="Arial"/>
                <a:ea typeface="DejaVu Sans"/>
              </a:rPr>
              <a:t>l’année</a:t>
            </a:r>
            <a:r>
              <a:rPr b="0" lang="fr-FR" sz="2400" spc="-15" strike="noStrike">
                <a:solidFill>
                  <a:srgbClr val="292934"/>
                </a:solidFill>
                <a:latin typeface="Arial"/>
                <a:ea typeface="DejaVu Sans"/>
              </a:rPr>
              <a:t> </a:t>
            </a:r>
            <a:r>
              <a:rPr b="0" lang="fr-FR" sz="2400" spc="-21" strike="noStrike">
                <a:solidFill>
                  <a:srgbClr val="292934"/>
                </a:solidFill>
                <a:latin typeface="Arial"/>
                <a:ea typeface="DejaVu Sans"/>
              </a:rPr>
              <a:t>2016</a:t>
            </a:r>
            <a:endParaRPr b="0" lang="fr-FR" sz="2400" spc="-1" strike="noStrike">
              <a:solidFill>
                <a:srgbClr val="000000"/>
              </a:solidFill>
              <a:latin typeface="Arial"/>
            </a:endParaRPr>
          </a:p>
          <a:p>
            <a:pPr marL="195120" indent="-182880">
              <a:lnSpc>
                <a:spcPts val="2591"/>
              </a:lnSpc>
              <a:spcBef>
                <a:spcPts val="615"/>
              </a:spcBef>
              <a:buClr>
                <a:srgbClr val="92a199"/>
              </a:buClr>
              <a:buSzPct val="85000"/>
              <a:buFont typeface="Symbol"/>
              <a:buChar char=""/>
              <a:tabLst>
                <a:tab algn="l" pos="195480"/>
              </a:tabLst>
            </a:pPr>
            <a:r>
              <a:rPr b="0" lang="fr-FR" sz="2400" spc="-1" strike="noStrike">
                <a:solidFill>
                  <a:srgbClr val="292934"/>
                </a:solidFill>
                <a:latin typeface="Arial"/>
                <a:ea typeface="DejaVu Sans"/>
              </a:rPr>
              <a:t>Coût</a:t>
            </a:r>
            <a:r>
              <a:rPr b="0" lang="fr-FR" sz="2400" spc="-35" strike="noStrike">
                <a:solidFill>
                  <a:srgbClr val="292934"/>
                </a:solidFill>
                <a:latin typeface="Arial"/>
                <a:ea typeface="DejaVu Sans"/>
              </a:rPr>
              <a:t> </a:t>
            </a:r>
            <a:r>
              <a:rPr b="0" lang="fr-FR" sz="2400" spc="-1" strike="noStrike">
                <a:solidFill>
                  <a:srgbClr val="292934"/>
                </a:solidFill>
                <a:latin typeface="Arial"/>
                <a:ea typeface="DejaVu Sans"/>
              </a:rPr>
              <a:t>important</a:t>
            </a:r>
            <a:r>
              <a:rPr b="0" lang="fr-FR" sz="2400" spc="-15" strike="noStrike">
                <a:solidFill>
                  <a:srgbClr val="292934"/>
                </a:solidFill>
                <a:latin typeface="Arial"/>
                <a:ea typeface="DejaVu Sans"/>
              </a:rPr>
              <a:t> </a:t>
            </a:r>
            <a:r>
              <a:rPr b="0" lang="fr-FR" sz="2400" spc="-1" strike="noStrike">
                <a:solidFill>
                  <a:srgbClr val="292934"/>
                </a:solidFill>
                <a:latin typeface="Arial"/>
                <a:ea typeface="DejaVu Sans"/>
              </a:rPr>
              <a:t>d’obtention</a:t>
            </a:r>
            <a:r>
              <a:rPr b="0" lang="fr-FR" sz="2400" spc="-7" strike="noStrike">
                <a:solidFill>
                  <a:srgbClr val="292934"/>
                </a:solidFill>
                <a:latin typeface="Arial"/>
                <a:ea typeface="DejaVu Sans"/>
              </a:rPr>
              <a:t> </a:t>
            </a:r>
            <a:r>
              <a:rPr b="0" lang="fr-FR" sz="2400" spc="-1" strike="noStrike">
                <a:solidFill>
                  <a:srgbClr val="292934"/>
                </a:solidFill>
                <a:latin typeface="Arial"/>
                <a:ea typeface="DejaVu Sans"/>
              </a:rPr>
              <a:t>des</a:t>
            </a:r>
            <a:r>
              <a:rPr b="0" lang="fr-FR" sz="2400" spc="-32" strike="noStrike">
                <a:solidFill>
                  <a:srgbClr val="292934"/>
                </a:solidFill>
                <a:latin typeface="Arial"/>
                <a:ea typeface="DejaVu Sans"/>
              </a:rPr>
              <a:t> </a:t>
            </a:r>
            <a:r>
              <a:rPr b="0" lang="fr-FR" sz="2400" spc="-1" strike="noStrike">
                <a:solidFill>
                  <a:srgbClr val="292934"/>
                </a:solidFill>
                <a:latin typeface="Arial"/>
                <a:ea typeface="DejaVu Sans"/>
              </a:rPr>
              <a:t>relevés</a:t>
            </a:r>
            <a:r>
              <a:rPr b="0" lang="fr-FR" sz="2400" spc="-15" strike="noStrike">
                <a:solidFill>
                  <a:srgbClr val="292934"/>
                </a:solidFill>
                <a:latin typeface="Arial"/>
                <a:ea typeface="DejaVu Sans"/>
              </a:rPr>
              <a:t> </a:t>
            </a:r>
            <a:r>
              <a:rPr b="0" lang="fr-FR" sz="2400" spc="-1" strike="noStrike">
                <a:solidFill>
                  <a:srgbClr val="292934"/>
                </a:solidFill>
                <a:latin typeface="Arial"/>
                <a:ea typeface="DejaVu Sans"/>
              </a:rPr>
              <a:t>/</a:t>
            </a:r>
            <a:r>
              <a:rPr b="0" lang="fr-FR" sz="2400" spc="-21" strike="noStrike">
                <a:solidFill>
                  <a:srgbClr val="292934"/>
                </a:solidFill>
                <a:latin typeface="Arial"/>
                <a:ea typeface="DejaVu Sans"/>
              </a:rPr>
              <a:t> </a:t>
            </a:r>
            <a:r>
              <a:rPr b="0" lang="fr-FR" sz="2400" spc="-1" strike="noStrike">
                <a:solidFill>
                  <a:srgbClr val="292934"/>
                </a:solidFill>
                <a:latin typeface="Arial"/>
                <a:ea typeface="DejaVu Sans"/>
              </a:rPr>
              <a:t>fastidieuses</a:t>
            </a:r>
            <a:r>
              <a:rPr b="0" lang="fr-FR" sz="2400" spc="-15" strike="noStrike">
                <a:solidFill>
                  <a:srgbClr val="292934"/>
                </a:solidFill>
                <a:latin typeface="Arial"/>
                <a:ea typeface="DejaVu Sans"/>
              </a:rPr>
              <a:t> </a:t>
            </a:r>
            <a:r>
              <a:rPr b="0" lang="fr-FR" sz="2400" spc="-52" strike="noStrike">
                <a:solidFill>
                  <a:srgbClr val="292934"/>
                </a:solidFill>
                <a:latin typeface="Arial"/>
                <a:ea typeface="DejaVu Sans"/>
              </a:rPr>
              <a:t>à </a:t>
            </a:r>
            <a:r>
              <a:rPr b="0" lang="fr-FR" sz="2400" spc="-12" strike="noStrike">
                <a:solidFill>
                  <a:srgbClr val="292934"/>
                </a:solidFill>
                <a:latin typeface="Arial"/>
                <a:ea typeface="DejaVu Sans"/>
              </a:rPr>
              <a:t>collecter</a:t>
            </a:r>
            <a:endParaRPr b="0" lang="fr-FR" sz="2400" spc="-1" strike="noStrike">
              <a:solidFill>
                <a:srgbClr val="000000"/>
              </a:solidFill>
              <a:latin typeface="Arial"/>
            </a:endParaRPr>
          </a:p>
          <a:p>
            <a:pPr>
              <a:lnSpc>
                <a:spcPct val="100000"/>
              </a:lnSpc>
              <a:spcBef>
                <a:spcPts val="31"/>
              </a:spcBef>
              <a:tabLst>
                <a:tab algn="l" pos="195480"/>
              </a:tabLst>
            </a:pPr>
            <a:endParaRPr b="0" lang="fr-FR" sz="2950" spc="-1" strike="noStrike">
              <a:solidFill>
                <a:srgbClr val="000000"/>
              </a:solidFill>
              <a:latin typeface="Arial"/>
            </a:endParaRPr>
          </a:p>
          <a:p>
            <a:pPr marL="195480" indent="-182880">
              <a:lnSpc>
                <a:spcPct val="100000"/>
              </a:lnSpc>
              <a:buClr>
                <a:srgbClr val="92a199"/>
              </a:buClr>
              <a:buSzPct val="85000"/>
              <a:buFont typeface="Arial"/>
              <a:buChar char="•"/>
              <a:tabLst>
                <a:tab algn="l" pos="195480"/>
              </a:tabLst>
            </a:pPr>
            <a:r>
              <a:rPr b="0" lang="fr-FR" sz="2400" spc="-1" strike="noStrike">
                <a:solidFill>
                  <a:srgbClr val="292934"/>
                </a:solidFill>
                <a:latin typeface="Arial"/>
                <a:ea typeface="DejaVu Sans"/>
              </a:rPr>
              <a:t>La</a:t>
            </a:r>
            <a:r>
              <a:rPr b="0" lang="fr-FR" sz="2400" spc="-21" strike="noStrike">
                <a:solidFill>
                  <a:srgbClr val="292934"/>
                </a:solidFill>
                <a:latin typeface="Arial"/>
                <a:ea typeface="DejaVu Sans"/>
              </a:rPr>
              <a:t> </a:t>
            </a:r>
            <a:r>
              <a:rPr b="0" lang="fr-FR" sz="2400" spc="-1" strike="noStrike">
                <a:solidFill>
                  <a:srgbClr val="292934"/>
                </a:solidFill>
                <a:latin typeface="Arial"/>
                <a:ea typeface="DejaVu Sans"/>
              </a:rPr>
              <a:t>mission</a:t>
            </a:r>
            <a:r>
              <a:rPr b="0" lang="fr-FR" sz="2400" spc="-12" strike="noStrike">
                <a:solidFill>
                  <a:srgbClr val="292934"/>
                </a:solidFill>
                <a:latin typeface="Arial"/>
                <a:ea typeface="DejaVu Sans"/>
              </a:rPr>
              <a:t> </a:t>
            </a:r>
            <a:r>
              <a:rPr b="0" lang="fr-FR" sz="2400" spc="-52" strike="noStrike">
                <a:solidFill>
                  <a:srgbClr val="292934"/>
                </a:solidFill>
                <a:latin typeface="Arial"/>
                <a:ea typeface="DejaVu Sans"/>
              </a:rPr>
              <a:t>:</a:t>
            </a:r>
            <a:endParaRPr b="0" lang="fr-FR" sz="2400" spc="-1" strike="noStrike">
              <a:solidFill>
                <a:srgbClr val="000000"/>
              </a:solidFill>
              <a:latin typeface="Arial"/>
            </a:endParaRPr>
          </a:p>
          <a:p>
            <a:pPr lvl="1" marL="469800" indent="-183600">
              <a:lnSpc>
                <a:spcPts val="2160"/>
              </a:lnSpc>
              <a:spcBef>
                <a:spcPts val="519"/>
              </a:spcBef>
              <a:buClr>
                <a:srgbClr val="92a199"/>
              </a:buClr>
              <a:buSzPct val="85000"/>
              <a:buFont typeface="Symbol"/>
              <a:buChar char=""/>
              <a:tabLst>
                <a:tab algn="l" pos="470520"/>
              </a:tabLst>
            </a:pPr>
            <a:r>
              <a:rPr b="0" lang="fr-FR" sz="2000" spc="-1" strike="noStrike">
                <a:solidFill>
                  <a:srgbClr val="292934"/>
                </a:solidFill>
                <a:latin typeface="Arial"/>
                <a:ea typeface="DejaVu Sans"/>
              </a:rPr>
              <a:t>Prédire</a:t>
            </a:r>
            <a:r>
              <a:rPr b="0" lang="fr-FR" sz="2000" spc="-46" strike="noStrike">
                <a:solidFill>
                  <a:srgbClr val="292934"/>
                </a:solidFill>
                <a:latin typeface="Arial"/>
                <a:ea typeface="DejaVu Sans"/>
              </a:rPr>
              <a:t> </a:t>
            </a:r>
            <a:r>
              <a:rPr b="0" lang="fr-FR" sz="2000" spc="-1" strike="noStrike">
                <a:solidFill>
                  <a:srgbClr val="292934"/>
                </a:solidFill>
                <a:latin typeface="Arial"/>
                <a:ea typeface="DejaVu Sans"/>
              </a:rPr>
              <a:t>les</a:t>
            </a:r>
            <a:r>
              <a:rPr b="0" lang="fr-FR" sz="2000" spc="-7" strike="noStrike">
                <a:solidFill>
                  <a:srgbClr val="292934"/>
                </a:solidFill>
                <a:latin typeface="Arial"/>
                <a:ea typeface="DejaVu Sans"/>
              </a:rPr>
              <a:t> </a:t>
            </a:r>
            <a:r>
              <a:rPr b="0" lang="fr-FR" sz="2000" spc="-1" strike="noStrike">
                <a:solidFill>
                  <a:srgbClr val="292934"/>
                </a:solidFill>
                <a:latin typeface="Arial"/>
                <a:ea typeface="DejaVu Sans"/>
              </a:rPr>
              <a:t>émissions</a:t>
            </a:r>
            <a:r>
              <a:rPr b="0" lang="fr-FR" sz="2000" spc="-52" strike="noStrike">
                <a:solidFill>
                  <a:srgbClr val="292934"/>
                </a:solidFill>
                <a:latin typeface="Arial"/>
                <a:ea typeface="DejaVu Sans"/>
              </a:rPr>
              <a:t> </a:t>
            </a:r>
            <a:r>
              <a:rPr b="0" lang="fr-FR" sz="2000" spc="-1" strike="noStrike">
                <a:solidFill>
                  <a:srgbClr val="292934"/>
                </a:solidFill>
                <a:latin typeface="Arial"/>
                <a:ea typeface="DejaVu Sans"/>
              </a:rPr>
              <a:t>de</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CO2</a:t>
            </a:r>
            <a:r>
              <a:rPr b="0" lang="fr-FR" sz="2000" spc="-32" strike="noStrike">
                <a:solidFill>
                  <a:srgbClr val="292934"/>
                </a:solidFill>
                <a:latin typeface="Arial"/>
                <a:ea typeface="DejaVu Sans"/>
              </a:rPr>
              <a:t> </a:t>
            </a:r>
            <a:r>
              <a:rPr b="0" lang="fr-FR" sz="2000" spc="-1" strike="noStrike">
                <a:solidFill>
                  <a:srgbClr val="292934"/>
                </a:solidFill>
                <a:latin typeface="Arial"/>
                <a:ea typeface="DejaVu Sans"/>
              </a:rPr>
              <a:t>et</a:t>
            </a:r>
            <a:r>
              <a:rPr b="0" lang="fr-FR" sz="2000" spc="-32" strike="noStrike">
                <a:solidFill>
                  <a:srgbClr val="292934"/>
                </a:solidFill>
                <a:latin typeface="Arial"/>
                <a:ea typeface="DejaVu Sans"/>
              </a:rPr>
              <a:t> </a:t>
            </a:r>
            <a:r>
              <a:rPr b="0" lang="fr-FR" sz="2000" spc="-1" strike="noStrike">
                <a:solidFill>
                  <a:srgbClr val="292934"/>
                </a:solidFill>
                <a:latin typeface="Arial"/>
                <a:ea typeface="DejaVu Sans"/>
              </a:rPr>
              <a:t>la</a:t>
            </a:r>
            <a:r>
              <a:rPr b="0" lang="fr-FR" sz="2000" spc="-15" strike="noStrike">
                <a:solidFill>
                  <a:srgbClr val="292934"/>
                </a:solidFill>
                <a:latin typeface="Arial"/>
                <a:ea typeface="DejaVu Sans"/>
              </a:rPr>
              <a:t> </a:t>
            </a:r>
            <a:r>
              <a:rPr b="0" lang="fr-FR" sz="2000" spc="-1" strike="noStrike">
                <a:solidFill>
                  <a:srgbClr val="292934"/>
                </a:solidFill>
                <a:latin typeface="Arial"/>
                <a:ea typeface="DejaVu Sans"/>
              </a:rPr>
              <a:t>consommation</a:t>
            </a:r>
            <a:r>
              <a:rPr b="0" lang="fr-FR" sz="2000" spc="-55" strike="noStrike">
                <a:solidFill>
                  <a:srgbClr val="292934"/>
                </a:solidFill>
                <a:latin typeface="Arial"/>
                <a:ea typeface="DejaVu Sans"/>
              </a:rPr>
              <a:t> </a:t>
            </a:r>
            <a:r>
              <a:rPr b="0" lang="fr-FR" sz="2000" spc="-1" strike="noStrike">
                <a:solidFill>
                  <a:srgbClr val="292934"/>
                </a:solidFill>
                <a:latin typeface="Arial"/>
                <a:ea typeface="DejaVu Sans"/>
              </a:rPr>
              <a:t>totale</a:t>
            </a:r>
            <a:r>
              <a:rPr b="0" lang="fr-FR" sz="2000" spc="-26" strike="noStrike">
                <a:solidFill>
                  <a:srgbClr val="292934"/>
                </a:solidFill>
                <a:latin typeface="Arial"/>
                <a:ea typeface="DejaVu Sans"/>
              </a:rPr>
              <a:t> </a:t>
            </a:r>
            <a:r>
              <a:rPr b="0" lang="fr-FR" sz="2000" spc="-12" strike="noStrike">
                <a:solidFill>
                  <a:srgbClr val="292934"/>
                </a:solidFill>
                <a:latin typeface="Arial"/>
                <a:ea typeface="DejaVu Sans"/>
              </a:rPr>
              <a:t>d’énergie </a:t>
            </a:r>
            <a:r>
              <a:rPr b="0" lang="fr-FR" sz="2000" spc="-1" strike="noStrike" u="sng">
                <a:solidFill>
                  <a:srgbClr val="292934"/>
                </a:solidFill>
                <a:uFill>
                  <a:solidFill>
                    <a:srgbClr val="292934"/>
                  </a:solidFill>
                </a:uFill>
                <a:latin typeface="Arial"/>
                <a:ea typeface="DejaVu Sans"/>
              </a:rPr>
              <a:t>sans</a:t>
            </a:r>
            <a:r>
              <a:rPr b="0" lang="fr-FR" sz="2000" spc="-35" strike="noStrike" u="sng">
                <a:solidFill>
                  <a:srgbClr val="292934"/>
                </a:solidFill>
                <a:uFill>
                  <a:solidFill>
                    <a:srgbClr val="292934"/>
                  </a:solidFill>
                </a:uFill>
                <a:latin typeface="Arial"/>
                <a:ea typeface="DejaVu Sans"/>
              </a:rPr>
              <a:t> </a:t>
            </a:r>
            <a:r>
              <a:rPr b="0" lang="fr-FR" sz="2000" spc="-1" strike="noStrike" u="sng">
                <a:solidFill>
                  <a:srgbClr val="292934"/>
                </a:solidFill>
                <a:uFill>
                  <a:solidFill>
                    <a:srgbClr val="292934"/>
                  </a:solidFill>
                </a:uFill>
                <a:latin typeface="Arial"/>
                <a:ea typeface="DejaVu Sans"/>
              </a:rPr>
              <a:t>les</a:t>
            </a:r>
            <a:r>
              <a:rPr b="0" lang="fr-FR" sz="2000" spc="-26" strike="noStrike" u="sng">
                <a:solidFill>
                  <a:srgbClr val="292934"/>
                </a:solidFill>
                <a:uFill>
                  <a:solidFill>
                    <a:srgbClr val="292934"/>
                  </a:solidFill>
                </a:uFill>
                <a:latin typeface="Arial"/>
                <a:ea typeface="DejaVu Sans"/>
              </a:rPr>
              <a:t> </a:t>
            </a:r>
            <a:r>
              <a:rPr b="0" lang="fr-FR" sz="2000" spc="-1" strike="noStrike" u="sng">
                <a:solidFill>
                  <a:srgbClr val="292934"/>
                </a:solidFill>
                <a:uFill>
                  <a:solidFill>
                    <a:srgbClr val="292934"/>
                  </a:solidFill>
                </a:uFill>
                <a:latin typeface="Arial"/>
                <a:ea typeface="DejaVu Sans"/>
              </a:rPr>
              <a:t>relevés</a:t>
            </a:r>
            <a:r>
              <a:rPr b="0" lang="fr-FR" sz="2000" spc="-26" strike="noStrike" u="sng">
                <a:solidFill>
                  <a:srgbClr val="292934"/>
                </a:solidFill>
                <a:uFill>
                  <a:solidFill>
                    <a:srgbClr val="292934"/>
                  </a:solidFill>
                </a:uFill>
                <a:latin typeface="Arial"/>
                <a:ea typeface="DejaVu Sans"/>
              </a:rPr>
              <a:t> </a:t>
            </a:r>
            <a:r>
              <a:rPr b="0" lang="fr-FR" sz="2000" spc="-12" strike="noStrike" u="sng">
                <a:solidFill>
                  <a:srgbClr val="292934"/>
                </a:solidFill>
                <a:uFill>
                  <a:solidFill>
                    <a:srgbClr val="292934"/>
                  </a:solidFill>
                </a:uFill>
                <a:latin typeface="Arial"/>
                <a:ea typeface="DejaVu Sans"/>
              </a:rPr>
              <a:t>annuels</a:t>
            </a:r>
            <a:endParaRPr b="0" lang="fr-FR" sz="2000" spc="-1" strike="noStrike">
              <a:solidFill>
                <a:srgbClr val="000000"/>
              </a:solidFill>
              <a:latin typeface="Arial"/>
            </a:endParaRPr>
          </a:p>
          <a:p>
            <a:pPr lvl="1" marL="469800" indent="-184320">
              <a:lnSpc>
                <a:spcPct val="100000"/>
              </a:lnSpc>
              <a:spcBef>
                <a:spcPts val="210"/>
              </a:spcBef>
              <a:buClr>
                <a:srgbClr val="92a199"/>
              </a:buClr>
              <a:buSzPct val="85000"/>
              <a:buFont typeface="Symbol"/>
              <a:buChar char=""/>
              <a:tabLst>
                <a:tab algn="l" pos="470520"/>
              </a:tabLst>
            </a:pPr>
            <a:r>
              <a:rPr b="0" lang="fr-FR" sz="2000" spc="-1" strike="noStrike">
                <a:solidFill>
                  <a:srgbClr val="292934"/>
                </a:solidFill>
                <a:latin typeface="Arial"/>
                <a:ea typeface="DejaVu Sans"/>
              </a:rPr>
              <a:t>Evaluer</a:t>
            </a:r>
            <a:r>
              <a:rPr b="0" lang="fr-FR" sz="2000" spc="-66" strike="noStrike">
                <a:solidFill>
                  <a:srgbClr val="292934"/>
                </a:solidFill>
                <a:latin typeface="Arial"/>
                <a:ea typeface="DejaVu Sans"/>
              </a:rPr>
              <a:t> </a:t>
            </a:r>
            <a:r>
              <a:rPr b="0" lang="fr-FR" sz="2000" spc="-1" strike="noStrike">
                <a:solidFill>
                  <a:srgbClr val="292934"/>
                </a:solidFill>
                <a:latin typeface="Arial"/>
                <a:ea typeface="DejaVu Sans"/>
              </a:rPr>
              <a:t>l’intérêt</a:t>
            </a:r>
            <a:r>
              <a:rPr b="0" lang="fr-FR" sz="2000" spc="-55" strike="noStrike">
                <a:solidFill>
                  <a:srgbClr val="292934"/>
                </a:solidFill>
                <a:latin typeface="Arial"/>
                <a:ea typeface="DejaVu Sans"/>
              </a:rPr>
              <a:t> </a:t>
            </a:r>
            <a:r>
              <a:rPr b="0" lang="fr-FR" sz="2000" spc="-1" strike="noStrike">
                <a:solidFill>
                  <a:srgbClr val="292934"/>
                </a:solidFill>
                <a:latin typeface="Arial"/>
                <a:ea typeface="DejaVu Sans"/>
              </a:rPr>
              <a:t>de</a:t>
            </a:r>
            <a:r>
              <a:rPr b="0" lang="fr-FR" sz="2000" spc="-60" strike="noStrike">
                <a:solidFill>
                  <a:srgbClr val="292934"/>
                </a:solidFill>
                <a:latin typeface="Arial"/>
                <a:ea typeface="DejaVu Sans"/>
              </a:rPr>
              <a:t> </a:t>
            </a:r>
            <a:r>
              <a:rPr b="0" lang="fr-FR" sz="2000" spc="-1" strike="noStrike">
                <a:solidFill>
                  <a:srgbClr val="292934"/>
                </a:solidFill>
                <a:latin typeface="Arial"/>
                <a:ea typeface="DejaVu Sans"/>
              </a:rPr>
              <a:t>l’ENERGY</a:t>
            </a:r>
            <a:r>
              <a:rPr b="0" lang="fr-FR" sz="2000" spc="-75" strike="noStrike">
                <a:solidFill>
                  <a:srgbClr val="292934"/>
                </a:solidFill>
                <a:latin typeface="Arial"/>
                <a:ea typeface="DejaVu Sans"/>
              </a:rPr>
              <a:t> </a:t>
            </a:r>
            <a:r>
              <a:rPr b="0" lang="fr-FR" sz="2000" spc="-12" strike="noStrike">
                <a:solidFill>
                  <a:srgbClr val="292934"/>
                </a:solidFill>
                <a:latin typeface="Arial"/>
                <a:ea typeface="DejaVu Sans"/>
              </a:rPr>
              <a:t>STAR</a:t>
            </a:r>
            <a:r>
              <a:rPr b="0" lang="fr-FR" sz="2000" spc="-46" strike="noStrike">
                <a:solidFill>
                  <a:srgbClr val="292934"/>
                </a:solidFill>
                <a:latin typeface="Arial"/>
                <a:ea typeface="DejaVu Sans"/>
              </a:rPr>
              <a:t> </a:t>
            </a:r>
            <a:r>
              <a:rPr b="0" lang="fr-FR" sz="2000" spc="-12" strike="noStrike">
                <a:solidFill>
                  <a:srgbClr val="292934"/>
                </a:solidFill>
                <a:latin typeface="Arial"/>
                <a:ea typeface="DejaVu Sans"/>
              </a:rPr>
              <a:t>Score</a:t>
            </a:r>
            <a:endParaRPr b="0" lang="fr-FR" sz="2000" spc="-1" strike="noStrike">
              <a:solidFill>
                <a:srgbClr val="000000"/>
              </a:solidFill>
              <a:latin typeface="Arial"/>
            </a:endParaRPr>
          </a:p>
          <a:p>
            <a:pPr lvl="1" marL="469800" indent="-184320">
              <a:lnSpc>
                <a:spcPct val="100000"/>
              </a:lnSpc>
              <a:spcBef>
                <a:spcPts val="241"/>
              </a:spcBef>
              <a:buClr>
                <a:srgbClr val="92a199"/>
              </a:buClr>
              <a:buSzPct val="85000"/>
              <a:buFont typeface="Symbol"/>
              <a:buChar char=""/>
              <a:tabLst>
                <a:tab algn="l" pos="470520"/>
              </a:tabLst>
            </a:pPr>
            <a:r>
              <a:rPr b="0" lang="fr-FR" sz="2000" spc="-1" strike="noStrike">
                <a:solidFill>
                  <a:srgbClr val="292934"/>
                </a:solidFill>
                <a:latin typeface="Arial"/>
                <a:ea typeface="DejaVu Sans"/>
              </a:rPr>
              <a:t>Mettre</a:t>
            </a:r>
            <a:r>
              <a:rPr b="0" lang="fr-FR" sz="2000" spc="-55" strike="noStrike">
                <a:solidFill>
                  <a:srgbClr val="292934"/>
                </a:solidFill>
                <a:latin typeface="Arial"/>
                <a:ea typeface="DejaVu Sans"/>
              </a:rPr>
              <a:t> </a:t>
            </a:r>
            <a:r>
              <a:rPr b="0" lang="fr-FR" sz="2000" spc="-1" strike="noStrike">
                <a:solidFill>
                  <a:srgbClr val="292934"/>
                </a:solidFill>
                <a:latin typeface="Arial"/>
                <a:ea typeface="DejaVu Sans"/>
              </a:rPr>
              <a:t>en</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place</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un</a:t>
            </a:r>
            <a:r>
              <a:rPr b="0" lang="fr-FR" sz="2000" spc="-32" strike="noStrike">
                <a:solidFill>
                  <a:srgbClr val="292934"/>
                </a:solidFill>
                <a:latin typeface="Arial"/>
                <a:ea typeface="DejaVu Sans"/>
              </a:rPr>
              <a:t> </a:t>
            </a:r>
            <a:r>
              <a:rPr b="0" lang="fr-FR" sz="2000" spc="-1" strike="noStrike">
                <a:solidFill>
                  <a:srgbClr val="292934"/>
                </a:solidFill>
                <a:latin typeface="Arial"/>
                <a:ea typeface="DejaVu Sans"/>
              </a:rPr>
              <a:t>modèle</a:t>
            </a:r>
            <a:r>
              <a:rPr b="0" lang="fr-FR" sz="2000" spc="-32" strike="noStrike">
                <a:solidFill>
                  <a:srgbClr val="292934"/>
                </a:solidFill>
                <a:latin typeface="Arial"/>
                <a:ea typeface="DejaVu Sans"/>
              </a:rPr>
              <a:t> </a:t>
            </a:r>
            <a:r>
              <a:rPr b="0" lang="fr-FR" sz="2000" spc="-1" strike="noStrike">
                <a:solidFill>
                  <a:srgbClr val="292934"/>
                </a:solidFill>
                <a:latin typeface="Arial"/>
                <a:ea typeface="DejaVu Sans"/>
              </a:rPr>
              <a:t>de</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prédiction</a:t>
            </a:r>
            <a:r>
              <a:rPr b="0" lang="fr-FR" sz="2000" spc="-41" strike="noStrike">
                <a:solidFill>
                  <a:srgbClr val="292934"/>
                </a:solidFill>
                <a:latin typeface="Arial"/>
                <a:ea typeface="DejaVu Sans"/>
              </a:rPr>
              <a:t> </a:t>
            </a:r>
            <a:r>
              <a:rPr b="0" lang="fr-FR" sz="2000" spc="-12" strike="noStrike">
                <a:solidFill>
                  <a:srgbClr val="292934"/>
                </a:solidFill>
                <a:latin typeface="Arial"/>
                <a:ea typeface="DejaVu Sans"/>
              </a:rPr>
              <a:t>réutilisable</a:t>
            </a:r>
            <a:endParaRPr b="0" lang="fr-FR" sz="2000" spc="-1" strike="noStrike">
              <a:solidFill>
                <a:srgbClr val="000000"/>
              </a:solidFill>
              <a:latin typeface="Arial"/>
            </a:endParaRPr>
          </a:p>
        </p:txBody>
      </p:sp>
      <p:pic>
        <p:nvPicPr>
          <p:cNvPr id="190" name="object 4" descr=""/>
          <p:cNvPicPr/>
          <p:nvPr/>
        </p:nvPicPr>
        <p:blipFill>
          <a:blip r:embed="rId1"/>
          <a:stretch/>
        </p:blipFill>
        <p:spPr>
          <a:xfrm>
            <a:off x="7255800" y="624960"/>
            <a:ext cx="1581480" cy="458280"/>
          </a:xfrm>
          <a:prstGeom prst="rect">
            <a:avLst/>
          </a:prstGeom>
          <a:ln w="0">
            <a:noFill/>
          </a:ln>
        </p:spPr>
      </p:pic>
      <p:sp>
        <p:nvSpPr>
          <p:cNvPr id="191" name="object 5"/>
          <p:cNvSpPr/>
          <p:nvPr/>
        </p:nvSpPr>
        <p:spPr>
          <a:xfrm>
            <a:off x="7700040" y="26640"/>
            <a:ext cx="12276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4</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536040" y="525960"/>
            <a:ext cx="7739640" cy="96516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0" lang="fr-FR" sz="3600" spc="-100" strike="noStrike">
                <a:solidFill>
                  <a:srgbClr val="d2523b"/>
                </a:solidFill>
                <a:latin typeface="Arial"/>
              </a:rPr>
              <a:t>Interprétation</a:t>
            </a:r>
            <a:r>
              <a:rPr b="0" lang="fr-FR" sz="3600" spc="-205" strike="noStrike">
                <a:solidFill>
                  <a:srgbClr val="d2523b"/>
                </a:solidFill>
                <a:latin typeface="Arial"/>
              </a:rPr>
              <a:t> </a:t>
            </a:r>
            <a:r>
              <a:rPr b="0" lang="fr-FR" sz="3600" spc="-52" strike="noStrike">
                <a:solidFill>
                  <a:srgbClr val="d2523b"/>
                </a:solidFill>
                <a:latin typeface="Arial"/>
              </a:rPr>
              <a:t>de</a:t>
            </a:r>
            <a:r>
              <a:rPr b="0" lang="fr-FR" sz="3600" spc="-171" strike="noStrike">
                <a:solidFill>
                  <a:srgbClr val="d2523b"/>
                </a:solidFill>
                <a:latin typeface="Arial"/>
              </a:rPr>
              <a:t> </a:t>
            </a:r>
            <a:r>
              <a:rPr b="0" lang="fr-FR" sz="3600" spc="-55" strike="noStrike">
                <a:solidFill>
                  <a:srgbClr val="d2523b"/>
                </a:solidFill>
                <a:latin typeface="Arial"/>
              </a:rPr>
              <a:t>la</a:t>
            </a:r>
            <a:r>
              <a:rPr b="0" lang="fr-FR" sz="3600" spc="-177" strike="noStrike">
                <a:solidFill>
                  <a:srgbClr val="d2523b"/>
                </a:solidFill>
                <a:latin typeface="Arial"/>
              </a:rPr>
              <a:t> </a:t>
            </a:r>
            <a:r>
              <a:rPr b="0" lang="fr-FR" sz="3600" spc="-92" strike="noStrike">
                <a:solidFill>
                  <a:srgbClr val="d2523b"/>
                </a:solidFill>
                <a:latin typeface="Arial"/>
              </a:rPr>
              <a:t>problématique</a:t>
            </a:r>
            <a:endParaRPr b="0" lang="fr-FR" sz="3600" spc="-1" strike="noStrike">
              <a:solidFill>
                <a:srgbClr val="000000"/>
              </a:solidFill>
              <a:latin typeface="Arial"/>
            </a:endParaRPr>
          </a:p>
        </p:txBody>
      </p:sp>
      <p:sp>
        <p:nvSpPr>
          <p:cNvPr id="193" name="object 3"/>
          <p:cNvSpPr/>
          <p:nvPr/>
        </p:nvSpPr>
        <p:spPr>
          <a:xfrm>
            <a:off x="536040" y="1285920"/>
            <a:ext cx="8053560" cy="4007160"/>
          </a:xfrm>
          <a:prstGeom prst="rect">
            <a:avLst/>
          </a:prstGeom>
          <a:noFill/>
          <a:ln w="0">
            <a:noFill/>
          </a:ln>
        </p:spPr>
        <p:style>
          <a:lnRef idx="0"/>
          <a:fillRef idx="0"/>
          <a:effectRef idx="0"/>
          <a:fontRef idx="minor"/>
        </p:style>
        <p:txBody>
          <a:bodyPr lIns="0" rIns="0" tIns="85680" bIns="0" anchor="t">
            <a:spAutoFit/>
          </a:bodyPr>
          <a:p>
            <a:pPr marL="195480" indent="-182880">
              <a:lnSpc>
                <a:spcPct val="100000"/>
              </a:lnSpc>
              <a:spcBef>
                <a:spcPts val="675"/>
              </a:spcBef>
              <a:buClr>
                <a:srgbClr val="92a199"/>
              </a:buClr>
              <a:buSzPct val="85000"/>
              <a:buFont typeface="Symbol"/>
              <a:buChar char=""/>
              <a:tabLst>
                <a:tab algn="l" pos="195480"/>
              </a:tabLst>
            </a:pPr>
            <a:r>
              <a:rPr b="0" lang="fr-FR" sz="2400" spc="-12" strike="noStrike">
                <a:solidFill>
                  <a:srgbClr val="292934"/>
                </a:solidFill>
                <a:latin typeface="Arial"/>
                <a:ea typeface="DejaVu Sans"/>
              </a:rPr>
              <a:t>Prévision</a:t>
            </a:r>
            <a:endParaRPr b="0" lang="fr-FR" sz="2400" spc="-1" strike="noStrike">
              <a:solidFill>
                <a:srgbClr val="000000"/>
              </a:solidFill>
              <a:latin typeface="Arial"/>
            </a:endParaRPr>
          </a:p>
          <a:p>
            <a:pPr lvl="1" marL="469800" indent="-183600">
              <a:lnSpc>
                <a:spcPct val="100000"/>
              </a:lnSpc>
              <a:spcBef>
                <a:spcPts val="485"/>
              </a:spcBef>
              <a:buClr>
                <a:srgbClr val="92a199"/>
              </a:buClr>
              <a:buSzPct val="85000"/>
              <a:buFont typeface="Symbol"/>
              <a:buChar char=""/>
              <a:tabLst>
                <a:tab algn="l" pos="470520"/>
              </a:tabLst>
            </a:pPr>
            <a:r>
              <a:rPr b="0" lang="fr-FR" sz="2000" spc="-1" strike="noStrike">
                <a:solidFill>
                  <a:srgbClr val="292934"/>
                </a:solidFill>
                <a:latin typeface="Arial"/>
                <a:ea typeface="DejaVu Sans"/>
              </a:rPr>
              <a:t>Features:</a:t>
            </a:r>
            <a:r>
              <a:rPr b="0" lang="fr-FR" sz="2000" spc="-72" strike="noStrike">
                <a:solidFill>
                  <a:srgbClr val="292934"/>
                </a:solidFill>
                <a:latin typeface="Arial"/>
                <a:ea typeface="DejaVu Sans"/>
              </a:rPr>
              <a:t> </a:t>
            </a:r>
            <a:r>
              <a:rPr b="0" lang="fr-FR" sz="2000" spc="-1" strike="noStrike">
                <a:solidFill>
                  <a:srgbClr val="292934"/>
                </a:solidFill>
                <a:latin typeface="Arial"/>
                <a:ea typeface="DejaVu Sans"/>
              </a:rPr>
              <a:t>caractéristiques</a:t>
            </a:r>
            <a:r>
              <a:rPr b="0" lang="fr-FR" sz="2000" spc="-72" strike="noStrike">
                <a:solidFill>
                  <a:srgbClr val="292934"/>
                </a:solidFill>
                <a:latin typeface="Arial"/>
                <a:ea typeface="DejaVu Sans"/>
              </a:rPr>
              <a:t> </a:t>
            </a:r>
            <a:r>
              <a:rPr b="0" lang="fr-FR" sz="2000" spc="-1" strike="noStrike">
                <a:solidFill>
                  <a:srgbClr val="292934"/>
                </a:solidFill>
                <a:latin typeface="Arial"/>
                <a:ea typeface="DejaVu Sans"/>
              </a:rPr>
              <a:t>intrinsèques</a:t>
            </a:r>
            <a:r>
              <a:rPr b="0" lang="fr-FR" sz="2000" spc="-55" strike="noStrike">
                <a:solidFill>
                  <a:srgbClr val="292934"/>
                </a:solidFill>
                <a:latin typeface="Arial"/>
                <a:ea typeface="DejaVu Sans"/>
              </a:rPr>
              <a:t> </a:t>
            </a:r>
            <a:r>
              <a:rPr b="0" lang="fr-FR" sz="2000" spc="-1" strike="noStrike">
                <a:solidFill>
                  <a:srgbClr val="292934"/>
                </a:solidFill>
                <a:latin typeface="Arial"/>
                <a:ea typeface="DejaVu Sans"/>
              </a:rPr>
              <a:t>des</a:t>
            </a:r>
            <a:r>
              <a:rPr b="0" lang="fr-FR" sz="2000" spc="-32" strike="noStrike">
                <a:solidFill>
                  <a:srgbClr val="292934"/>
                </a:solidFill>
                <a:latin typeface="Arial"/>
                <a:ea typeface="DejaVu Sans"/>
              </a:rPr>
              <a:t> </a:t>
            </a:r>
            <a:r>
              <a:rPr b="0" lang="fr-FR" sz="2000" spc="-1" strike="noStrike">
                <a:solidFill>
                  <a:srgbClr val="292934"/>
                </a:solidFill>
                <a:latin typeface="Arial"/>
                <a:ea typeface="DejaVu Sans"/>
              </a:rPr>
              <a:t>bâtiments</a:t>
            </a:r>
            <a:r>
              <a:rPr b="0" lang="fr-FR" sz="2000" spc="-46" strike="noStrike">
                <a:solidFill>
                  <a:srgbClr val="292934"/>
                </a:solidFill>
                <a:latin typeface="Arial"/>
                <a:ea typeface="DejaVu Sans"/>
              </a:rPr>
              <a:t> </a:t>
            </a:r>
            <a:r>
              <a:rPr b="0" lang="fr-FR" sz="2000" spc="-12" strike="noStrike">
                <a:solidFill>
                  <a:srgbClr val="292934"/>
                </a:solidFill>
                <a:latin typeface="Arial"/>
                <a:ea typeface="DejaVu Sans"/>
              </a:rPr>
              <a:t>(hors consommations)</a:t>
            </a:r>
            <a:endParaRPr b="0" lang="fr-FR" sz="2000" spc="-1" strike="noStrike">
              <a:solidFill>
                <a:srgbClr val="000000"/>
              </a:solidFill>
              <a:latin typeface="Arial"/>
            </a:endParaRPr>
          </a:p>
          <a:p>
            <a:pPr lvl="1" marL="469800" indent="-184320">
              <a:lnSpc>
                <a:spcPct val="100000"/>
              </a:lnSpc>
              <a:spcBef>
                <a:spcPts val="479"/>
              </a:spcBef>
              <a:buClr>
                <a:srgbClr val="92a199"/>
              </a:buClr>
              <a:buSzPct val="85000"/>
              <a:buFont typeface="Symbol"/>
              <a:buChar char=""/>
              <a:tabLst>
                <a:tab algn="l" pos="470520"/>
              </a:tabLst>
            </a:pPr>
            <a:r>
              <a:rPr b="0" lang="fr-FR" sz="2000" spc="-1" strike="noStrike">
                <a:solidFill>
                  <a:srgbClr val="292934"/>
                </a:solidFill>
                <a:latin typeface="Arial"/>
                <a:ea typeface="DejaVu Sans"/>
              </a:rPr>
              <a:t>Données</a:t>
            </a:r>
            <a:r>
              <a:rPr b="0" lang="fr-FR" sz="2000" spc="-32" strike="noStrike">
                <a:solidFill>
                  <a:srgbClr val="292934"/>
                </a:solidFill>
                <a:latin typeface="Arial"/>
                <a:ea typeface="DejaVu Sans"/>
              </a:rPr>
              <a:t> </a:t>
            </a:r>
            <a:r>
              <a:rPr b="0" lang="fr-FR" sz="2000" spc="-1" strike="noStrike">
                <a:solidFill>
                  <a:srgbClr val="292934"/>
                </a:solidFill>
                <a:latin typeface="Arial"/>
                <a:ea typeface="DejaVu Sans"/>
              </a:rPr>
              <a:t>à</a:t>
            </a:r>
            <a:r>
              <a:rPr b="0" lang="fr-FR" sz="2000" spc="-26" strike="noStrike">
                <a:solidFill>
                  <a:srgbClr val="292934"/>
                </a:solidFill>
                <a:latin typeface="Arial"/>
                <a:ea typeface="DejaVu Sans"/>
              </a:rPr>
              <a:t> </a:t>
            </a:r>
            <a:r>
              <a:rPr b="0" lang="fr-FR" sz="2000" spc="-12" strike="noStrike">
                <a:solidFill>
                  <a:srgbClr val="292934"/>
                </a:solidFill>
                <a:latin typeface="Arial"/>
                <a:ea typeface="DejaVu Sans"/>
              </a:rPr>
              <a:t>prédire</a:t>
            </a:r>
            <a:endParaRPr b="0" lang="fr-FR" sz="2000" spc="-1" strike="noStrike">
              <a:solidFill>
                <a:srgbClr val="000000"/>
              </a:solidFill>
              <a:latin typeface="Arial"/>
            </a:endParaRPr>
          </a:p>
          <a:p>
            <a:pPr lvl="2" marL="744120" indent="-183600">
              <a:lnSpc>
                <a:spcPct val="100000"/>
              </a:lnSpc>
              <a:spcBef>
                <a:spcPts val="439"/>
              </a:spcBef>
              <a:buClr>
                <a:srgbClr val="92a199"/>
              </a:buClr>
              <a:buSzPct val="89000"/>
              <a:buFont typeface="Symbol"/>
              <a:buChar char=""/>
              <a:tabLst>
                <a:tab algn="l" pos="744840"/>
              </a:tabLst>
            </a:pPr>
            <a:r>
              <a:rPr b="0" lang="fr-FR" sz="1800" spc="-1" strike="noStrike">
                <a:solidFill>
                  <a:srgbClr val="292934"/>
                </a:solidFill>
                <a:latin typeface="Arial"/>
                <a:ea typeface="DejaVu Sans"/>
              </a:rPr>
              <a:t>Consommation</a:t>
            </a:r>
            <a:r>
              <a:rPr b="0" lang="fr-FR" sz="1800" spc="-12" strike="noStrike">
                <a:solidFill>
                  <a:srgbClr val="292934"/>
                </a:solidFill>
                <a:latin typeface="Arial"/>
                <a:ea typeface="DejaVu Sans"/>
              </a:rPr>
              <a:t> </a:t>
            </a:r>
            <a:r>
              <a:rPr b="0" lang="fr-FR" sz="1800" spc="-1" strike="noStrike">
                <a:solidFill>
                  <a:srgbClr val="292934"/>
                </a:solidFill>
                <a:latin typeface="Arial"/>
                <a:ea typeface="DejaVu Sans"/>
              </a:rPr>
              <a:t>totale</a:t>
            </a:r>
            <a:r>
              <a:rPr b="0" lang="fr-FR" sz="1800" spc="-32" strike="noStrike">
                <a:solidFill>
                  <a:srgbClr val="292934"/>
                </a:solidFill>
                <a:latin typeface="Arial"/>
                <a:ea typeface="DejaVu Sans"/>
              </a:rPr>
              <a:t> </a:t>
            </a:r>
            <a:r>
              <a:rPr b="0" lang="fr-FR" sz="1800" spc="-1" strike="noStrike">
                <a:solidFill>
                  <a:srgbClr val="292934"/>
                </a:solidFill>
                <a:latin typeface="Arial"/>
                <a:ea typeface="DejaVu Sans"/>
              </a:rPr>
              <a:t>des</a:t>
            </a:r>
            <a:r>
              <a:rPr b="0" lang="fr-FR" sz="1800" spc="-15" strike="noStrike">
                <a:solidFill>
                  <a:srgbClr val="292934"/>
                </a:solidFill>
                <a:latin typeface="Arial"/>
                <a:ea typeface="DejaVu Sans"/>
              </a:rPr>
              <a:t> </a:t>
            </a:r>
            <a:r>
              <a:rPr b="0" lang="fr-FR" sz="1800" spc="-1" strike="noStrike">
                <a:solidFill>
                  <a:srgbClr val="292934"/>
                </a:solidFill>
                <a:latin typeface="Arial"/>
                <a:ea typeface="DejaVu Sans"/>
              </a:rPr>
              <a:t>bâtiments</a:t>
            </a:r>
            <a:r>
              <a:rPr b="0" lang="fr-FR" sz="1800" spc="-26" strike="noStrike">
                <a:solidFill>
                  <a:srgbClr val="292934"/>
                </a:solidFill>
                <a:latin typeface="Arial"/>
                <a:ea typeface="DejaVu Sans"/>
              </a:rPr>
              <a:t> </a:t>
            </a:r>
            <a:r>
              <a:rPr b="0" i="1" lang="fr-FR" sz="1800" spc="-12" strike="noStrike">
                <a:solidFill>
                  <a:srgbClr val="00afef"/>
                </a:solidFill>
                <a:latin typeface="Arial"/>
                <a:ea typeface="DejaVu Sans"/>
              </a:rPr>
              <a:t>SiteEnergyUse(kBtu)</a:t>
            </a:r>
            <a:endParaRPr b="0" lang="fr-FR" sz="1800" spc="-1" strike="noStrike">
              <a:solidFill>
                <a:srgbClr val="000000"/>
              </a:solidFill>
              <a:latin typeface="Arial"/>
            </a:endParaRPr>
          </a:p>
          <a:p>
            <a:pPr lvl="2" marL="744120" indent="-183600">
              <a:lnSpc>
                <a:spcPct val="100000"/>
              </a:lnSpc>
              <a:spcBef>
                <a:spcPts val="434"/>
              </a:spcBef>
              <a:buClr>
                <a:srgbClr val="92a199"/>
              </a:buClr>
              <a:buSzPct val="89000"/>
              <a:buFont typeface="Symbol"/>
              <a:buChar char=""/>
              <a:tabLst>
                <a:tab algn="l" pos="744840"/>
              </a:tabLst>
            </a:pPr>
            <a:r>
              <a:rPr b="0" lang="fr-FR" sz="1800" spc="-1" strike="noStrike">
                <a:solidFill>
                  <a:srgbClr val="292934"/>
                </a:solidFill>
                <a:latin typeface="Arial"/>
                <a:ea typeface="DejaVu Sans"/>
              </a:rPr>
              <a:t>Emissions</a:t>
            </a:r>
            <a:r>
              <a:rPr b="0" lang="fr-FR" sz="1800" spc="-26" strike="noStrike">
                <a:solidFill>
                  <a:srgbClr val="292934"/>
                </a:solidFill>
                <a:latin typeface="Arial"/>
                <a:ea typeface="DejaVu Sans"/>
              </a:rPr>
              <a:t> </a:t>
            </a:r>
            <a:r>
              <a:rPr b="0" lang="fr-FR" sz="1800" spc="-1" strike="noStrike">
                <a:solidFill>
                  <a:srgbClr val="292934"/>
                </a:solidFill>
                <a:latin typeface="Arial"/>
                <a:ea typeface="DejaVu Sans"/>
              </a:rPr>
              <a:t>totales</a:t>
            </a:r>
            <a:r>
              <a:rPr b="0" lang="fr-FR" sz="1800" spc="-21" strike="noStrike">
                <a:solidFill>
                  <a:srgbClr val="292934"/>
                </a:solidFill>
                <a:latin typeface="Arial"/>
                <a:ea typeface="DejaVu Sans"/>
              </a:rPr>
              <a:t> </a:t>
            </a:r>
            <a:r>
              <a:rPr b="0" lang="fr-FR" sz="1800" spc="-1" strike="noStrike">
                <a:solidFill>
                  <a:srgbClr val="292934"/>
                </a:solidFill>
                <a:latin typeface="Arial"/>
                <a:ea typeface="DejaVu Sans"/>
              </a:rPr>
              <a:t>des</a:t>
            </a:r>
            <a:r>
              <a:rPr b="0" lang="fr-FR" sz="1800" spc="-15" strike="noStrike">
                <a:solidFill>
                  <a:srgbClr val="292934"/>
                </a:solidFill>
                <a:latin typeface="Arial"/>
                <a:ea typeface="DejaVu Sans"/>
              </a:rPr>
              <a:t> </a:t>
            </a:r>
            <a:r>
              <a:rPr b="0" lang="fr-FR" sz="1800" spc="-1" strike="noStrike">
                <a:solidFill>
                  <a:srgbClr val="292934"/>
                </a:solidFill>
                <a:latin typeface="Arial"/>
                <a:ea typeface="DejaVu Sans"/>
              </a:rPr>
              <a:t>bâtiments</a:t>
            </a:r>
            <a:r>
              <a:rPr b="0" lang="fr-FR" sz="1800" spc="-12" strike="noStrike">
                <a:solidFill>
                  <a:srgbClr val="292934"/>
                </a:solidFill>
                <a:latin typeface="Arial"/>
                <a:ea typeface="DejaVu Sans"/>
              </a:rPr>
              <a:t> </a:t>
            </a:r>
            <a:r>
              <a:rPr b="0" i="1" lang="fr-FR" sz="1800" spc="-12" strike="noStrike">
                <a:solidFill>
                  <a:srgbClr val="00afef"/>
                </a:solidFill>
                <a:latin typeface="Arial"/>
                <a:ea typeface="DejaVu Sans"/>
              </a:rPr>
              <a:t>TotalGHGEmissions</a:t>
            </a:r>
            <a:endParaRPr b="0" lang="fr-FR" sz="1800" spc="-1" strike="noStrike">
              <a:solidFill>
                <a:srgbClr val="000000"/>
              </a:solidFill>
              <a:latin typeface="Arial"/>
            </a:endParaRPr>
          </a:p>
          <a:p>
            <a:pPr marL="927000">
              <a:lnSpc>
                <a:spcPct val="100000"/>
              </a:lnSpc>
              <a:spcBef>
                <a:spcPts val="471"/>
              </a:spcBef>
              <a:tabLst>
                <a:tab algn="l" pos="744840"/>
              </a:tabLst>
            </a:pPr>
            <a:r>
              <a:rPr b="0" i="1" lang="fr-FR" sz="2000" spc="-1" strike="noStrike">
                <a:solidFill>
                  <a:srgbClr val="00afef"/>
                </a:solidFill>
                <a:latin typeface="Arial"/>
                <a:ea typeface="DejaVu Sans"/>
              </a:rPr>
              <a:t>=&gt;</a:t>
            </a:r>
            <a:r>
              <a:rPr b="0" i="1" lang="fr-FR" sz="2000" spc="-26" strike="noStrike">
                <a:solidFill>
                  <a:srgbClr val="00afef"/>
                </a:solidFill>
                <a:latin typeface="Arial"/>
                <a:ea typeface="DejaVu Sans"/>
              </a:rPr>
              <a:t> </a:t>
            </a:r>
            <a:r>
              <a:rPr b="0" i="1" lang="fr-FR" sz="2000" spc="-1" strike="noStrike">
                <a:solidFill>
                  <a:srgbClr val="00afef"/>
                </a:solidFill>
                <a:latin typeface="Arial"/>
                <a:ea typeface="DejaVu Sans"/>
              </a:rPr>
              <a:t>2</a:t>
            </a:r>
            <a:r>
              <a:rPr b="0" i="1" lang="fr-FR" sz="2000" spc="-21" strike="noStrike">
                <a:solidFill>
                  <a:srgbClr val="00afef"/>
                </a:solidFill>
                <a:latin typeface="Arial"/>
                <a:ea typeface="DejaVu Sans"/>
              </a:rPr>
              <a:t> </a:t>
            </a:r>
            <a:r>
              <a:rPr b="0" i="1" lang="fr-FR" sz="2000" spc="-1" strike="noStrike">
                <a:solidFill>
                  <a:srgbClr val="00afef"/>
                </a:solidFill>
                <a:latin typeface="Arial"/>
                <a:ea typeface="DejaVu Sans"/>
              </a:rPr>
              <a:t>modèles</a:t>
            </a:r>
            <a:r>
              <a:rPr b="0" i="1" lang="fr-FR" sz="2000" spc="-21" strike="noStrike">
                <a:solidFill>
                  <a:srgbClr val="00afef"/>
                </a:solidFill>
                <a:latin typeface="Arial"/>
                <a:ea typeface="DejaVu Sans"/>
              </a:rPr>
              <a:t> </a:t>
            </a:r>
            <a:r>
              <a:rPr b="0" i="1" lang="fr-FR" sz="2000" spc="-12" strike="noStrike">
                <a:solidFill>
                  <a:srgbClr val="00afef"/>
                </a:solidFill>
                <a:latin typeface="Arial"/>
                <a:ea typeface="DejaVu Sans"/>
              </a:rPr>
              <a:t>différents</a:t>
            </a:r>
            <a:endParaRPr b="0" lang="fr-FR" sz="2000" spc="-1" strike="noStrike">
              <a:solidFill>
                <a:srgbClr val="000000"/>
              </a:solidFill>
              <a:latin typeface="Arial"/>
            </a:endParaRPr>
          </a:p>
          <a:p>
            <a:pPr marL="927000">
              <a:lnSpc>
                <a:spcPct val="100000"/>
              </a:lnSpc>
              <a:spcBef>
                <a:spcPts val="6"/>
              </a:spcBef>
              <a:tabLst>
                <a:tab algn="l" pos="744840"/>
              </a:tabLst>
            </a:pPr>
            <a:endParaRPr b="0" lang="fr-FR" sz="3000" spc="-1" strike="noStrike">
              <a:solidFill>
                <a:srgbClr val="000000"/>
              </a:solidFill>
              <a:latin typeface="Arial"/>
            </a:endParaRPr>
          </a:p>
          <a:p>
            <a:pPr marL="195480" indent="-182880">
              <a:lnSpc>
                <a:spcPct val="100000"/>
              </a:lnSpc>
              <a:buClr>
                <a:srgbClr val="92a199"/>
              </a:buClr>
              <a:buSzPct val="85000"/>
              <a:buFont typeface="Symbol"/>
              <a:buChar char=""/>
              <a:tabLst>
                <a:tab algn="l" pos="195480"/>
              </a:tabLst>
            </a:pPr>
            <a:r>
              <a:rPr b="0" lang="fr-FR" sz="2400" spc="-1" strike="noStrike">
                <a:solidFill>
                  <a:srgbClr val="292934"/>
                </a:solidFill>
                <a:latin typeface="Arial"/>
                <a:ea typeface="DejaVu Sans"/>
              </a:rPr>
              <a:t>ENERGY</a:t>
            </a:r>
            <a:r>
              <a:rPr b="0" lang="fr-FR" sz="2400" spc="-126" strike="noStrike">
                <a:solidFill>
                  <a:srgbClr val="292934"/>
                </a:solidFill>
                <a:latin typeface="Arial"/>
                <a:ea typeface="DejaVu Sans"/>
              </a:rPr>
              <a:t> </a:t>
            </a:r>
            <a:r>
              <a:rPr b="0" lang="fr-FR" sz="2400" spc="-21" strike="noStrike">
                <a:solidFill>
                  <a:srgbClr val="292934"/>
                </a:solidFill>
                <a:latin typeface="Arial"/>
                <a:ea typeface="DejaVu Sans"/>
              </a:rPr>
              <a:t>STAR</a:t>
            </a:r>
            <a:r>
              <a:rPr b="0" lang="fr-FR" sz="2400" spc="-75" strike="noStrike">
                <a:solidFill>
                  <a:srgbClr val="292934"/>
                </a:solidFill>
                <a:latin typeface="Arial"/>
                <a:ea typeface="DejaVu Sans"/>
              </a:rPr>
              <a:t> </a:t>
            </a:r>
            <a:r>
              <a:rPr b="0" lang="fr-FR" sz="2400" spc="-1" strike="noStrike">
                <a:solidFill>
                  <a:srgbClr val="292934"/>
                </a:solidFill>
                <a:latin typeface="Arial"/>
                <a:ea typeface="DejaVu Sans"/>
              </a:rPr>
              <a:t>Score</a:t>
            </a:r>
            <a:r>
              <a:rPr b="0" lang="fr-FR" sz="2400" spc="-80" strike="noStrike">
                <a:solidFill>
                  <a:srgbClr val="292934"/>
                </a:solidFill>
                <a:latin typeface="Arial"/>
                <a:ea typeface="DejaVu Sans"/>
              </a:rPr>
              <a:t> </a:t>
            </a:r>
            <a:r>
              <a:rPr b="0" lang="fr-FR" sz="2400" spc="-52" strike="noStrike">
                <a:solidFill>
                  <a:srgbClr val="292934"/>
                </a:solidFill>
                <a:latin typeface="Arial"/>
                <a:ea typeface="DejaVu Sans"/>
              </a:rPr>
              <a:t>:</a:t>
            </a:r>
            <a:endParaRPr b="0" lang="fr-FR" sz="2400" spc="-1" strike="noStrike">
              <a:solidFill>
                <a:srgbClr val="000000"/>
              </a:solidFill>
              <a:latin typeface="Arial"/>
            </a:endParaRPr>
          </a:p>
          <a:p>
            <a:pPr lvl="1" marL="469800" indent="-184320">
              <a:lnSpc>
                <a:spcPct val="100000"/>
              </a:lnSpc>
              <a:spcBef>
                <a:spcPts val="485"/>
              </a:spcBef>
              <a:buClr>
                <a:srgbClr val="92a199"/>
              </a:buClr>
              <a:buSzPct val="85000"/>
              <a:buFont typeface="Symbol"/>
              <a:buChar char=""/>
              <a:tabLst>
                <a:tab algn="l" pos="470520"/>
              </a:tabLst>
            </a:pPr>
            <a:r>
              <a:rPr b="0" lang="fr-FR" sz="2000" spc="-1" strike="noStrike">
                <a:solidFill>
                  <a:srgbClr val="292934"/>
                </a:solidFill>
                <a:latin typeface="Arial"/>
                <a:ea typeface="DejaVu Sans"/>
              </a:rPr>
              <a:t>Comparaison</a:t>
            </a:r>
            <a:r>
              <a:rPr b="0" lang="fr-FR" sz="2000" spc="-52" strike="noStrike">
                <a:solidFill>
                  <a:srgbClr val="292934"/>
                </a:solidFill>
                <a:latin typeface="Arial"/>
                <a:ea typeface="DejaVu Sans"/>
              </a:rPr>
              <a:t> </a:t>
            </a:r>
            <a:r>
              <a:rPr b="0" lang="fr-FR" sz="2000" spc="-1" strike="noStrike">
                <a:solidFill>
                  <a:srgbClr val="292934"/>
                </a:solidFill>
                <a:latin typeface="Arial"/>
                <a:ea typeface="DejaVu Sans"/>
              </a:rPr>
              <a:t>de</a:t>
            </a:r>
            <a:r>
              <a:rPr b="0" lang="fr-FR" sz="2000" spc="-21" strike="noStrike">
                <a:solidFill>
                  <a:srgbClr val="292934"/>
                </a:solidFill>
                <a:latin typeface="Arial"/>
                <a:ea typeface="DejaVu Sans"/>
              </a:rPr>
              <a:t> </a:t>
            </a:r>
            <a:r>
              <a:rPr b="0" lang="fr-FR" sz="2000" spc="-1" strike="noStrike">
                <a:solidFill>
                  <a:srgbClr val="292934"/>
                </a:solidFill>
                <a:latin typeface="Arial"/>
                <a:ea typeface="DejaVu Sans"/>
              </a:rPr>
              <a:t>son</a:t>
            </a:r>
            <a:r>
              <a:rPr b="0" lang="fr-FR" sz="2000" spc="-41" strike="noStrike">
                <a:solidFill>
                  <a:srgbClr val="292934"/>
                </a:solidFill>
                <a:latin typeface="Arial"/>
                <a:ea typeface="DejaVu Sans"/>
              </a:rPr>
              <a:t> </a:t>
            </a:r>
            <a:r>
              <a:rPr b="0" lang="fr-FR" sz="2000" spc="-1" strike="noStrike">
                <a:solidFill>
                  <a:srgbClr val="292934"/>
                </a:solidFill>
                <a:latin typeface="Arial"/>
                <a:ea typeface="DejaVu Sans"/>
              </a:rPr>
              <a:t>intérêt</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en</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essayant</a:t>
            </a:r>
            <a:r>
              <a:rPr b="0" lang="fr-FR" sz="2000" spc="-55" strike="noStrike">
                <a:solidFill>
                  <a:srgbClr val="292934"/>
                </a:solidFill>
                <a:latin typeface="Arial"/>
                <a:ea typeface="DejaVu Sans"/>
              </a:rPr>
              <a:t> </a:t>
            </a:r>
            <a:r>
              <a:rPr b="0" lang="fr-FR" sz="2000" spc="-1" strike="noStrike">
                <a:solidFill>
                  <a:srgbClr val="292934"/>
                </a:solidFill>
                <a:latin typeface="Arial"/>
                <a:ea typeface="DejaVu Sans"/>
              </a:rPr>
              <a:t>de</a:t>
            </a:r>
            <a:r>
              <a:rPr b="0" lang="fr-FR" sz="2000" spc="-12" strike="noStrike">
                <a:solidFill>
                  <a:srgbClr val="292934"/>
                </a:solidFill>
                <a:latin typeface="Arial"/>
                <a:ea typeface="DejaVu Sans"/>
              </a:rPr>
              <a:t> </a:t>
            </a:r>
            <a:r>
              <a:rPr b="0" lang="fr-FR" sz="2000" spc="-1" strike="noStrike">
                <a:solidFill>
                  <a:srgbClr val="292934"/>
                </a:solidFill>
                <a:latin typeface="Arial"/>
                <a:ea typeface="DejaVu Sans"/>
              </a:rPr>
              <a:t>modéliser</a:t>
            </a:r>
            <a:r>
              <a:rPr b="0" lang="fr-FR" sz="2000" spc="-46" strike="noStrike">
                <a:solidFill>
                  <a:srgbClr val="292934"/>
                </a:solidFill>
                <a:latin typeface="Arial"/>
                <a:ea typeface="DejaVu Sans"/>
              </a:rPr>
              <a:t> </a:t>
            </a:r>
            <a:r>
              <a:rPr b="0" lang="fr-FR" sz="2000" spc="-1" strike="noStrike">
                <a:solidFill>
                  <a:srgbClr val="292934"/>
                </a:solidFill>
                <a:latin typeface="Arial"/>
                <a:ea typeface="DejaVu Sans"/>
              </a:rPr>
              <a:t>avec</a:t>
            </a:r>
            <a:r>
              <a:rPr b="0" lang="fr-FR" sz="2000" spc="-26" strike="noStrike">
                <a:solidFill>
                  <a:srgbClr val="292934"/>
                </a:solidFill>
                <a:latin typeface="Arial"/>
                <a:ea typeface="DejaVu Sans"/>
              </a:rPr>
              <a:t> </a:t>
            </a:r>
            <a:r>
              <a:rPr b="0" lang="fr-FR" sz="2000" spc="-1" strike="noStrike">
                <a:solidFill>
                  <a:srgbClr val="292934"/>
                </a:solidFill>
                <a:latin typeface="Arial"/>
                <a:ea typeface="DejaVu Sans"/>
              </a:rPr>
              <a:t>et</a:t>
            </a:r>
            <a:r>
              <a:rPr b="0" lang="fr-FR" sz="2000" spc="-15" strike="noStrike">
                <a:solidFill>
                  <a:srgbClr val="292934"/>
                </a:solidFill>
                <a:latin typeface="Arial"/>
                <a:ea typeface="DejaVu Sans"/>
              </a:rPr>
              <a:t> </a:t>
            </a:r>
            <a:r>
              <a:rPr b="0" lang="fr-FR" sz="2000" spc="-21" strike="noStrike">
                <a:solidFill>
                  <a:srgbClr val="292934"/>
                </a:solidFill>
                <a:latin typeface="Arial"/>
                <a:ea typeface="DejaVu Sans"/>
              </a:rPr>
              <a:t>sans</a:t>
            </a:r>
            <a:endParaRPr b="0" lang="fr-FR" sz="2000" spc="-1" strike="noStrike">
              <a:solidFill>
                <a:srgbClr val="000000"/>
              </a:solidFill>
              <a:latin typeface="Arial"/>
            </a:endParaRPr>
          </a:p>
        </p:txBody>
      </p:sp>
      <p:sp>
        <p:nvSpPr>
          <p:cNvPr id="194" name="object 4"/>
          <p:cNvSpPr/>
          <p:nvPr/>
        </p:nvSpPr>
        <p:spPr>
          <a:xfrm>
            <a:off x="7700040" y="26640"/>
            <a:ext cx="12276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5</a:t>
            </a:r>
            <a:endParaRPr b="0" lang="fr-FR" sz="1400" spc="-1" strike="noStrike">
              <a:solidFill>
                <a:srgbClr val="000000"/>
              </a:solidFill>
              <a:latin typeface="Arial"/>
            </a:endParaRPr>
          </a:p>
        </p:txBody>
      </p:sp>
      <p:pic>
        <p:nvPicPr>
          <p:cNvPr id="195" name="object 5" descr=""/>
          <p:cNvPicPr/>
          <p:nvPr/>
        </p:nvPicPr>
        <p:blipFill>
          <a:blip r:embed="rId1"/>
          <a:stretch/>
        </p:blipFill>
        <p:spPr>
          <a:xfrm>
            <a:off x="7255800" y="624960"/>
            <a:ext cx="1581480" cy="4582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object 2"/>
          <p:cNvSpPr/>
          <p:nvPr/>
        </p:nvSpPr>
        <p:spPr>
          <a:xfrm>
            <a:off x="801000" y="2264040"/>
            <a:ext cx="7413480" cy="1474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fr-FR" sz="4800" spc="-1" strike="noStrike">
                <a:solidFill>
                  <a:srgbClr val="f3f1dc"/>
                </a:solidFill>
                <a:latin typeface="Arial"/>
                <a:ea typeface="DejaVu Sans"/>
              </a:rPr>
              <a:t>II</a:t>
            </a:r>
            <a:r>
              <a:rPr b="0" lang="fr-FR" sz="4800" spc="-270" strike="noStrike">
                <a:solidFill>
                  <a:srgbClr val="f3f1dc"/>
                </a:solidFill>
                <a:latin typeface="Arial"/>
                <a:ea typeface="DejaVu Sans"/>
              </a:rPr>
              <a:t> </a:t>
            </a:r>
            <a:r>
              <a:rPr b="0" lang="fr-FR" sz="4800" spc="-1" strike="noStrike">
                <a:solidFill>
                  <a:srgbClr val="f3f1dc"/>
                </a:solidFill>
                <a:latin typeface="Arial"/>
                <a:ea typeface="DejaVu Sans"/>
              </a:rPr>
              <a:t>–</a:t>
            </a:r>
            <a:r>
              <a:rPr b="0" lang="fr-FR" sz="4800" spc="-222" strike="noStrike">
                <a:solidFill>
                  <a:srgbClr val="f3f1dc"/>
                </a:solidFill>
                <a:latin typeface="Arial"/>
                <a:ea typeface="DejaVu Sans"/>
              </a:rPr>
              <a:t> </a:t>
            </a:r>
            <a:r>
              <a:rPr b="0" lang="fr-FR" sz="4800" spc="-165" strike="noStrike">
                <a:solidFill>
                  <a:srgbClr val="f3f1dc"/>
                </a:solidFill>
                <a:latin typeface="Arial"/>
                <a:ea typeface="DejaVu Sans"/>
              </a:rPr>
              <a:t>PRÉPARATION</a:t>
            </a:r>
            <a:r>
              <a:rPr b="0" lang="fr-FR" sz="4800" spc="-231" strike="noStrike">
                <a:solidFill>
                  <a:srgbClr val="f3f1dc"/>
                </a:solidFill>
                <a:latin typeface="Arial"/>
                <a:ea typeface="DejaVu Sans"/>
              </a:rPr>
              <a:t> </a:t>
            </a:r>
            <a:r>
              <a:rPr b="0" lang="fr-FR" sz="4800" spc="-1" strike="noStrike">
                <a:solidFill>
                  <a:srgbClr val="f3f1dc"/>
                </a:solidFill>
                <a:latin typeface="Arial"/>
                <a:ea typeface="DejaVu Sans"/>
              </a:rPr>
              <a:t>DU</a:t>
            </a:r>
            <a:r>
              <a:rPr b="0" lang="fr-FR" sz="4800" spc="-250" strike="noStrike">
                <a:solidFill>
                  <a:srgbClr val="f3f1dc"/>
                </a:solidFill>
                <a:latin typeface="Arial"/>
                <a:ea typeface="DejaVu Sans"/>
              </a:rPr>
              <a:t> </a:t>
            </a:r>
            <a:r>
              <a:rPr b="0" lang="fr-FR" sz="4800" spc="-60" strike="noStrike">
                <a:solidFill>
                  <a:srgbClr val="f3f1dc"/>
                </a:solidFill>
                <a:latin typeface="Arial"/>
                <a:ea typeface="DejaVu Sans"/>
              </a:rPr>
              <a:t>JEU </a:t>
            </a:r>
            <a:r>
              <a:rPr b="0" lang="fr-FR" sz="4800" spc="-12" strike="noStrike">
                <a:solidFill>
                  <a:srgbClr val="f3f1dc"/>
                </a:solidFill>
                <a:latin typeface="Arial"/>
                <a:ea typeface="DejaVu Sans"/>
              </a:rPr>
              <a:t>DE</a:t>
            </a:r>
            <a:r>
              <a:rPr b="0" lang="fr-FR" sz="4800" spc="-321" strike="noStrike">
                <a:solidFill>
                  <a:srgbClr val="f3f1dc"/>
                </a:solidFill>
                <a:latin typeface="Arial"/>
                <a:ea typeface="DejaVu Sans"/>
              </a:rPr>
              <a:t> </a:t>
            </a:r>
            <a:r>
              <a:rPr b="0" lang="fr-FR" sz="4800" spc="-12" strike="noStrike">
                <a:solidFill>
                  <a:srgbClr val="f3f1dc"/>
                </a:solidFill>
                <a:latin typeface="Arial"/>
                <a:ea typeface="DejaVu Sans"/>
              </a:rPr>
              <a:t>DONNÉES</a:t>
            </a:r>
            <a:endParaRPr b="0" lang="fr-FR" sz="4800" spc="-1" strike="noStrike">
              <a:solidFill>
                <a:srgbClr val="000000"/>
              </a:solidFill>
              <a:latin typeface="Arial"/>
            </a:endParaRPr>
          </a:p>
        </p:txBody>
      </p:sp>
      <p:sp>
        <p:nvSpPr>
          <p:cNvPr id="197" name="object 3"/>
          <p:cNvSpPr/>
          <p:nvPr/>
        </p:nvSpPr>
        <p:spPr>
          <a:xfrm>
            <a:off x="801000" y="3808800"/>
            <a:ext cx="2749320" cy="1231920"/>
          </a:xfrm>
          <a:prstGeom prst="rect">
            <a:avLst/>
          </a:prstGeom>
          <a:noFill/>
          <a:ln w="0">
            <a:noFill/>
          </a:ln>
        </p:spPr>
        <p:style>
          <a:lnRef idx="0"/>
          <a:fillRef idx="0"/>
          <a:effectRef idx="0"/>
          <a:fontRef idx="minor"/>
        </p:style>
        <p:txBody>
          <a:bodyPr lIns="0" rIns="0" tIns="48960" bIns="0" anchor="t">
            <a:spAutoFit/>
          </a:bodyPr>
          <a:p>
            <a:pPr marL="12600">
              <a:lnSpc>
                <a:spcPct val="100000"/>
              </a:lnSpc>
              <a:spcBef>
                <a:spcPts val="386"/>
              </a:spcBef>
            </a:pPr>
            <a:r>
              <a:rPr b="0" lang="fr-FR" sz="2400" spc="-12" strike="noStrike">
                <a:solidFill>
                  <a:srgbClr val="f3f1dc"/>
                </a:solidFill>
                <a:latin typeface="Arial"/>
                <a:ea typeface="DejaVu Sans"/>
              </a:rPr>
              <a:t>Cleaning</a:t>
            </a:r>
            <a:endParaRPr b="0" lang="fr-FR" sz="2400" spc="-1" strike="noStrike">
              <a:solidFill>
                <a:srgbClr val="000000"/>
              </a:solidFill>
              <a:latin typeface="Arial"/>
            </a:endParaRPr>
          </a:p>
          <a:p>
            <a:pPr marL="12600">
              <a:lnSpc>
                <a:spcPts val="3169"/>
              </a:lnSpc>
              <a:spcBef>
                <a:spcPts val="99"/>
              </a:spcBef>
            </a:pPr>
            <a:r>
              <a:rPr b="0" lang="fr-FR" sz="2400" spc="-1" strike="noStrike">
                <a:solidFill>
                  <a:srgbClr val="f3f1dc"/>
                </a:solidFill>
                <a:latin typeface="Arial"/>
                <a:ea typeface="DejaVu Sans"/>
              </a:rPr>
              <a:t>Feature</a:t>
            </a:r>
            <a:r>
              <a:rPr b="0" lang="fr-FR" sz="2400" spc="-7" strike="noStrike">
                <a:solidFill>
                  <a:srgbClr val="f3f1dc"/>
                </a:solidFill>
                <a:latin typeface="Arial"/>
                <a:ea typeface="DejaVu Sans"/>
              </a:rPr>
              <a:t> </a:t>
            </a:r>
            <a:r>
              <a:rPr b="0" lang="fr-FR" sz="2400" spc="-12" strike="noStrike">
                <a:solidFill>
                  <a:srgbClr val="f3f1dc"/>
                </a:solidFill>
                <a:latin typeface="Arial"/>
                <a:ea typeface="DejaVu Sans"/>
              </a:rPr>
              <a:t>engineering Exploration</a:t>
            </a:r>
            <a:endParaRPr b="0" lang="fr-FR" sz="2400" spc="-1" strike="noStrike">
              <a:solidFill>
                <a:srgbClr val="000000"/>
              </a:solidFill>
              <a:latin typeface="Arial"/>
            </a:endParaRPr>
          </a:p>
        </p:txBody>
      </p:sp>
      <p:sp>
        <p:nvSpPr>
          <p:cNvPr id="198" name="object 4"/>
          <p:cNvSpPr/>
          <p:nvPr/>
        </p:nvSpPr>
        <p:spPr>
          <a:xfrm>
            <a:off x="7700040" y="26640"/>
            <a:ext cx="12276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6</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536040" y="525960"/>
            <a:ext cx="7739640" cy="96480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92" strike="noStrike">
                <a:solidFill>
                  <a:srgbClr val="d2523b"/>
                </a:solidFill>
                <a:latin typeface="Arial"/>
              </a:rPr>
              <a:t>Cleaning</a:t>
            </a:r>
            <a:endParaRPr b="0" lang="fr-FR" sz="4000" spc="-1" strike="noStrike">
              <a:solidFill>
                <a:srgbClr val="000000"/>
              </a:solidFill>
              <a:latin typeface="Arial"/>
            </a:endParaRPr>
          </a:p>
        </p:txBody>
      </p:sp>
      <p:sp>
        <p:nvSpPr>
          <p:cNvPr id="200" name="object 3"/>
          <p:cNvSpPr/>
          <p:nvPr/>
        </p:nvSpPr>
        <p:spPr>
          <a:xfrm>
            <a:off x="287280" y="1308600"/>
            <a:ext cx="6372720" cy="260640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700" spc="-1" strike="noStrike">
                <a:solidFill>
                  <a:srgbClr val="292934"/>
                </a:solidFill>
                <a:latin typeface="Arial"/>
                <a:ea typeface="DejaVu Sans"/>
              </a:rPr>
              <a:t>Défauts</a:t>
            </a:r>
            <a:r>
              <a:rPr b="1" lang="fr-FR" sz="1700" spc="-32" strike="noStrike">
                <a:solidFill>
                  <a:srgbClr val="292934"/>
                </a:solidFill>
                <a:latin typeface="Arial"/>
                <a:ea typeface="DejaVu Sans"/>
              </a:rPr>
              <a:t> </a:t>
            </a:r>
            <a:r>
              <a:rPr b="1" lang="fr-FR" sz="1700" spc="-1" strike="noStrike">
                <a:solidFill>
                  <a:srgbClr val="292934"/>
                </a:solidFill>
                <a:latin typeface="Arial"/>
                <a:ea typeface="DejaVu Sans"/>
              </a:rPr>
              <a:t>» du</a:t>
            </a:r>
            <a:r>
              <a:rPr b="1" lang="fr-FR" sz="1700" spc="-7" strike="noStrike">
                <a:solidFill>
                  <a:srgbClr val="292934"/>
                </a:solidFill>
                <a:latin typeface="Arial"/>
                <a:ea typeface="DejaVu Sans"/>
              </a:rPr>
              <a:t> </a:t>
            </a:r>
            <a:r>
              <a:rPr b="1" lang="fr-FR" sz="1700" spc="-1" strike="noStrike">
                <a:solidFill>
                  <a:srgbClr val="292934"/>
                </a:solidFill>
                <a:latin typeface="Arial"/>
                <a:ea typeface="DejaVu Sans"/>
              </a:rPr>
              <a:t>jeu de données</a:t>
            </a:r>
            <a:r>
              <a:rPr b="1" lang="fr-FR" sz="1700" spc="-15" strike="noStrike">
                <a:solidFill>
                  <a:srgbClr val="292934"/>
                </a:solidFill>
                <a:latin typeface="Arial"/>
                <a:ea typeface="DejaVu Sans"/>
              </a:rPr>
              <a:t> </a:t>
            </a:r>
            <a:r>
              <a:rPr b="1" lang="fr-FR" sz="1700" spc="-12" strike="noStrike">
                <a:solidFill>
                  <a:srgbClr val="292934"/>
                </a:solidFill>
                <a:latin typeface="Arial"/>
                <a:ea typeface="DejaVu Sans"/>
              </a:rPr>
              <a:t>initial:</a:t>
            </a:r>
            <a:endParaRPr b="0" lang="fr-FR" sz="1700" spc="-1" strike="noStrike">
              <a:solidFill>
                <a:srgbClr val="000000"/>
              </a:solidFill>
              <a:latin typeface="Arial"/>
            </a:endParaRPr>
          </a:p>
          <a:p>
            <a:pPr marL="195480" indent="-182880">
              <a:lnSpc>
                <a:spcPts val="1834"/>
              </a:lnSpc>
              <a:buClr>
                <a:srgbClr val="92a199"/>
              </a:buClr>
              <a:buSzPct val="85000"/>
              <a:buFont typeface="Symbol"/>
              <a:buChar char=""/>
              <a:tabLst>
                <a:tab algn="l" pos="195480"/>
              </a:tabLst>
            </a:pPr>
            <a:r>
              <a:rPr b="0" lang="fr-FR" sz="1700" spc="-1" strike="noStrike">
                <a:solidFill>
                  <a:srgbClr val="292934"/>
                </a:solidFill>
                <a:latin typeface="Arial"/>
                <a:ea typeface="DejaVu Sans"/>
              </a:rPr>
              <a:t> </a:t>
            </a:r>
            <a:endParaRPr b="0" lang="fr-FR" sz="1700" spc="-1" strike="noStrike">
              <a:solidFill>
                <a:srgbClr val="000000"/>
              </a:solidFill>
              <a:latin typeface="Arial"/>
            </a:endParaRPr>
          </a:p>
          <a:p>
            <a:pPr marL="195480" indent="-182880">
              <a:lnSpc>
                <a:spcPts val="1834"/>
              </a:lnSpc>
              <a:buClr>
                <a:srgbClr val="92a199"/>
              </a:buClr>
              <a:buSzPct val="85000"/>
              <a:buFont typeface="Symbol"/>
              <a:buChar char=""/>
              <a:tabLst>
                <a:tab algn="l" pos="195480"/>
              </a:tabLst>
            </a:pPr>
            <a:r>
              <a:rPr b="0" lang="fr-FR" sz="1700" spc="-1" strike="noStrike">
                <a:solidFill>
                  <a:srgbClr val="292934"/>
                </a:solidFill>
                <a:latin typeface="Arial"/>
                <a:ea typeface="DejaVu Sans"/>
              </a:rPr>
              <a:t>NaN</a:t>
            </a:r>
            <a:r>
              <a:rPr b="0" lang="fr-FR" sz="1700" spc="-21" strike="noStrike">
                <a:solidFill>
                  <a:srgbClr val="292934"/>
                </a:solidFill>
                <a:latin typeface="Arial"/>
                <a:ea typeface="DejaVu Sans"/>
              </a:rPr>
              <a:t> </a:t>
            </a:r>
            <a:r>
              <a:rPr b="0" lang="fr-FR" sz="1700" spc="-52" strike="noStrike">
                <a:solidFill>
                  <a:srgbClr val="292934"/>
                </a:solidFill>
                <a:latin typeface="Arial"/>
                <a:ea typeface="DejaVu Sans"/>
              </a:rPr>
              <a:t>:</a:t>
            </a:r>
            <a:endParaRPr b="0" lang="fr-FR" sz="1700" spc="-1" strike="noStrike">
              <a:solidFill>
                <a:srgbClr val="000000"/>
              </a:solidFill>
              <a:latin typeface="Arial"/>
            </a:endParaRPr>
          </a:p>
          <a:p>
            <a:pPr lvl="1" marL="469440" indent="-182160">
              <a:lnSpc>
                <a:spcPts val="1511"/>
              </a:lnSpc>
              <a:buClr>
                <a:srgbClr val="92a199"/>
              </a:buClr>
              <a:buSzPct val="82000"/>
              <a:buFont typeface="Symbol"/>
              <a:buChar char=""/>
              <a:tabLst>
                <a:tab algn="l" pos="469440"/>
                <a:tab algn="l" pos="469800"/>
              </a:tabLst>
            </a:pPr>
            <a:r>
              <a:rPr b="0" lang="fr-FR" sz="1400" spc="-1" strike="noStrike">
                <a:solidFill>
                  <a:srgbClr val="292934"/>
                </a:solidFill>
                <a:latin typeface="Arial"/>
                <a:ea typeface="DejaVu Sans"/>
              </a:rPr>
              <a:t>complétion</a:t>
            </a:r>
            <a:r>
              <a:rPr b="0" lang="fr-FR" sz="1400" spc="-75" strike="noStrike">
                <a:solidFill>
                  <a:srgbClr val="292934"/>
                </a:solidFill>
                <a:latin typeface="Arial"/>
                <a:ea typeface="DejaVu Sans"/>
              </a:rPr>
              <a:t> </a:t>
            </a:r>
            <a:r>
              <a:rPr b="0" lang="fr-FR" sz="1400" spc="-1" strike="noStrike">
                <a:solidFill>
                  <a:srgbClr val="292934"/>
                </a:solidFill>
                <a:latin typeface="Arial"/>
                <a:ea typeface="DejaVu Sans"/>
              </a:rPr>
              <a:t>des</a:t>
            </a:r>
            <a:r>
              <a:rPr b="0" lang="fr-FR" sz="1400" spc="-32" strike="noStrike">
                <a:solidFill>
                  <a:srgbClr val="292934"/>
                </a:solidFill>
                <a:latin typeface="Arial"/>
                <a:ea typeface="DejaVu Sans"/>
              </a:rPr>
              <a:t> </a:t>
            </a:r>
            <a:r>
              <a:rPr b="0" lang="fr-FR" sz="1400" spc="-1" strike="noStrike">
                <a:solidFill>
                  <a:srgbClr val="292934"/>
                </a:solidFill>
                <a:latin typeface="Arial"/>
                <a:ea typeface="DejaVu Sans"/>
              </a:rPr>
              <a:t>valeurs</a:t>
            </a:r>
            <a:r>
              <a:rPr b="0" lang="fr-FR" sz="1400" spc="-35" strike="noStrike">
                <a:solidFill>
                  <a:srgbClr val="292934"/>
                </a:solidFill>
                <a:latin typeface="Arial"/>
                <a:ea typeface="DejaVu Sans"/>
              </a:rPr>
              <a:t> </a:t>
            </a:r>
            <a:r>
              <a:rPr b="0" lang="fr-FR" sz="1400" spc="-12" strike="noStrike">
                <a:solidFill>
                  <a:srgbClr val="292934"/>
                </a:solidFill>
                <a:latin typeface="Arial"/>
                <a:ea typeface="DejaVu Sans"/>
              </a:rPr>
              <a:t>manquantes</a:t>
            </a:r>
            <a:r>
              <a:rPr b="0" lang="fr-FR" sz="1400" spc="-55" strike="noStrike">
                <a:solidFill>
                  <a:srgbClr val="292934"/>
                </a:solidFill>
                <a:latin typeface="Arial"/>
                <a:ea typeface="DejaVu Sans"/>
              </a:rPr>
              <a:t> </a:t>
            </a:r>
            <a:r>
              <a:rPr b="0" lang="fr-FR" sz="1400" spc="-1" strike="noStrike">
                <a:solidFill>
                  <a:srgbClr val="292934"/>
                </a:solidFill>
                <a:latin typeface="Arial"/>
                <a:ea typeface="DejaVu Sans"/>
              </a:rPr>
              <a:t>quand</a:t>
            </a:r>
            <a:r>
              <a:rPr b="0" lang="fr-FR" sz="1400" spc="-55" strike="noStrike">
                <a:solidFill>
                  <a:srgbClr val="292934"/>
                </a:solidFill>
                <a:latin typeface="Arial"/>
                <a:ea typeface="DejaVu Sans"/>
              </a:rPr>
              <a:t> </a:t>
            </a:r>
            <a:r>
              <a:rPr b="0" lang="fr-FR" sz="1400" spc="-1" strike="noStrike">
                <a:solidFill>
                  <a:srgbClr val="292934"/>
                </a:solidFill>
                <a:latin typeface="Arial"/>
                <a:ea typeface="DejaVu Sans"/>
              </a:rPr>
              <a:t>applicable</a:t>
            </a:r>
            <a:r>
              <a:rPr b="0" lang="fr-FR" sz="1400" spc="-60" strike="noStrike">
                <a:solidFill>
                  <a:srgbClr val="292934"/>
                </a:solidFill>
                <a:latin typeface="Arial"/>
                <a:ea typeface="DejaVu Sans"/>
              </a:rPr>
              <a:t> </a:t>
            </a:r>
            <a:r>
              <a:rPr b="0" lang="fr-FR" sz="1400" spc="-1" strike="noStrike">
                <a:solidFill>
                  <a:srgbClr val="292934"/>
                </a:solidFill>
                <a:latin typeface="Arial"/>
                <a:ea typeface="DejaVu Sans"/>
              </a:rPr>
              <a:t>(e.g.</a:t>
            </a:r>
            <a:r>
              <a:rPr b="0" lang="fr-FR" sz="1400" spc="-46" strike="noStrike">
                <a:solidFill>
                  <a:srgbClr val="292934"/>
                </a:solidFill>
                <a:latin typeface="Arial"/>
                <a:ea typeface="DejaVu Sans"/>
              </a:rPr>
              <a:t> </a:t>
            </a:r>
            <a:r>
              <a:rPr b="0" lang="fr-FR" sz="1400" spc="-12" strike="noStrike">
                <a:solidFill>
                  <a:srgbClr val="292934"/>
                </a:solidFill>
                <a:latin typeface="Arial"/>
                <a:ea typeface="DejaVu Sans"/>
              </a:rPr>
              <a:t>catégories</a:t>
            </a:r>
            <a:endParaRPr b="0" lang="fr-FR" sz="1400" spc="-1" strike="noStrike">
              <a:solidFill>
                <a:srgbClr val="000000"/>
              </a:solidFill>
              <a:latin typeface="Arial"/>
            </a:endParaRPr>
          </a:p>
          <a:p>
            <a:pPr marL="469800">
              <a:lnSpc>
                <a:spcPts val="1511"/>
              </a:lnSpc>
              <a:tabLst>
                <a:tab algn="l" pos="469440"/>
                <a:tab algn="l" pos="469800"/>
              </a:tabLst>
            </a:pPr>
            <a:r>
              <a:rPr b="0" lang="fr-FR" sz="1400" spc="-1" strike="noStrike">
                <a:solidFill>
                  <a:srgbClr val="292934"/>
                </a:solidFill>
                <a:latin typeface="Arial"/>
                <a:ea typeface="DejaVu Sans"/>
              </a:rPr>
              <a:t>«</a:t>
            </a:r>
            <a:r>
              <a:rPr b="0" lang="fr-FR" sz="1400" spc="-46" strike="noStrike">
                <a:solidFill>
                  <a:srgbClr val="292934"/>
                </a:solidFill>
                <a:latin typeface="Arial"/>
                <a:ea typeface="DejaVu Sans"/>
              </a:rPr>
              <a:t> </a:t>
            </a:r>
            <a:r>
              <a:rPr b="0" lang="fr-FR" sz="1400" spc="-1" strike="noStrike">
                <a:solidFill>
                  <a:srgbClr val="292934"/>
                </a:solidFill>
                <a:latin typeface="Arial"/>
                <a:ea typeface="DejaVu Sans"/>
              </a:rPr>
              <a:t>unknown</a:t>
            </a:r>
            <a:r>
              <a:rPr b="0" lang="fr-FR" sz="1400" spc="-32" strike="noStrike">
                <a:solidFill>
                  <a:srgbClr val="292934"/>
                </a:solidFill>
                <a:latin typeface="Arial"/>
                <a:ea typeface="DejaVu Sans"/>
              </a:rPr>
              <a:t> </a:t>
            </a:r>
            <a:r>
              <a:rPr b="0" lang="fr-FR" sz="1400" spc="-26" strike="noStrike">
                <a:solidFill>
                  <a:srgbClr val="292934"/>
                </a:solidFill>
                <a:latin typeface="Arial"/>
                <a:ea typeface="DejaVu Sans"/>
              </a:rPr>
              <a:t>»)</a:t>
            </a:r>
            <a:endParaRPr b="0" lang="fr-FR" sz="1400" spc="-1" strike="noStrike">
              <a:solidFill>
                <a:srgbClr val="000000"/>
              </a:solidFill>
              <a:latin typeface="Arial"/>
            </a:endParaRPr>
          </a:p>
          <a:p>
            <a:pPr lvl="1" marL="469440" indent="-182160">
              <a:lnSpc>
                <a:spcPts val="1511"/>
              </a:lnSpc>
              <a:buClr>
                <a:srgbClr val="92a199"/>
              </a:buClr>
              <a:buSzPct val="82000"/>
              <a:buFont typeface="Symbol"/>
              <a:buChar char=""/>
              <a:tabLst>
                <a:tab algn="l" pos="469440"/>
                <a:tab algn="l" pos="469800"/>
              </a:tabLst>
            </a:pPr>
            <a:r>
              <a:rPr b="0" lang="fr-FR" sz="1400" spc="-1" strike="noStrike">
                <a:solidFill>
                  <a:srgbClr val="292934"/>
                </a:solidFill>
                <a:latin typeface="Arial"/>
                <a:ea typeface="DejaVu Sans"/>
              </a:rPr>
              <a:t>Suppression</a:t>
            </a:r>
            <a:r>
              <a:rPr b="0" lang="fr-FR" sz="1400" spc="-66" strike="noStrike">
                <a:solidFill>
                  <a:srgbClr val="292934"/>
                </a:solidFill>
                <a:latin typeface="Arial"/>
                <a:ea typeface="DejaVu Sans"/>
              </a:rPr>
              <a:t> </a:t>
            </a:r>
            <a:r>
              <a:rPr b="0" lang="fr-FR" sz="1400" spc="-1" strike="noStrike">
                <a:solidFill>
                  <a:srgbClr val="292934"/>
                </a:solidFill>
                <a:latin typeface="Arial"/>
                <a:ea typeface="DejaVu Sans"/>
              </a:rPr>
              <a:t>des</a:t>
            </a:r>
            <a:r>
              <a:rPr b="0" lang="fr-FR" sz="1400" spc="-26" strike="noStrike">
                <a:solidFill>
                  <a:srgbClr val="292934"/>
                </a:solidFill>
                <a:latin typeface="Arial"/>
                <a:ea typeface="DejaVu Sans"/>
              </a:rPr>
              <a:t> </a:t>
            </a:r>
            <a:r>
              <a:rPr b="0" lang="fr-FR" sz="1400" spc="-12" strike="noStrike">
                <a:solidFill>
                  <a:srgbClr val="292934"/>
                </a:solidFill>
                <a:latin typeface="Arial"/>
                <a:ea typeface="DejaVu Sans"/>
              </a:rPr>
              <a:t>observations</a:t>
            </a:r>
            <a:r>
              <a:rPr b="0" lang="fr-FR" sz="1400" spc="-46" strike="noStrike">
                <a:solidFill>
                  <a:srgbClr val="292934"/>
                </a:solidFill>
                <a:latin typeface="Arial"/>
                <a:ea typeface="DejaVu Sans"/>
              </a:rPr>
              <a:t> </a:t>
            </a:r>
            <a:r>
              <a:rPr b="0" lang="fr-FR" sz="1400" spc="-1" strike="noStrike">
                <a:solidFill>
                  <a:srgbClr val="292934"/>
                </a:solidFill>
                <a:latin typeface="Arial"/>
                <a:ea typeface="DejaVu Sans"/>
              </a:rPr>
              <a:t>pour</a:t>
            </a:r>
            <a:r>
              <a:rPr b="0" lang="fr-FR" sz="1400" spc="-46" strike="noStrike">
                <a:solidFill>
                  <a:srgbClr val="292934"/>
                </a:solidFill>
                <a:latin typeface="Arial"/>
                <a:ea typeface="DejaVu Sans"/>
              </a:rPr>
              <a:t> </a:t>
            </a:r>
            <a:r>
              <a:rPr b="0" lang="fr-FR" sz="1400" spc="-1" strike="noStrike">
                <a:solidFill>
                  <a:srgbClr val="292934"/>
                </a:solidFill>
                <a:latin typeface="Arial"/>
                <a:ea typeface="DejaVu Sans"/>
              </a:rPr>
              <a:t>lesquelles</a:t>
            </a:r>
            <a:r>
              <a:rPr b="0" lang="fr-FR" sz="1400" spc="-52" strike="noStrike">
                <a:solidFill>
                  <a:srgbClr val="292934"/>
                </a:solidFill>
                <a:latin typeface="Arial"/>
                <a:ea typeface="DejaVu Sans"/>
              </a:rPr>
              <a:t> </a:t>
            </a:r>
            <a:r>
              <a:rPr b="0" lang="fr-FR" sz="1400" spc="-1" strike="noStrike">
                <a:solidFill>
                  <a:srgbClr val="292934"/>
                </a:solidFill>
                <a:latin typeface="Arial"/>
                <a:ea typeface="DejaVu Sans"/>
              </a:rPr>
              <a:t>on</a:t>
            </a:r>
            <a:r>
              <a:rPr b="0" lang="fr-FR" sz="1400" spc="-21" strike="noStrike">
                <a:solidFill>
                  <a:srgbClr val="292934"/>
                </a:solidFill>
                <a:latin typeface="Arial"/>
                <a:ea typeface="DejaVu Sans"/>
              </a:rPr>
              <a:t> </a:t>
            </a:r>
            <a:r>
              <a:rPr b="0" lang="fr-FR" sz="1400" spc="-1" strike="noStrike">
                <a:solidFill>
                  <a:srgbClr val="292934"/>
                </a:solidFill>
                <a:latin typeface="Arial"/>
                <a:ea typeface="DejaVu Sans"/>
              </a:rPr>
              <a:t>a</a:t>
            </a:r>
            <a:r>
              <a:rPr b="0" lang="fr-FR" sz="1400" spc="-15" strike="noStrike">
                <a:solidFill>
                  <a:srgbClr val="292934"/>
                </a:solidFill>
                <a:latin typeface="Arial"/>
                <a:ea typeface="DejaVu Sans"/>
              </a:rPr>
              <a:t> </a:t>
            </a:r>
            <a:r>
              <a:rPr b="0" lang="fr-FR" sz="1400" spc="-1" strike="noStrike">
                <a:solidFill>
                  <a:srgbClr val="292934"/>
                </a:solidFill>
                <a:latin typeface="Arial"/>
                <a:ea typeface="DejaVu Sans"/>
              </a:rPr>
              <a:t>beaucoup</a:t>
            </a:r>
            <a:r>
              <a:rPr b="0" lang="fr-FR" sz="1400" spc="-55" strike="noStrike">
                <a:solidFill>
                  <a:srgbClr val="292934"/>
                </a:solidFill>
                <a:latin typeface="Arial"/>
                <a:ea typeface="DejaVu Sans"/>
              </a:rPr>
              <a:t> </a:t>
            </a:r>
            <a:r>
              <a:rPr b="0" lang="fr-FR" sz="1400" spc="-1" strike="noStrike">
                <a:solidFill>
                  <a:srgbClr val="292934"/>
                </a:solidFill>
                <a:latin typeface="Arial"/>
                <a:ea typeface="DejaVu Sans"/>
              </a:rPr>
              <a:t>de</a:t>
            </a:r>
            <a:r>
              <a:rPr b="0" lang="fr-FR" sz="1400" spc="-21" strike="noStrike">
                <a:solidFill>
                  <a:srgbClr val="292934"/>
                </a:solidFill>
                <a:latin typeface="Arial"/>
                <a:ea typeface="DejaVu Sans"/>
              </a:rPr>
              <a:t> </a:t>
            </a:r>
            <a:r>
              <a:rPr b="0" lang="fr-FR" sz="1400" spc="-1" strike="noStrike">
                <a:solidFill>
                  <a:srgbClr val="292934"/>
                </a:solidFill>
                <a:latin typeface="Arial"/>
                <a:ea typeface="DejaVu Sans"/>
              </a:rPr>
              <a:t>NaN</a:t>
            </a:r>
            <a:r>
              <a:rPr b="0" lang="fr-FR" sz="1400" spc="-21" strike="noStrike">
                <a:solidFill>
                  <a:srgbClr val="292934"/>
                </a:solidFill>
                <a:latin typeface="Arial"/>
                <a:ea typeface="DejaVu Sans"/>
              </a:rPr>
              <a:t> pour </a:t>
            </a:r>
            <a:r>
              <a:rPr b="0" lang="fr-FR" sz="1400" spc="-1" strike="noStrike">
                <a:solidFill>
                  <a:srgbClr val="292934"/>
                </a:solidFill>
                <a:latin typeface="Arial"/>
                <a:ea typeface="DejaVu Sans"/>
              </a:rPr>
              <a:t>conserver</a:t>
            </a:r>
            <a:r>
              <a:rPr b="0" lang="fr-FR" sz="1400" spc="-72" strike="noStrike">
                <a:solidFill>
                  <a:srgbClr val="292934"/>
                </a:solidFill>
                <a:latin typeface="Arial"/>
                <a:ea typeface="DejaVu Sans"/>
              </a:rPr>
              <a:t> </a:t>
            </a:r>
            <a:r>
              <a:rPr b="0" lang="fr-FR" sz="1400" spc="-1" strike="noStrike">
                <a:solidFill>
                  <a:srgbClr val="292934"/>
                </a:solidFill>
                <a:latin typeface="Arial"/>
                <a:ea typeface="DejaVu Sans"/>
              </a:rPr>
              <a:t>un</a:t>
            </a:r>
            <a:r>
              <a:rPr b="0" lang="fr-FR" sz="1400" spc="-55" strike="noStrike">
                <a:solidFill>
                  <a:srgbClr val="292934"/>
                </a:solidFill>
                <a:latin typeface="Arial"/>
                <a:ea typeface="DejaVu Sans"/>
              </a:rPr>
              <a:t> </a:t>
            </a:r>
            <a:r>
              <a:rPr b="0" lang="fr-FR" sz="1400" spc="-1" strike="noStrike">
                <a:solidFill>
                  <a:srgbClr val="292934"/>
                </a:solidFill>
                <a:latin typeface="Arial"/>
                <a:ea typeface="DejaVu Sans"/>
              </a:rPr>
              <a:t>maximum</a:t>
            </a:r>
            <a:r>
              <a:rPr b="0" lang="fr-FR" sz="1400" spc="-35" strike="noStrike">
                <a:solidFill>
                  <a:srgbClr val="292934"/>
                </a:solidFill>
                <a:latin typeface="Arial"/>
                <a:ea typeface="DejaVu Sans"/>
              </a:rPr>
              <a:t> </a:t>
            </a:r>
            <a:r>
              <a:rPr b="0" lang="fr-FR" sz="1400" spc="-1" strike="noStrike">
                <a:solidFill>
                  <a:srgbClr val="292934"/>
                </a:solidFill>
                <a:latin typeface="Arial"/>
                <a:ea typeface="DejaVu Sans"/>
              </a:rPr>
              <a:t>de</a:t>
            </a:r>
            <a:r>
              <a:rPr b="0" lang="fr-FR" sz="1400" spc="-55" strike="noStrike">
                <a:solidFill>
                  <a:srgbClr val="292934"/>
                </a:solidFill>
                <a:latin typeface="Arial"/>
                <a:ea typeface="DejaVu Sans"/>
              </a:rPr>
              <a:t> </a:t>
            </a:r>
            <a:r>
              <a:rPr b="0" lang="fr-FR" sz="1400" spc="-12" strike="noStrike">
                <a:solidFill>
                  <a:srgbClr val="292934"/>
                </a:solidFill>
                <a:latin typeface="Arial"/>
                <a:ea typeface="DejaVu Sans"/>
              </a:rPr>
              <a:t>features</a:t>
            </a:r>
            <a:endParaRPr b="0" lang="fr-FR" sz="1400" spc="-1" strike="noStrike">
              <a:solidFill>
                <a:srgbClr val="000000"/>
              </a:solidFill>
              <a:latin typeface="Arial"/>
            </a:endParaRPr>
          </a:p>
          <a:p>
            <a:pPr marL="469800">
              <a:lnSpc>
                <a:spcPct val="100000"/>
              </a:lnSpc>
              <a:spcBef>
                <a:spcPts val="14"/>
              </a:spcBef>
              <a:tabLst>
                <a:tab algn="l" pos="469440"/>
                <a:tab algn="l" pos="469800"/>
              </a:tabLst>
            </a:pPr>
            <a:endParaRPr b="0" lang="fr-FR" sz="1450" spc="-1" strike="noStrike">
              <a:solidFill>
                <a:srgbClr val="000000"/>
              </a:solidFill>
              <a:latin typeface="Arial"/>
            </a:endParaRPr>
          </a:p>
          <a:p>
            <a:pPr marL="195480" indent="-182880">
              <a:lnSpc>
                <a:spcPct val="100000"/>
              </a:lnSpc>
              <a:buClr>
                <a:srgbClr val="92a199"/>
              </a:buClr>
              <a:buSzPct val="85000"/>
              <a:buFont typeface="Arial"/>
              <a:buChar char="•"/>
              <a:tabLst>
                <a:tab algn="l" pos="195480"/>
              </a:tabLst>
            </a:pPr>
            <a:r>
              <a:rPr b="0" lang="fr-FR" sz="1700" spc="-1" strike="noStrike">
                <a:solidFill>
                  <a:srgbClr val="292934"/>
                </a:solidFill>
                <a:latin typeface="Arial"/>
                <a:ea typeface="DejaVu Sans"/>
              </a:rPr>
              <a:t>Suppression</a:t>
            </a:r>
            <a:r>
              <a:rPr b="0" lang="fr-FR" sz="1700" spc="-15" strike="noStrike">
                <a:solidFill>
                  <a:srgbClr val="292934"/>
                </a:solidFill>
                <a:latin typeface="Arial"/>
                <a:ea typeface="DejaVu Sans"/>
              </a:rPr>
              <a:t> </a:t>
            </a:r>
            <a:r>
              <a:rPr b="0" lang="fr-FR" sz="1700" spc="-1" strike="noStrike">
                <a:solidFill>
                  <a:srgbClr val="292934"/>
                </a:solidFill>
                <a:latin typeface="Arial"/>
                <a:ea typeface="DejaVu Sans"/>
              </a:rPr>
              <a:t>des</a:t>
            </a:r>
            <a:r>
              <a:rPr b="0" lang="fr-FR" sz="1700" spc="-15" strike="noStrike">
                <a:solidFill>
                  <a:srgbClr val="292934"/>
                </a:solidFill>
                <a:latin typeface="Arial"/>
                <a:ea typeface="DejaVu Sans"/>
              </a:rPr>
              <a:t> </a:t>
            </a:r>
            <a:r>
              <a:rPr b="0" lang="fr-FR" sz="1700" spc="-1" strike="noStrike">
                <a:solidFill>
                  <a:srgbClr val="292934"/>
                </a:solidFill>
                <a:latin typeface="Arial"/>
                <a:ea typeface="DejaVu Sans"/>
              </a:rPr>
              <a:t>outliers</a:t>
            </a:r>
            <a:r>
              <a:rPr b="0" lang="fr-FR" sz="1700" spc="-21" strike="noStrike">
                <a:solidFill>
                  <a:srgbClr val="292934"/>
                </a:solidFill>
                <a:latin typeface="Arial"/>
                <a:ea typeface="DejaVu Sans"/>
              </a:rPr>
              <a:t> </a:t>
            </a:r>
            <a:r>
              <a:rPr b="0" lang="fr-FR" sz="1700" spc="-52" strike="noStrike">
                <a:solidFill>
                  <a:srgbClr val="292934"/>
                </a:solidFill>
                <a:latin typeface="Arial"/>
                <a:ea typeface="DejaVu Sans"/>
              </a:rPr>
              <a:t>:</a:t>
            </a:r>
            <a:endParaRPr b="0" lang="fr-FR" sz="1700" spc="-1" strike="noStrike">
              <a:solidFill>
                <a:srgbClr val="000000"/>
              </a:solidFill>
              <a:latin typeface="Arial"/>
            </a:endParaRPr>
          </a:p>
          <a:p>
            <a:pPr lvl="1" marL="469440" indent="-182160">
              <a:lnSpc>
                <a:spcPct val="100000"/>
              </a:lnSpc>
              <a:buClr>
                <a:srgbClr val="92a199"/>
              </a:buClr>
              <a:buSzPct val="82000"/>
              <a:buFont typeface="Symbol"/>
              <a:buChar char=""/>
              <a:tabLst>
                <a:tab algn="l" pos="469440"/>
                <a:tab algn="l" pos="469800"/>
              </a:tabLst>
            </a:pPr>
            <a:r>
              <a:rPr b="0" lang="fr-FR" sz="1400" spc="-1" strike="noStrike">
                <a:solidFill>
                  <a:srgbClr val="292934"/>
                </a:solidFill>
                <a:latin typeface="Arial"/>
                <a:ea typeface="DejaVu Sans"/>
              </a:rPr>
              <a:t>Outliers</a:t>
            </a:r>
            <a:r>
              <a:rPr b="0" lang="fr-FR" sz="1400" spc="-66" strike="noStrike">
                <a:solidFill>
                  <a:srgbClr val="292934"/>
                </a:solidFill>
                <a:latin typeface="Arial"/>
                <a:ea typeface="DejaVu Sans"/>
              </a:rPr>
              <a:t> </a:t>
            </a:r>
            <a:r>
              <a:rPr b="0" lang="fr-FR" sz="1400" spc="-1" strike="noStrike">
                <a:solidFill>
                  <a:srgbClr val="292934"/>
                </a:solidFill>
                <a:latin typeface="Arial"/>
                <a:ea typeface="DejaVu Sans"/>
              </a:rPr>
              <a:t>univariés</a:t>
            </a:r>
            <a:r>
              <a:rPr b="0" lang="fr-FR" sz="1400" spc="-41" strike="noStrike">
                <a:solidFill>
                  <a:srgbClr val="292934"/>
                </a:solidFill>
                <a:latin typeface="Arial"/>
                <a:ea typeface="DejaVu Sans"/>
              </a:rPr>
              <a:t> </a:t>
            </a:r>
            <a:r>
              <a:rPr b="0" lang="fr-FR" sz="1400" spc="-1" strike="noStrike">
                <a:solidFill>
                  <a:srgbClr val="292934"/>
                </a:solidFill>
                <a:latin typeface="Arial"/>
                <a:ea typeface="DejaVu Sans"/>
              </a:rPr>
              <a:t>(1%</a:t>
            </a:r>
            <a:r>
              <a:rPr b="0" lang="fr-FR" sz="1400" spc="-35" strike="noStrike">
                <a:solidFill>
                  <a:srgbClr val="292934"/>
                </a:solidFill>
                <a:latin typeface="Arial"/>
                <a:ea typeface="DejaVu Sans"/>
              </a:rPr>
              <a:t> </a:t>
            </a:r>
            <a:r>
              <a:rPr b="0" lang="fr-FR" sz="1400" spc="-12" strike="noStrike">
                <a:solidFill>
                  <a:srgbClr val="292934"/>
                </a:solidFill>
                <a:latin typeface="Arial"/>
                <a:ea typeface="DejaVu Sans"/>
              </a:rPr>
              <a:t>extreme)</a:t>
            </a:r>
            <a:endParaRPr b="0" lang="fr-FR" sz="1400" spc="-1" strike="noStrike">
              <a:solidFill>
                <a:srgbClr val="000000"/>
              </a:solidFill>
              <a:latin typeface="Arial"/>
            </a:endParaRPr>
          </a:p>
          <a:p>
            <a:pPr lvl="1" marL="469440" indent="-182160">
              <a:lnSpc>
                <a:spcPct val="100000"/>
              </a:lnSpc>
              <a:buClr>
                <a:srgbClr val="92a199"/>
              </a:buClr>
              <a:buSzPct val="82000"/>
              <a:buFont typeface="Symbol"/>
              <a:buChar char=""/>
              <a:tabLst>
                <a:tab algn="l" pos="469440"/>
                <a:tab algn="l" pos="469800"/>
              </a:tabLst>
            </a:pPr>
            <a:r>
              <a:rPr b="0" lang="fr-FR" sz="1400" spc="-1" strike="noStrike">
                <a:solidFill>
                  <a:srgbClr val="292934"/>
                </a:solidFill>
                <a:latin typeface="Arial"/>
                <a:ea typeface="DejaVu Sans"/>
              </a:rPr>
              <a:t>Outliers</a:t>
            </a:r>
            <a:r>
              <a:rPr b="0" lang="fr-FR" sz="1400" spc="-72" strike="noStrike">
                <a:solidFill>
                  <a:srgbClr val="292934"/>
                </a:solidFill>
                <a:latin typeface="Arial"/>
                <a:ea typeface="DejaVu Sans"/>
              </a:rPr>
              <a:t> </a:t>
            </a:r>
            <a:r>
              <a:rPr b="0" lang="fr-FR" sz="1400" spc="-1" strike="noStrike">
                <a:solidFill>
                  <a:srgbClr val="292934"/>
                </a:solidFill>
                <a:latin typeface="Arial"/>
                <a:ea typeface="DejaVu Sans"/>
              </a:rPr>
              <a:t>multivariés</a:t>
            </a:r>
            <a:r>
              <a:rPr b="0" lang="fr-FR" sz="1400" spc="-32" strike="noStrike">
                <a:solidFill>
                  <a:srgbClr val="292934"/>
                </a:solidFill>
                <a:latin typeface="Arial"/>
                <a:ea typeface="DejaVu Sans"/>
              </a:rPr>
              <a:t> </a:t>
            </a:r>
            <a:r>
              <a:rPr b="0" lang="fr-FR" sz="1400" spc="-1" strike="noStrike">
                <a:solidFill>
                  <a:srgbClr val="292934"/>
                </a:solidFill>
                <a:latin typeface="Arial"/>
                <a:ea typeface="DejaVu Sans"/>
              </a:rPr>
              <a:t>(distance</a:t>
            </a:r>
            <a:r>
              <a:rPr b="0" lang="fr-FR" sz="1400" spc="-66" strike="noStrike">
                <a:solidFill>
                  <a:srgbClr val="292934"/>
                </a:solidFill>
                <a:latin typeface="Arial"/>
                <a:ea typeface="DejaVu Sans"/>
              </a:rPr>
              <a:t> </a:t>
            </a:r>
            <a:r>
              <a:rPr b="0" lang="fr-FR" sz="1400" spc="-1" strike="noStrike">
                <a:solidFill>
                  <a:srgbClr val="292934"/>
                </a:solidFill>
                <a:latin typeface="Arial"/>
                <a:ea typeface="DejaVu Sans"/>
              </a:rPr>
              <a:t>aux</a:t>
            </a:r>
            <a:r>
              <a:rPr b="0" lang="fr-FR" sz="1400" spc="-32" strike="noStrike">
                <a:solidFill>
                  <a:srgbClr val="292934"/>
                </a:solidFill>
                <a:latin typeface="Arial"/>
                <a:ea typeface="DejaVu Sans"/>
              </a:rPr>
              <a:t> </a:t>
            </a:r>
            <a:r>
              <a:rPr b="0" lang="fr-FR" sz="1400" spc="-1" strike="noStrike">
                <a:solidFill>
                  <a:srgbClr val="292934"/>
                </a:solidFill>
                <a:latin typeface="Arial"/>
                <a:ea typeface="DejaVu Sans"/>
              </a:rPr>
              <a:t>5</a:t>
            </a:r>
            <a:r>
              <a:rPr b="0" lang="fr-FR" sz="1400" spc="-32" strike="noStrike">
                <a:solidFill>
                  <a:srgbClr val="292934"/>
                </a:solidFill>
                <a:latin typeface="Arial"/>
                <a:ea typeface="DejaVu Sans"/>
              </a:rPr>
              <a:t> </a:t>
            </a:r>
            <a:r>
              <a:rPr b="0" lang="fr-FR" sz="1400" spc="-1" strike="noStrike">
                <a:solidFill>
                  <a:srgbClr val="292934"/>
                </a:solidFill>
                <a:latin typeface="Arial"/>
                <a:ea typeface="DejaVu Sans"/>
              </a:rPr>
              <a:t>plus</a:t>
            </a:r>
            <a:r>
              <a:rPr b="0" lang="fr-FR" sz="1400" spc="-35" strike="noStrike">
                <a:solidFill>
                  <a:srgbClr val="292934"/>
                </a:solidFill>
                <a:latin typeface="Arial"/>
                <a:ea typeface="DejaVu Sans"/>
              </a:rPr>
              <a:t> </a:t>
            </a:r>
            <a:r>
              <a:rPr b="0" lang="fr-FR" sz="1400" spc="-1" strike="noStrike">
                <a:solidFill>
                  <a:srgbClr val="292934"/>
                </a:solidFill>
                <a:latin typeface="Arial"/>
                <a:ea typeface="DejaVu Sans"/>
              </a:rPr>
              <a:t>proches</a:t>
            </a:r>
            <a:r>
              <a:rPr b="0" lang="fr-FR" sz="1400" spc="-66" strike="noStrike">
                <a:solidFill>
                  <a:srgbClr val="292934"/>
                </a:solidFill>
                <a:latin typeface="Arial"/>
                <a:ea typeface="DejaVu Sans"/>
              </a:rPr>
              <a:t> </a:t>
            </a:r>
            <a:r>
              <a:rPr b="0" lang="fr-FR" sz="1400" spc="-1" strike="noStrike">
                <a:solidFill>
                  <a:srgbClr val="292934"/>
                </a:solidFill>
                <a:latin typeface="Arial"/>
                <a:ea typeface="DejaVu Sans"/>
              </a:rPr>
              <a:t>voisins</a:t>
            </a:r>
            <a:r>
              <a:rPr b="0" lang="fr-FR" sz="1400" spc="-21" strike="noStrike">
                <a:solidFill>
                  <a:srgbClr val="292934"/>
                </a:solidFill>
                <a:latin typeface="Arial"/>
                <a:ea typeface="DejaVu Sans"/>
              </a:rPr>
              <a:t> </a:t>
            </a:r>
            <a:r>
              <a:rPr b="0" lang="fr-FR" sz="1400" spc="-1" strike="noStrike">
                <a:solidFill>
                  <a:srgbClr val="292934"/>
                </a:solidFill>
                <a:latin typeface="Arial"/>
                <a:ea typeface="DejaVu Sans"/>
              </a:rPr>
              <a:t>/</a:t>
            </a:r>
            <a:r>
              <a:rPr b="0" lang="fr-FR" sz="1400" spc="-26" strike="noStrike">
                <a:solidFill>
                  <a:srgbClr val="292934"/>
                </a:solidFill>
                <a:latin typeface="Arial"/>
                <a:ea typeface="DejaVu Sans"/>
              </a:rPr>
              <a:t> </a:t>
            </a:r>
            <a:r>
              <a:rPr b="0" lang="fr-FR" sz="1400" spc="-1" strike="noStrike">
                <a:solidFill>
                  <a:srgbClr val="292934"/>
                </a:solidFill>
                <a:latin typeface="Arial"/>
                <a:ea typeface="DejaVu Sans"/>
              </a:rPr>
              <a:t>1</a:t>
            </a:r>
            <a:r>
              <a:rPr b="0" lang="fr-FR" sz="1400" spc="-41" strike="noStrike">
                <a:solidFill>
                  <a:srgbClr val="292934"/>
                </a:solidFill>
                <a:latin typeface="Arial"/>
                <a:ea typeface="DejaVu Sans"/>
              </a:rPr>
              <a:t> </a:t>
            </a:r>
            <a:r>
              <a:rPr b="0" lang="fr-FR" sz="1400" spc="-1" strike="noStrike">
                <a:solidFill>
                  <a:srgbClr val="292934"/>
                </a:solidFill>
                <a:latin typeface="Arial"/>
                <a:ea typeface="DejaVu Sans"/>
              </a:rPr>
              <a:t>%</a:t>
            </a:r>
            <a:r>
              <a:rPr b="0" lang="fr-FR" sz="1400" spc="-12" strike="noStrike">
                <a:solidFill>
                  <a:srgbClr val="292934"/>
                </a:solidFill>
                <a:latin typeface="Arial"/>
                <a:ea typeface="DejaVu Sans"/>
              </a:rPr>
              <a:t> extreme)</a:t>
            </a:r>
            <a:endParaRPr b="0" lang="fr-FR" sz="1400" spc="-1" strike="noStrike">
              <a:solidFill>
                <a:srgbClr val="000000"/>
              </a:solidFill>
              <a:latin typeface="Arial"/>
            </a:endParaRPr>
          </a:p>
          <a:p>
            <a:pPr>
              <a:lnSpc>
                <a:spcPts val="1511"/>
              </a:lnSpc>
              <a:tabLst>
                <a:tab algn="l" pos="469440"/>
                <a:tab algn="l" pos="469800"/>
              </a:tabLst>
            </a:pPr>
            <a:endParaRPr b="0" lang="fr-FR" sz="1400" spc="-1" strike="noStrike">
              <a:solidFill>
                <a:srgbClr val="000000"/>
              </a:solidFill>
              <a:latin typeface="Arial"/>
            </a:endParaRPr>
          </a:p>
        </p:txBody>
      </p:sp>
      <p:sp>
        <p:nvSpPr>
          <p:cNvPr id="201" name="object 4"/>
          <p:cNvSpPr/>
          <p:nvPr/>
        </p:nvSpPr>
        <p:spPr>
          <a:xfrm>
            <a:off x="7700040" y="26640"/>
            <a:ext cx="12276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7</a:t>
            </a:r>
            <a:endParaRPr b="0" lang="fr-FR" sz="1400" spc="-1" strike="noStrike">
              <a:solidFill>
                <a:srgbClr val="000000"/>
              </a:solidFill>
              <a:latin typeface="Arial"/>
            </a:endParaRPr>
          </a:p>
        </p:txBody>
      </p:sp>
      <p:pic>
        <p:nvPicPr>
          <p:cNvPr id="202" name="object 5" descr=""/>
          <p:cNvPicPr/>
          <p:nvPr/>
        </p:nvPicPr>
        <p:blipFill>
          <a:blip r:embed="rId1"/>
          <a:stretch/>
        </p:blipFill>
        <p:spPr>
          <a:xfrm>
            <a:off x="7568640" y="624960"/>
            <a:ext cx="1465920" cy="26316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3" name="object 2"/>
          <p:cNvGrpSpPr/>
          <p:nvPr/>
        </p:nvGrpSpPr>
        <p:grpSpPr>
          <a:xfrm>
            <a:off x="6732360" y="3721320"/>
            <a:ext cx="2251440" cy="1942200"/>
            <a:chOff x="6732360" y="3721320"/>
            <a:chExt cx="2251440" cy="1942200"/>
          </a:xfrm>
        </p:grpSpPr>
        <p:sp>
          <p:nvSpPr>
            <p:cNvPr id="204" name="object 3"/>
            <p:cNvSpPr/>
            <p:nvPr/>
          </p:nvSpPr>
          <p:spPr>
            <a:xfrm>
              <a:off x="6732360" y="3721320"/>
              <a:ext cx="2251440" cy="1942200"/>
            </a:xfrm>
            <a:custGeom>
              <a:avLst/>
              <a:gdLst>
                <a:gd name="textAreaLeft" fmla="*/ 0 w 2251440"/>
                <a:gd name="textAreaRight" fmla="*/ 2253600 w 2251440"/>
                <a:gd name="textAreaTop" fmla="*/ 0 h 1942200"/>
                <a:gd name="textAreaBottom" fmla="*/ 1944360 h 1942200"/>
              </a:gdLst>
              <a:ahLst/>
              <a:rect l="textAreaLeft" t="textAreaTop" r="textAreaRight" b="textAreaBottom"/>
              <a:pathLst>
                <a:path w="2253615" h="1944370">
                  <a:moveTo>
                    <a:pt x="2253614" y="0"/>
                  </a:moveTo>
                  <a:lnTo>
                    <a:pt x="0" y="0"/>
                  </a:lnTo>
                  <a:lnTo>
                    <a:pt x="0" y="1944242"/>
                  </a:lnTo>
                  <a:lnTo>
                    <a:pt x="2253614" y="1944242"/>
                  </a:lnTo>
                  <a:lnTo>
                    <a:pt x="2253614" y="0"/>
                  </a:lnTo>
                  <a:close/>
                </a:path>
              </a:pathLst>
            </a:custGeom>
            <a:solidFill>
              <a:srgbClr val="d3dad5"/>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05" name="object 4"/>
            <p:cNvSpPr/>
            <p:nvPr/>
          </p:nvSpPr>
          <p:spPr>
            <a:xfrm>
              <a:off x="6732360" y="3721320"/>
              <a:ext cx="2251440" cy="1942200"/>
            </a:xfrm>
            <a:custGeom>
              <a:avLst/>
              <a:gdLst>
                <a:gd name="textAreaLeft" fmla="*/ 0 w 2251440"/>
                <a:gd name="textAreaRight" fmla="*/ 2253600 w 2251440"/>
                <a:gd name="textAreaTop" fmla="*/ 0 h 1942200"/>
                <a:gd name="textAreaBottom" fmla="*/ 1944360 h 1942200"/>
              </a:gdLst>
              <a:ahLst/>
              <a:rect l="textAreaLeft" t="textAreaTop" r="textAreaRight" b="textAreaBottom"/>
              <a:pathLst>
                <a:path w="2253615" h="1944370">
                  <a:moveTo>
                    <a:pt x="0" y="1944242"/>
                  </a:moveTo>
                  <a:lnTo>
                    <a:pt x="2253614" y="1944242"/>
                  </a:lnTo>
                  <a:lnTo>
                    <a:pt x="2253614" y="0"/>
                  </a:lnTo>
                  <a:lnTo>
                    <a:pt x="0" y="0"/>
                  </a:lnTo>
                  <a:lnTo>
                    <a:pt x="0" y="1944242"/>
                  </a:lnTo>
                  <a:close/>
                </a:path>
              </a:pathLst>
            </a:custGeom>
            <a:noFill/>
            <a:ln w="9525">
              <a:solidFill>
                <a:srgbClr val="92a199"/>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06" name="object 5"/>
            <p:cNvSpPr/>
            <p:nvPr/>
          </p:nvSpPr>
          <p:spPr>
            <a:xfrm>
              <a:off x="7668720" y="3793680"/>
              <a:ext cx="1186560" cy="848160"/>
            </a:xfrm>
            <a:custGeom>
              <a:avLst/>
              <a:gdLst>
                <a:gd name="textAreaLeft" fmla="*/ 0 w 1186560"/>
                <a:gd name="textAreaRight" fmla="*/ 1188720 w 1186560"/>
                <a:gd name="textAreaTop" fmla="*/ 0 h 848160"/>
                <a:gd name="textAreaBottom" fmla="*/ 850320 h 848160"/>
              </a:gdLst>
              <a:ahLst/>
              <a:rect l="textAreaLeft" t="textAreaTop" r="textAreaRight" b="textAreaBottom"/>
              <a:pathLst>
                <a:path w="1188720" h="850264">
                  <a:moveTo>
                    <a:pt x="1046987" y="0"/>
                  </a:moveTo>
                  <a:lnTo>
                    <a:pt x="141731" y="0"/>
                  </a:lnTo>
                  <a:lnTo>
                    <a:pt x="96950" y="7216"/>
                  </a:lnTo>
                  <a:lnTo>
                    <a:pt x="58046" y="27314"/>
                  </a:lnTo>
                  <a:lnTo>
                    <a:pt x="27358" y="57963"/>
                  </a:lnTo>
                  <a:lnTo>
                    <a:pt x="7229" y="96836"/>
                  </a:lnTo>
                  <a:lnTo>
                    <a:pt x="0" y="141604"/>
                  </a:lnTo>
                  <a:lnTo>
                    <a:pt x="0" y="708342"/>
                  </a:lnTo>
                  <a:lnTo>
                    <a:pt x="7229" y="753129"/>
                  </a:lnTo>
                  <a:lnTo>
                    <a:pt x="27358" y="792025"/>
                  </a:lnTo>
                  <a:lnTo>
                    <a:pt x="58046" y="822698"/>
                  </a:lnTo>
                  <a:lnTo>
                    <a:pt x="96950" y="842812"/>
                  </a:lnTo>
                  <a:lnTo>
                    <a:pt x="141731" y="850036"/>
                  </a:lnTo>
                  <a:lnTo>
                    <a:pt x="1046987" y="850036"/>
                  </a:lnTo>
                  <a:lnTo>
                    <a:pt x="1091756" y="842812"/>
                  </a:lnTo>
                  <a:lnTo>
                    <a:pt x="1130629" y="822698"/>
                  </a:lnTo>
                  <a:lnTo>
                    <a:pt x="1161278" y="792025"/>
                  </a:lnTo>
                  <a:lnTo>
                    <a:pt x="1181376" y="753129"/>
                  </a:lnTo>
                  <a:lnTo>
                    <a:pt x="1188592" y="708342"/>
                  </a:lnTo>
                  <a:lnTo>
                    <a:pt x="1188592" y="141604"/>
                  </a:lnTo>
                  <a:lnTo>
                    <a:pt x="1181376" y="96836"/>
                  </a:lnTo>
                  <a:lnTo>
                    <a:pt x="1161278" y="57963"/>
                  </a:lnTo>
                  <a:lnTo>
                    <a:pt x="1130629" y="27314"/>
                  </a:lnTo>
                  <a:lnTo>
                    <a:pt x="1091756" y="7216"/>
                  </a:lnTo>
                  <a:lnTo>
                    <a:pt x="1046987" y="0"/>
                  </a:lnTo>
                  <a:close/>
                </a:path>
              </a:pathLst>
            </a:custGeom>
            <a:solidFill>
              <a:srgbClr val="dcdfde">
                <a:alpha val="90000"/>
              </a:srgbClr>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07" name="object 6"/>
            <p:cNvSpPr/>
            <p:nvPr/>
          </p:nvSpPr>
          <p:spPr>
            <a:xfrm>
              <a:off x="7668720" y="3793680"/>
              <a:ext cx="1186560" cy="848160"/>
            </a:xfrm>
            <a:custGeom>
              <a:avLst/>
              <a:gdLst>
                <a:gd name="textAreaLeft" fmla="*/ 0 w 1186560"/>
                <a:gd name="textAreaRight" fmla="*/ 1188720 w 1186560"/>
                <a:gd name="textAreaTop" fmla="*/ 0 h 848160"/>
                <a:gd name="textAreaBottom" fmla="*/ 850320 h 848160"/>
              </a:gdLst>
              <a:ahLst/>
              <a:rect l="textAreaLeft" t="textAreaTop" r="textAreaRight" b="textAreaBottom"/>
              <a:pathLst>
                <a:path w="1188720" h="850264">
                  <a:moveTo>
                    <a:pt x="0" y="141604"/>
                  </a:moveTo>
                  <a:lnTo>
                    <a:pt x="7229" y="96836"/>
                  </a:lnTo>
                  <a:lnTo>
                    <a:pt x="27358" y="57963"/>
                  </a:lnTo>
                  <a:lnTo>
                    <a:pt x="58046" y="27314"/>
                  </a:lnTo>
                  <a:lnTo>
                    <a:pt x="96950" y="7216"/>
                  </a:lnTo>
                  <a:lnTo>
                    <a:pt x="141731" y="0"/>
                  </a:lnTo>
                  <a:lnTo>
                    <a:pt x="1046987" y="0"/>
                  </a:lnTo>
                  <a:lnTo>
                    <a:pt x="1091756" y="7216"/>
                  </a:lnTo>
                  <a:lnTo>
                    <a:pt x="1130629" y="27314"/>
                  </a:lnTo>
                  <a:lnTo>
                    <a:pt x="1161278" y="57963"/>
                  </a:lnTo>
                  <a:lnTo>
                    <a:pt x="1181376" y="96836"/>
                  </a:lnTo>
                  <a:lnTo>
                    <a:pt x="1188592" y="141604"/>
                  </a:lnTo>
                  <a:lnTo>
                    <a:pt x="1188592" y="708342"/>
                  </a:lnTo>
                  <a:lnTo>
                    <a:pt x="1181376" y="753129"/>
                  </a:lnTo>
                  <a:lnTo>
                    <a:pt x="1161278" y="792025"/>
                  </a:lnTo>
                  <a:lnTo>
                    <a:pt x="1130629" y="822698"/>
                  </a:lnTo>
                  <a:lnTo>
                    <a:pt x="1091756" y="842812"/>
                  </a:lnTo>
                  <a:lnTo>
                    <a:pt x="1046987" y="850036"/>
                  </a:lnTo>
                  <a:lnTo>
                    <a:pt x="141731" y="850036"/>
                  </a:lnTo>
                  <a:lnTo>
                    <a:pt x="96950" y="842812"/>
                  </a:lnTo>
                  <a:lnTo>
                    <a:pt x="58046" y="822698"/>
                  </a:lnTo>
                  <a:lnTo>
                    <a:pt x="27358" y="792025"/>
                  </a:lnTo>
                  <a:lnTo>
                    <a:pt x="7229" y="753129"/>
                  </a:lnTo>
                  <a:lnTo>
                    <a:pt x="0" y="708342"/>
                  </a:lnTo>
                  <a:lnTo>
                    <a:pt x="0" y="141604"/>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08" name="PlaceHolder 1"/>
          <p:cNvSpPr>
            <a:spLocks noGrp="1"/>
          </p:cNvSpPr>
          <p:nvPr>
            <p:ph type="title"/>
          </p:nvPr>
        </p:nvSpPr>
        <p:spPr>
          <a:xfrm>
            <a:off x="536040" y="525960"/>
            <a:ext cx="8462880" cy="122976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111" strike="noStrike">
                <a:solidFill>
                  <a:srgbClr val="d2523b"/>
                </a:solidFill>
                <a:latin typeface="Arial"/>
              </a:rPr>
              <a:t>Feature</a:t>
            </a:r>
            <a:r>
              <a:rPr b="0" lang="fr-FR" sz="4000" spc="-171" strike="noStrike">
                <a:solidFill>
                  <a:srgbClr val="d2523b"/>
                </a:solidFill>
                <a:latin typeface="Arial"/>
              </a:rPr>
              <a:t> </a:t>
            </a:r>
            <a:r>
              <a:rPr b="0" lang="fr-FR" sz="4000" spc="-80" strike="noStrike">
                <a:solidFill>
                  <a:srgbClr val="d2523b"/>
                </a:solidFill>
                <a:latin typeface="Arial"/>
              </a:rPr>
              <a:t>engineering</a:t>
            </a:r>
            <a:endParaRPr b="0" lang="fr-FR" sz="4000" spc="-1" strike="noStrike">
              <a:solidFill>
                <a:srgbClr val="000000"/>
              </a:solidFill>
              <a:latin typeface="Arial"/>
            </a:endParaRPr>
          </a:p>
        </p:txBody>
      </p:sp>
      <p:sp>
        <p:nvSpPr>
          <p:cNvPr id="209" name="object 8"/>
          <p:cNvSpPr/>
          <p:nvPr/>
        </p:nvSpPr>
        <p:spPr>
          <a:xfrm>
            <a:off x="536040" y="1117440"/>
            <a:ext cx="6549840" cy="2020680"/>
          </a:xfrm>
          <a:prstGeom prst="rect">
            <a:avLst/>
          </a:prstGeom>
          <a:noFill/>
          <a:ln w="0">
            <a:noFill/>
          </a:ln>
        </p:spPr>
        <p:style>
          <a:lnRef idx="0"/>
          <a:fillRef idx="0"/>
          <a:effectRef idx="0"/>
          <a:fontRef idx="minor"/>
        </p:style>
        <p:txBody>
          <a:bodyPr lIns="0" rIns="0" tIns="52200" bIns="0" anchor="t">
            <a:spAutoFit/>
          </a:bodyPr>
          <a:p>
            <a:pPr marL="12600">
              <a:lnSpc>
                <a:spcPct val="100000"/>
              </a:lnSpc>
              <a:spcBef>
                <a:spcPts val="408"/>
              </a:spcBef>
            </a:pPr>
            <a:r>
              <a:rPr b="1" lang="fr-FR" sz="1300" spc="-1" strike="noStrike">
                <a:solidFill>
                  <a:srgbClr val="292934"/>
                </a:solidFill>
                <a:latin typeface="Arial"/>
                <a:ea typeface="DejaVu Sans"/>
              </a:rPr>
              <a:t>Idées</a:t>
            </a:r>
            <a:r>
              <a:rPr b="1" lang="fr-FR" sz="1300" spc="-15" strike="noStrike">
                <a:solidFill>
                  <a:srgbClr val="292934"/>
                </a:solidFill>
                <a:latin typeface="Arial"/>
                <a:ea typeface="DejaVu Sans"/>
              </a:rPr>
              <a:t> </a:t>
            </a:r>
            <a:r>
              <a:rPr b="1" lang="fr-FR" sz="1300" spc="-12" strike="noStrike">
                <a:solidFill>
                  <a:srgbClr val="292934"/>
                </a:solidFill>
                <a:latin typeface="Arial"/>
                <a:ea typeface="DejaVu Sans"/>
              </a:rPr>
              <a:t>écartées</a:t>
            </a:r>
            <a:endParaRPr b="0" lang="fr-FR" sz="1300" spc="-1" strike="noStrike">
              <a:solidFill>
                <a:srgbClr val="000000"/>
              </a:solidFill>
              <a:latin typeface="Arial"/>
            </a:endParaRPr>
          </a:p>
          <a:p>
            <a:pPr marL="195120" indent="-182160">
              <a:lnSpc>
                <a:spcPct val="100000"/>
              </a:lnSpc>
              <a:spcBef>
                <a:spcPts val="295"/>
              </a:spcBef>
              <a:buClr>
                <a:srgbClr val="92a199"/>
              </a:buClr>
              <a:buSzPct val="83000"/>
              <a:buFont typeface="Symbol"/>
              <a:buChar char=""/>
              <a:tabLst>
                <a:tab algn="l" pos="195120"/>
                <a:tab algn="l" pos="195480"/>
              </a:tabLst>
            </a:pPr>
            <a:r>
              <a:rPr b="0" lang="fr-FR" sz="1200" spc="-1" strike="noStrike">
                <a:solidFill>
                  <a:srgbClr val="292934"/>
                </a:solidFill>
                <a:latin typeface="Arial"/>
                <a:ea typeface="DejaVu Sans"/>
              </a:rPr>
              <a:t>Features</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liées</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à</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la proportion</a:t>
            </a:r>
            <a:r>
              <a:rPr b="0" lang="fr-FR" sz="1200" spc="-35" strike="noStrike">
                <a:solidFill>
                  <a:srgbClr val="292934"/>
                </a:solidFill>
                <a:latin typeface="Arial"/>
                <a:ea typeface="DejaVu Sans"/>
              </a:rPr>
              <a:t> </a:t>
            </a:r>
            <a:r>
              <a:rPr b="0" lang="fr-FR" sz="1200" spc="-1" strike="noStrike">
                <a:solidFill>
                  <a:srgbClr val="292934"/>
                </a:solidFill>
                <a:latin typeface="Arial"/>
                <a:ea typeface="DejaVu Sans"/>
              </a:rPr>
              <a:t>des</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sources</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d’énergie</a:t>
            </a:r>
            <a:r>
              <a:rPr b="0" lang="fr-FR" sz="1200" spc="-35" strike="noStrike">
                <a:solidFill>
                  <a:srgbClr val="292934"/>
                </a:solidFill>
                <a:latin typeface="Arial"/>
                <a:ea typeface="DejaVu Sans"/>
              </a:rPr>
              <a:t> </a:t>
            </a:r>
            <a:r>
              <a:rPr b="0" lang="fr-FR" sz="1200" spc="-1" strike="noStrike">
                <a:solidFill>
                  <a:srgbClr val="292934"/>
                </a:solidFill>
                <a:latin typeface="Arial"/>
                <a:ea typeface="DejaVu Sans"/>
              </a:rPr>
              <a:t>(coûteux</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à obtenir</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pour</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futures</a:t>
            </a:r>
            <a:r>
              <a:rPr b="0" lang="fr-FR" sz="1200" spc="-35" strike="noStrike">
                <a:solidFill>
                  <a:srgbClr val="292934"/>
                </a:solidFill>
                <a:latin typeface="Arial"/>
                <a:ea typeface="DejaVu Sans"/>
              </a:rPr>
              <a:t> </a:t>
            </a:r>
            <a:r>
              <a:rPr b="0" lang="fr-FR" sz="1200" spc="-12" strike="noStrike">
                <a:solidFill>
                  <a:srgbClr val="292934"/>
                </a:solidFill>
                <a:latin typeface="Arial"/>
                <a:ea typeface="DejaVu Sans"/>
              </a:rPr>
              <a:t>données)</a:t>
            </a:r>
            <a:endParaRPr b="0" lang="fr-FR" sz="1200" spc="-1" strike="noStrike">
              <a:solidFill>
                <a:srgbClr val="000000"/>
              </a:solidFill>
              <a:latin typeface="Arial"/>
            </a:endParaRPr>
          </a:p>
          <a:p>
            <a:pPr marL="195120" indent="-182160">
              <a:lnSpc>
                <a:spcPct val="100000"/>
              </a:lnSpc>
              <a:spcBef>
                <a:spcPts val="289"/>
              </a:spcBef>
              <a:buClr>
                <a:srgbClr val="92a199"/>
              </a:buClr>
              <a:buSzPct val="83000"/>
              <a:buFont typeface="Symbol"/>
              <a:buChar char=""/>
              <a:tabLst>
                <a:tab algn="l" pos="195120"/>
                <a:tab algn="l" pos="195480"/>
              </a:tabLst>
            </a:pPr>
            <a:r>
              <a:rPr b="0" lang="fr-FR" sz="1200" spc="-1" strike="noStrike">
                <a:solidFill>
                  <a:srgbClr val="292934"/>
                </a:solidFill>
                <a:latin typeface="Arial"/>
                <a:ea typeface="DejaVu Sans"/>
              </a:rPr>
              <a:t>Utilisation</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du</a:t>
            </a:r>
            <a:r>
              <a:rPr b="0" lang="fr-FR" sz="1200" spc="-21" strike="noStrike">
                <a:solidFill>
                  <a:srgbClr val="292934"/>
                </a:solidFill>
                <a:latin typeface="Arial"/>
                <a:ea typeface="DejaVu Sans"/>
              </a:rPr>
              <a:t> </a:t>
            </a:r>
            <a:r>
              <a:rPr b="0" lang="fr-FR" sz="1200" spc="-1" strike="noStrike">
                <a:solidFill>
                  <a:srgbClr val="292934"/>
                </a:solidFill>
                <a:latin typeface="Arial"/>
                <a:ea typeface="DejaVu Sans"/>
              </a:rPr>
              <a:t>Energy</a:t>
            </a:r>
            <a:r>
              <a:rPr b="0" lang="fr-FR" sz="1200" spc="-21" strike="noStrike">
                <a:solidFill>
                  <a:srgbClr val="292934"/>
                </a:solidFill>
                <a:latin typeface="Arial"/>
                <a:ea typeface="DejaVu Sans"/>
              </a:rPr>
              <a:t> </a:t>
            </a:r>
            <a:r>
              <a:rPr b="0" lang="fr-FR" sz="1200" spc="-1" strike="noStrike">
                <a:solidFill>
                  <a:srgbClr val="292934"/>
                </a:solidFill>
                <a:latin typeface="Arial"/>
                <a:ea typeface="DejaVu Sans"/>
              </a:rPr>
              <a:t>Star</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score</a:t>
            </a:r>
            <a:r>
              <a:rPr b="0" lang="fr-FR" sz="1200" spc="-21" strike="noStrike">
                <a:solidFill>
                  <a:srgbClr val="292934"/>
                </a:solidFill>
                <a:latin typeface="Arial"/>
                <a:ea typeface="DejaVu Sans"/>
              </a:rPr>
              <a:t> </a:t>
            </a:r>
            <a:r>
              <a:rPr b="0" lang="fr-FR" sz="1200" spc="-1" strike="noStrike">
                <a:solidFill>
                  <a:srgbClr val="292934"/>
                </a:solidFill>
                <a:latin typeface="Arial"/>
                <a:ea typeface="DejaVu Sans"/>
              </a:rPr>
              <a:t>(mis</a:t>
            </a:r>
            <a:r>
              <a:rPr b="0" lang="fr-FR" sz="1200" spc="-12" strike="noStrike">
                <a:solidFill>
                  <a:srgbClr val="292934"/>
                </a:solidFill>
                <a:latin typeface="Arial"/>
                <a:ea typeface="DejaVu Sans"/>
              </a:rPr>
              <a:t> </a:t>
            </a:r>
            <a:r>
              <a:rPr b="0" lang="fr-FR" sz="1200" spc="-1" strike="noStrike">
                <a:solidFill>
                  <a:srgbClr val="292934"/>
                </a:solidFill>
                <a:latin typeface="Arial"/>
                <a:ea typeface="DejaVu Sans"/>
              </a:rPr>
              <a:t>de</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côté</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pour</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analyse</a:t>
            </a:r>
            <a:r>
              <a:rPr b="0" lang="fr-FR" sz="1200" spc="-32" strike="noStrike">
                <a:solidFill>
                  <a:srgbClr val="292934"/>
                </a:solidFill>
                <a:latin typeface="Arial"/>
                <a:ea typeface="DejaVu Sans"/>
              </a:rPr>
              <a:t> </a:t>
            </a:r>
            <a:r>
              <a:rPr b="0" lang="fr-FR" sz="1200" spc="-12" strike="noStrike">
                <a:solidFill>
                  <a:srgbClr val="292934"/>
                </a:solidFill>
                <a:latin typeface="Arial"/>
                <a:ea typeface="DejaVu Sans"/>
              </a:rPr>
              <a:t>ultérieure)</a:t>
            </a:r>
            <a:endParaRPr b="0" lang="fr-FR" sz="1200" spc="-1" strike="noStrike">
              <a:solidFill>
                <a:srgbClr val="000000"/>
              </a:solidFill>
              <a:latin typeface="Arial"/>
            </a:endParaRPr>
          </a:p>
          <a:p>
            <a:pPr marL="12600">
              <a:lnSpc>
                <a:spcPct val="100000"/>
              </a:lnSpc>
              <a:spcBef>
                <a:spcPts val="714"/>
              </a:spcBef>
              <a:tabLst>
                <a:tab algn="l" pos="195120"/>
                <a:tab algn="l" pos="195480"/>
              </a:tabLst>
            </a:pPr>
            <a:r>
              <a:rPr b="1" lang="fr-FR" sz="1300" spc="-1" strike="noStrike">
                <a:solidFill>
                  <a:srgbClr val="292934"/>
                </a:solidFill>
                <a:latin typeface="Arial"/>
                <a:ea typeface="DejaVu Sans"/>
              </a:rPr>
              <a:t>Idées</a:t>
            </a:r>
            <a:r>
              <a:rPr b="1" lang="fr-FR" sz="1300" spc="-15" strike="noStrike">
                <a:solidFill>
                  <a:srgbClr val="292934"/>
                </a:solidFill>
                <a:latin typeface="Arial"/>
                <a:ea typeface="DejaVu Sans"/>
              </a:rPr>
              <a:t> </a:t>
            </a:r>
            <a:r>
              <a:rPr b="1" lang="fr-FR" sz="1300" spc="-12" strike="noStrike">
                <a:solidFill>
                  <a:srgbClr val="292934"/>
                </a:solidFill>
                <a:latin typeface="Arial"/>
                <a:ea typeface="DejaVu Sans"/>
              </a:rPr>
              <a:t>retenues</a:t>
            </a:r>
            <a:endParaRPr b="0" lang="fr-FR" sz="1300" spc="-1" strike="noStrike">
              <a:solidFill>
                <a:srgbClr val="000000"/>
              </a:solidFill>
              <a:latin typeface="Arial"/>
            </a:endParaRPr>
          </a:p>
          <a:p>
            <a:pPr marL="195120" indent="-182160">
              <a:lnSpc>
                <a:spcPct val="100000"/>
              </a:lnSpc>
              <a:spcBef>
                <a:spcPts val="289"/>
              </a:spcBef>
              <a:buClr>
                <a:srgbClr val="92a199"/>
              </a:buClr>
              <a:buSzPct val="83000"/>
              <a:buFont typeface="Symbol"/>
              <a:buChar char=""/>
              <a:tabLst>
                <a:tab algn="l" pos="195120"/>
                <a:tab algn="l" pos="195480"/>
              </a:tabLst>
            </a:pPr>
            <a:r>
              <a:rPr b="0" lang="fr-FR" sz="1200" spc="-1" strike="noStrike">
                <a:solidFill>
                  <a:srgbClr val="292934"/>
                </a:solidFill>
                <a:latin typeface="Arial"/>
                <a:ea typeface="DejaVu Sans"/>
              </a:rPr>
              <a:t>Suppression</a:t>
            </a:r>
            <a:r>
              <a:rPr b="0" lang="fr-FR" sz="1200" spc="-60" strike="noStrike">
                <a:solidFill>
                  <a:srgbClr val="292934"/>
                </a:solidFill>
                <a:latin typeface="Arial"/>
                <a:ea typeface="DejaVu Sans"/>
              </a:rPr>
              <a:t> </a:t>
            </a:r>
            <a:r>
              <a:rPr b="0" lang="fr-FR" sz="1200" spc="-1" strike="noStrike">
                <a:solidFill>
                  <a:srgbClr val="292934"/>
                </a:solidFill>
                <a:latin typeface="Arial"/>
                <a:ea typeface="DejaVu Sans"/>
              </a:rPr>
              <a:t>des</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features</a:t>
            </a:r>
            <a:r>
              <a:rPr b="0" lang="fr-FR" sz="1200" spc="-52" strike="noStrike">
                <a:solidFill>
                  <a:srgbClr val="292934"/>
                </a:solidFill>
                <a:latin typeface="Arial"/>
                <a:ea typeface="DejaVu Sans"/>
              </a:rPr>
              <a:t> </a:t>
            </a:r>
            <a:r>
              <a:rPr b="0" lang="fr-FR" sz="1200" spc="-1" strike="noStrike">
                <a:solidFill>
                  <a:srgbClr val="292934"/>
                </a:solidFill>
                <a:latin typeface="Arial"/>
                <a:ea typeface="DejaVu Sans"/>
              </a:rPr>
              <a:t>(ormis</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les</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2</a:t>
            </a:r>
            <a:r>
              <a:rPr b="0" lang="fr-FR" sz="1200" spc="-7" strike="noStrike">
                <a:solidFill>
                  <a:srgbClr val="292934"/>
                </a:solidFill>
                <a:latin typeface="Arial"/>
                <a:ea typeface="DejaVu Sans"/>
              </a:rPr>
              <a:t> </a:t>
            </a:r>
            <a:r>
              <a:rPr b="0" lang="fr-FR" sz="1200" spc="-1" strike="noStrike">
                <a:solidFill>
                  <a:srgbClr val="292934"/>
                </a:solidFill>
                <a:latin typeface="Arial"/>
                <a:ea typeface="DejaVu Sans"/>
              </a:rPr>
              <a:t>features</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qu’on</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cherche</a:t>
            </a:r>
            <a:r>
              <a:rPr b="0" lang="fr-FR" sz="1200" spc="-35" strike="noStrike">
                <a:solidFill>
                  <a:srgbClr val="292934"/>
                </a:solidFill>
                <a:latin typeface="Arial"/>
                <a:ea typeface="DejaVu Sans"/>
              </a:rPr>
              <a:t> </a:t>
            </a:r>
            <a:r>
              <a:rPr b="0" lang="fr-FR" sz="1200" spc="-1" strike="noStrike">
                <a:solidFill>
                  <a:srgbClr val="292934"/>
                </a:solidFill>
                <a:latin typeface="Arial"/>
                <a:ea typeface="DejaVu Sans"/>
              </a:rPr>
              <a:t>à </a:t>
            </a:r>
            <a:r>
              <a:rPr b="0" lang="fr-FR" sz="1200" spc="-12" strike="noStrike">
                <a:solidFill>
                  <a:srgbClr val="292934"/>
                </a:solidFill>
                <a:latin typeface="Arial"/>
                <a:ea typeface="DejaVu Sans"/>
              </a:rPr>
              <a:t>prédire)</a:t>
            </a:r>
            <a:endParaRPr b="0" lang="fr-FR" sz="1200" spc="-1" strike="noStrike">
              <a:solidFill>
                <a:srgbClr val="000000"/>
              </a:solidFill>
              <a:latin typeface="Arial"/>
            </a:endParaRPr>
          </a:p>
          <a:p>
            <a:pPr marL="195120" indent="-182160">
              <a:lnSpc>
                <a:spcPct val="100000"/>
              </a:lnSpc>
              <a:spcBef>
                <a:spcPts val="1080"/>
              </a:spcBef>
              <a:buClr>
                <a:srgbClr val="92a199"/>
              </a:buClr>
              <a:buSzPct val="83000"/>
              <a:buFont typeface="Symbol"/>
              <a:buChar char=""/>
              <a:tabLst>
                <a:tab algn="l" pos="195120"/>
                <a:tab algn="l" pos="195480"/>
              </a:tabLst>
            </a:pPr>
            <a:r>
              <a:rPr b="0" lang="fr-FR" sz="1200" spc="-1" strike="noStrike">
                <a:solidFill>
                  <a:srgbClr val="292934"/>
                </a:solidFill>
                <a:latin typeface="Arial"/>
                <a:ea typeface="DejaVu Sans"/>
              </a:rPr>
              <a:t>Catégorisation</a:t>
            </a:r>
            <a:r>
              <a:rPr b="0" lang="fr-FR" sz="1200" spc="-46" strike="noStrike">
                <a:solidFill>
                  <a:srgbClr val="292934"/>
                </a:solidFill>
                <a:latin typeface="Arial"/>
                <a:ea typeface="DejaVu Sans"/>
              </a:rPr>
              <a:t> </a:t>
            </a:r>
            <a:r>
              <a:rPr b="0" lang="fr-FR" sz="1200" spc="-1" strike="noStrike">
                <a:solidFill>
                  <a:srgbClr val="292934"/>
                </a:solidFill>
                <a:latin typeface="Arial"/>
                <a:ea typeface="DejaVu Sans"/>
              </a:rPr>
              <a:t>des</a:t>
            </a:r>
            <a:r>
              <a:rPr b="0" lang="fr-FR" sz="1200" spc="-35" strike="noStrike">
                <a:solidFill>
                  <a:srgbClr val="292934"/>
                </a:solidFill>
                <a:latin typeface="Arial"/>
                <a:ea typeface="DejaVu Sans"/>
              </a:rPr>
              <a:t> </a:t>
            </a:r>
            <a:r>
              <a:rPr b="0" lang="fr-FR" sz="1200" spc="-1" strike="noStrike">
                <a:solidFill>
                  <a:srgbClr val="292934"/>
                </a:solidFill>
                <a:latin typeface="Arial"/>
                <a:ea typeface="DejaVu Sans"/>
              </a:rPr>
              <a:t>données</a:t>
            </a:r>
            <a:r>
              <a:rPr b="0" lang="fr-FR" sz="1200" spc="-52" strike="noStrike">
                <a:solidFill>
                  <a:srgbClr val="292934"/>
                </a:solidFill>
                <a:latin typeface="Arial"/>
                <a:ea typeface="DejaVu Sans"/>
              </a:rPr>
              <a:t> </a:t>
            </a:r>
            <a:r>
              <a:rPr b="0" lang="fr-FR" sz="1200" spc="-1" strike="noStrike">
                <a:solidFill>
                  <a:srgbClr val="292934"/>
                </a:solidFill>
                <a:latin typeface="Arial"/>
                <a:ea typeface="DejaVu Sans"/>
              </a:rPr>
              <a:t>pour</a:t>
            </a:r>
            <a:r>
              <a:rPr b="0" lang="fr-FR" sz="1200" spc="-35" strike="noStrike">
                <a:solidFill>
                  <a:srgbClr val="292934"/>
                </a:solidFill>
                <a:latin typeface="Arial"/>
                <a:ea typeface="DejaVu Sans"/>
              </a:rPr>
              <a:t> </a:t>
            </a:r>
            <a:r>
              <a:rPr b="0" lang="fr-FR" sz="1200" spc="-1" strike="noStrike">
                <a:solidFill>
                  <a:srgbClr val="292934"/>
                </a:solidFill>
                <a:latin typeface="Arial"/>
                <a:ea typeface="DejaVu Sans"/>
              </a:rPr>
              <a:t>certaines</a:t>
            </a:r>
            <a:r>
              <a:rPr b="0" lang="fr-FR" sz="1200" spc="-52" strike="noStrike">
                <a:solidFill>
                  <a:srgbClr val="292934"/>
                </a:solidFill>
                <a:latin typeface="Arial"/>
                <a:ea typeface="DejaVu Sans"/>
              </a:rPr>
              <a:t> </a:t>
            </a:r>
            <a:r>
              <a:rPr b="0" lang="fr-FR" sz="1200" spc="-1" strike="noStrike">
                <a:solidFill>
                  <a:srgbClr val="292934"/>
                </a:solidFill>
                <a:latin typeface="Arial"/>
                <a:ea typeface="DejaVu Sans"/>
              </a:rPr>
              <a:t>colonnes</a:t>
            </a:r>
            <a:r>
              <a:rPr b="0" lang="fr-FR" sz="1200" spc="-46" strike="noStrike">
                <a:solidFill>
                  <a:srgbClr val="292934"/>
                </a:solidFill>
                <a:latin typeface="Arial"/>
                <a:ea typeface="DejaVu Sans"/>
              </a:rPr>
              <a:t> </a:t>
            </a:r>
            <a:r>
              <a:rPr b="0" lang="fr-FR" sz="1200" spc="-12" strike="noStrike">
                <a:solidFill>
                  <a:srgbClr val="292934"/>
                </a:solidFill>
                <a:latin typeface="Arial"/>
                <a:ea typeface="DejaVu Sans"/>
              </a:rPr>
              <a:t>(usage)</a:t>
            </a:r>
            <a:endParaRPr b="0" lang="fr-FR" sz="1200" spc="-1" strike="noStrike">
              <a:solidFill>
                <a:srgbClr val="000000"/>
              </a:solidFill>
              <a:latin typeface="Arial"/>
            </a:endParaRPr>
          </a:p>
          <a:p>
            <a:pPr marL="195120" indent="-182160">
              <a:lnSpc>
                <a:spcPct val="100000"/>
              </a:lnSpc>
              <a:spcBef>
                <a:spcPts val="1094"/>
              </a:spcBef>
              <a:buClr>
                <a:srgbClr val="92a199"/>
              </a:buClr>
              <a:buSzPct val="83000"/>
              <a:buFont typeface="Symbol"/>
              <a:buChar char=""/>
              <a:tabLst>
                <a:tab algn="l" pos="195120"/>
                <a:tab algn="l" pos="195480"/>
              </a:tabLst>
            </a:pPr>
            <a:r>
              <a:rPr b="0" lang="fr-FR" sz="1200" spc="-1" strike="noStrike">
                <a:solidFill>
                  <a:srgbClr val="292934"/>
                </a:solidFill>
                <a:latin typeface="Arial"/>
                <a:ea typeface="DejaVu Sans"/>
              </a:rPr>
              <a:t>One</a:t>
            </a:r>
            <a:r>
              <a:rPr b="0" lang="fr-FR" sz="1200" spc="-21" strike="noStrike">
                <a:solidFill>
                  <a:srgbClr val="292934"/>
                </a:solidFill>
                <a:latin typeface="Arial"/>
                <a:ea typeface="DejaVu Sans"/>
              </a:rPr>
              <a:t> </a:t>
            </a:r>
            <a:r>
              <a:rPr b="0" lang="fr-FR" sz="1200" spc="-1" strike="noStrike">
                <a:solidFill>
                  <a:srgbClr val="292934"/>
                </a:solidFill>
                <a:latin typeface="Arial"/>
                <a:ea typeface="DejaVu Sans"/>
              </a:rPr>
              <a:t>Hot</a:t>
            </a:r>
            <a:r>
              <a:rPr b="0" lang="fr-FR" sz="1200" spc="-7" strike="noStrike">
                <a:solidFill>
                  <a:srgbClr val="292934"/>
                </a:solidFill>
                <a:latin typeface="Arial"/>
                <a:ea typeface="DejaVu Sans"/>
              </a:rPr>
              <a:t> </a:t>
            </a:r>
            <a:r>
              <a:rPr b="0" lang="fr-FR" sz="1200" spc="-1" strike="noStrike">
                <a:solidFill>
                  <a:srgbClr val="292934"/>
                </a:solidFill>
                <a:latin typeface="Arial"/>
                <a:ea typeface="DejaVu Sans"/>
              </a:rPr>
              <a:t>Encoding</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a:t>
            </a:r>
            <a:r>
              <a:rPr b="0" lang="fr-FR" sz="1200" spc="-15" strike="noStrike">
                <a:solidFill>
                  <a:srgbClr val="292934"/>
                </a:solidFill>
                <a:latin typeface="Arial"/>
                <a:ea typeface="DejaVu Sans"/>
              </a:rPr>
              <a:t> </a:t>
            </a:r>
            <a:r>
              <a:rPr b="0" lang="fr-FR" sz="1200" spc="-12" strike="noStrike">
                <a:solidFill>
                  <a:srgbClr val="292934"/>
                </a:solidFill>
                <a:latin typeface="Arial"/>
                <a:ea typeface="DejaVu Sans"/>
              </a:rPr>
              <a:t>Transformation</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d’une</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feature</a:t>
            </a:r>
            <a:r>
              <a:rPr b="0" lang="fr-FR" sz="1200" spc="-35" strike="noStrike">
                <a:solidFill>
                  <a:srgbClr val="292934"/>
                </a:solidFill>
                <a:latin typeface="Arial"/>
                <a:ea typeface="DejaVu Sans"/>
              </a:rPr>
              <a:t> </a:t>
            </a:r>
            <a:r>
              <a:rPr b="0" lang="fr-FR" sz="1200" spc="-1" strike="noStrike">
                <a:solidFill>
                  <a:srgbClr val="292934"/>
                </a:solidFill>
                <a:latin typeface="Arial"/>
                <a:ea typeface="DejaVu Sans"/>
              </a:rPr>
              <a:t>avec</a:t>
            </a:r>
            <a:r>
              <a:rPr b="0" lang="fr-FR" sz="1200" spc="-7" strike="noStrike">
                <a:solidFill>
                  <a:srgbClr val="292934"/>
                </a:solidFill>
                <a:latin typeface="Arial"/>
                <a:ea typeface="DejaVu Sans"/>
              </a:rPr>
              <a:t> </a:t>
            </a:r>
            <a:r>
              <a:rPr b="0" lang="fr-FR" sz="1200" spc="-1" strike="noStrike">
                <a:solidFill>
                  <a:srgbClr val="292934"/>
                </a:solidFill>
                <a:latin typeface="Arial"/>
                <a:ea typeface="DejaVu Sans"/>
              </a:rPr>
              <a:t>n catégories</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en</a:t>
            </a:r>
            <a:r>
              <a:rPr b="0" lang="fr-FR" sz="1200" spc="-7" strike="noStrike">
                <a:solidFill>
                  <a:srgbClr val="292934"/>
                </a:solidFill>
                <a:latin typeface="Arial"/>
                <a:ea typeface="DejaVu Sans"/>
              </a:rPr>
              <a:t> </a:t>
            </a:r>
            <a:r>
              <a:rPr b="0" lang="fr-FR" sz="1200" spc="-1" strike="noStrike">
                <a:solidFill>
                  <a:srgbClr val="292934"/>
                </a:solidFill>
                <a:latin typeface="Arial"/>
                <a:ea typeface="DejaVu Sans"/>
              </a:rPr>
              <a:t>n</a:t>
            </a:r>
            <a:r>
              <a:rPr b="0" lang="fr-FR" sz="1200" spc="-7" strike="noStrike">
                <a:solidFill>
                  <a:srgbClr val="292934"/>
                </a:solidFill>
                <a:latin typeface="Arial"/>
                <a:ea typeface="DejaVu Sans"/>
              </a:rPr>
              <a:t> </a:t>
            </a:r>
            <a:r>
              <a:rPr b="0" lang="fr-FR" sz="1200" spc="-1" strike="noStrike">
                <a:solidFill>
                  <a:srgbClr val="292934"/>
                </a:solidFill>
                <a:latin typeface="Arial"/>
                <a:ea typeface="DejaVu Sans"/>
              </a:rPr>
              <a:t>features</a:t>
            </a:r>
            <a:r>
              <a:rPr b="0" lang="fr-FR" sz="1200" spc="-21" strike="noStrike">
                <a:solidFill>
                  <a:srgbClr val="292934"/>
                </a:solidFill>
                <a:latin typeface="Arial"/>
                <a:ea typeface="DejaVu Sans"/>
              </a:rPr>
              <a:t> </a:t>
            </a:r>
            <a:r>
              <a:rPr b="0" lang="fr-FR" sz="1200" spc="-12" strike="noStrike">
                <a:solidFill>
                  <a:srgbClr val="292934"/>
                </a:solidFill>
                <a:latin typeface="Arial"/>
                <a:ea typeface="DejaVu Sans"/>
              </a:rPr>
              <a:t>booléennes.</a:t>
            </a:r>
            <a:endParaRPr b="0" lang="fr-FR" sz="1200" spc="-1" strike="noStrike">
              <a:solidFill>
                <a:srgbClr val="000000"/>
              </a:solidFill>
              <a:latin typeface="Arial"/>
            </a:endParaRPr>
          </a:p>
        </p:txBody>
      </p:sp>
      <p:sp>
        <p:nvSpPr>
          <p:cNvPr id="210" name="object 9"/>
          <p:cNvSpPr/>
          <p:nvPr/>
        </p:nvSpPr>
        <p:spPr>
          <a:xfrm>
            <a:off x="536040" y="3120120"/>
            <a:ext cx="5220720" cy="1437480"/>
          </a:xfrm>
          <a:prstGeom prst="rect">
            <a:avLst/>
          </a:prstGeom>
          <a:noFill/>
          <a:ln w="0">
            <a:noFill/>
          </a:ln>
        </p:spPr>
        <p:style>
          <a:lnRef idx="0"/>
          <a:fillRef idx="0"/>
          <a:effectRef idx="0"/>
          <a:fontRef idx="minor"/>
        </p:style>
        <p:txBody>
          <a:bodyPr lIns="0" rIns="0" tIns="48960" bIns="0" anchor="t">
            <a:spAutoFit/>
          </a:bodyPr>
          <a:p>
            <a:pPr marL="195120" indent="-182160">
              <a:lnSpc>
                <a:spcPct val="100000"/>
              </a:lnSpc>
              <a:spcBef>
                <a:spcPts val="386"/>
              </a:spcBef>
              <a:buClr>
                <a:srgbClr val="92a199"/>
              </a:buClr>
              <a:buSzPct val="83000"/>
              <a:buFont typeface="Symbol"/>
              <a:buChar char=""/>
              <a:tabLst>
                <a:tab algn="l" pos="195120"/>
                <a:tab algn="l" pos="195480"/>
              </a:tabLst>
            </a:pPr>
            <a:r>
              <a:rPr b="0" lang="fr-FR" sz="1200" spc="-1" strike="noStrike">
                <a:solidFill>
                  <a:srgbClr val="292934"/>
                </a:solidFill>
                <a:latin typeface="Arial"/>
                <a:ea typeface="DejaVu Sans"/>
              </a:rPr>
              <a:t>Suppression</a:t>
            </a:r>
            <a:r>
              <a:rPr b="0" lang="fr-FR" sz="1200" spc="-66" strike="noStrike">
                <a:solidFill>
                  <a:srgbClr val="292934"/>
                </a:solidFill>
                <a:latin typeface="Arial"/>
                <a:ea typeface="DejaVu Sans"/>
              </a:rPr>
              <a:t> </a:t>
            </a:r>
            <a:r>
              <a:rPr b="0" lang="fr-FR" sz="1200" spc="-1" strike="noStrike">
                <a:solidFill>
                  <a:srgbClr val="292934"/>
                </a:solidFill>
                <a:latin typeface="Arial"/>
                <a:ea typeface="DejaVu Sans"/>
              </a:rPr>
              <a:t>de</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colonnes</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non</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pertinentes</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pour</a:t>
            </a:r>
            <a:r>
              <a:rPr b="0" lang="fr-FR" sz="1200" spc="-21" strike="noStrike">
                <a:solidFill>
                  <a:srgbClr val="292934"/>
                </a:solidFill>
                <a:latin typeface="Arial"/>
                <a:ea typeface="DejaVu Sans"/>
              </a:rPr>
              <a:t> </a:t>
            </a:r>
            <a:r>
              <a:rPr b="0" lang="fr-FR" sz="1200" spc="-1" strike="noStrike">
                <a:solidFill>
                  <a:srgbClr val="292934"/>
                </a:solidFill>
                <a:latin typeface="Arial"/>
                <a:ea typeface="DejaVu Sans"/>
              </a:rPr>
              <a:t>notre</a:t>
            </a:r>
            <a:r>
              <a:rPr b="0" lang="fr-FR" sz="1200" spc="-26" strike="noStrike">
                <a:solidFill>
                  <a:srgbClr val="292934"/>
                </a:solidFill>
                <a:latin typeface="Arial"/>
                <a:ea typeface="DejaVu Sans"/>
              </a:rPr>
              <a:t> </a:t>
            </a:r>
            <a:r>
              <a:rPr b="0" lang="fr-FR" sz="1200" spc="-12" strike="noStrike">
                <a:solidFill>
                  <a:srgbClr val="292934"/>
                </a:solidFill>
                <a:latin typeface="Arial"/>
                <a:ea typeface="DejaVu Sans"/>
              </a:rPr>
              <a:t>modèle</a:t>
            </a:r>
            <a:endParaRPr b="0" lang="fr-FR" sz="1200" spc="-1" strike="noStrike">
              <a:solidFill>
                <a:srgbClr val="000000"/>
              </a:solidFill>
              <a:latin typeface="Arial"/>
            </a:endParaRPr>
          </a:p>
          <a:p>
            <a:pPr lvl="1" marL="469800" indent="-184320">
              <a:lnSpc>
                <a:spcPct val="100000"/>
              </a:lnSpc>
              <a:spcBef>
                <a:spcPts val="289"/>
              </a:spcBef>
              <a:buClr>
                <a:srgbClr val="92a199"/>
              </a:buClr>
              <a:buSzPct val="83000"/>
              <a:buFont typeface="Symbol"/>
              <a:buChar char=""/>
              <a:tabLst>
                <a:tab algn="l" pos="469800"/>
                <a:tab algn="l" pos="470520"/>
              </a:tabLst>
            </a:pPr>
            <a:r>
              <a:rPr b="0" lang="fr-FR" sz="1200" spc="-1" strike="noStrike">
                <a:solidFill>
                  <a:srgbClr val="292934"/>
                </a:solidFill>
                <a:latin typeface="Arial"/>
                <a:ea typeface="DejaVu Sans"/>
              </a:rPr>
              <a:t>Données</a:t>
            </a:r>
            <a:r>
              <a:rPr b="0" lang="fr-FR" sz="1200" spc="-52" strike="noStrike">
                <a:solidFill>
                  <a:srgbClr val="292934"/>
                </a:solidFill>
                <a:latin typeface="Arial"/>
                <a:ea typeface="DejaVu Sans"/>
              </a:rPr>
              <a:t> </a:t>
            </a:r>
            <a:r>
              <a:rPr b="0" lang="fr-FR" sz="1200" spc="-1" strike="noStrike">
                <a:solidFill>
                  <a:srgbClr val="292934"/>
                </a:solidFill>
                <a:latin typeface="Arial"/>
                <a:ea typeface="DejaVu Sans"/>
              </a:rPr>
              <a:t>sans</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catégorisation</a:t>
            </a:r>
            <a:r>
              <a:rPr b="0" lang="fr-FR" sz="1200" spc="-21" strike="noStrike">
                <a:solidFill>
                  <a:srgbClr val="292934"/>
                </a:solidFill>
                <a:latin typeface="Arial"/>
                <a:ea typeface="DejaVu Sans"/>
              </a:rPr>
              <a:t> </a:t>
            </a:r>
            <a:r>
              <a:rPr b="0" lang="fr-FR" sz="1200" spc="-1" strike="noStrike">
                <a:solidFill>
                  <a:srgbClr val="292934"/>
                </a:solidFill>
                <a:latin typeface="Arial"/>
                <a:ea typeface="DejaVu Sans"/>
              </a:rPr>
              <a:t>possible</a:t>
            </a:r>
            <a:r>
              <a:rPr b="0" lang="fr-FR" sz="1200" spc="-55" strike="noStrike">
                <a:solidFill>
                  <a:srgbClr val="292934"/>
                </a:solidFill>
                <a:latin typeface="Arial"/>
                <a:ea typeface="DejaVu Sans"/>
              </a:rPr>
              <a:t> </a:t>
            </a:r>
            <a:r>
              <a:rPr b="0" lang="fr-FR" sz="1200" spc="-12" strike="noStrike">
                <a:solidFill>
                  <a:srgbClr val="292934"/>
                </a:solidFill>
                <a:latin typeface="Arial"/>
                <a:ea typeface="DejaVu Sans"/>
              </a:rPr>
              <a:t>(Comment)</a:t>
            </a:r>
            <a:endParaRPr b="0" lang="fr-FR" sz="1200" spc="-1" strike="noStrike">
              <a:solidFill>
                <a:srgbClr val="000000"/>
              </a:solidFill>
              <a:latin typeface="Arial"/>
            </a:endParaRPr>
          </a:p>
          <a:p>
            <a:pPr lvl="1" marL="469800" indent="-184320">
              <a:lnSpc>
                <a:spcPct val="100000"/>
              </a:lnSpc>
              <a:spcBef>
                <a:spcPts val="289"/>
              </a:spcBef>
              <a:buClr>
                <a:srgbClr val="92a199"/>
              </a:buClr>
              <a:buSzPct val="83000"/>
              <a:buFont typeface="Symbol"/>
              <a:buChar char=""/>
              <a:tabLst>
                <a:tab algn="l" pos="469800"/>
                <a:tab algn="l" pos="470520"/>
              </a:tabLst>
            </a:pPr>
            <a:r>
              <a:rPr b="0" lang="fr-FR" sz="1200" spc="-1" strike="noStrike">
                <a:solidFill>
                  <a:srgbClr val="292934"/>
                </a:solidFill>
                <a:latin typeface="Arial"/>
                <a:ea typeface="DejaVu Sans"/>
              </a:rPr>
              <a:t>Données</a:t>
            </a:r>
            <a:r>
              <a:rPr b="0" lang="fr-FR" sz="1200" spc="-46" strike="noStrike">
                <a:solidFill>
                  <a:srgbClr val="292934"/>
                </a:solidFill>
                <a:latin typeface="Arial"/>
                <a:ea typeface="DejaVu Sans"/>
              </a:rPr>
              <a:t> </a:t>
            </a:r>
            <a:r>
              <a:rPr b="0" lang="fr-FR" sz="1200" spc="-1" strike="noStrike">
                <a:solidFill>
                  <a:srgbClr val="292934"/>
                </a:solidFill>
                <a:latin typeface="Arial"/>
                <a:ea typeface="DejaVu Sans"/>
              </a:rPr>
              <a:t>avec</a:t>
            </a:r>
            <a:r>
              <a:rPr b="0" lang="fr-FR" sz="1200" spc="-12" strike="noStrike">
                <a:solidFill>
                  <a:srgbClr val="292934"/>
                </a:solidFill>
                <a:latin typeface="Arial"/>
                <a:ea typeface="DejaVu Sans"/>
              </a:rPr>
              <a:t> </a:t>
            </a:r>
            <a:r>
              <a:rPr b="0" lang="fr-FR" sz="1200" spc="-1" strike="noStrike">
                <a:solidFill>
                  <a:srgbClr val="292934"/>
                </a:solidFill>
                <a:latin typeface="Arial"/>
                <a:ea typeface="DejaVu Sans"/>
              </a:rPr>
              <a:t>une</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unique</a:t>
            </a:r>
            <a:r>
              <a:rPr b="0" lang="fr-FR" sz="1200" spc="-26" strike="noStrike">
                <a:solidFill>
                  <a:srgbClr val="292934"/>
                </a:solidFill>
                <a:latin typeface="Arial"/>
                <a:ea typeface="DejaVu Sans"/>
              </a:rPr>
              <a:t> </a:t>
            </a:r>
            <a:r>
              <a:rPr b="0" lang="fr-FR" sz="1200" spc="-1" strike="noStrike">
                <a:solidFill>
                  <a:srgbClr val="292934"/>
                </a:solidFill>
                <a:latin typeface="Arial"/>
                <a:ea typeface="DejaVu Sans"/>
              </a:rPr>
              <a:t>information</a:t>
            </a:r>
            <a:r>
              <a:rPr b="0" lang="fr-FR" sz="1200" spc="-55" strike="noStrike">
                <a:solidFill>
                  <a:srgbClr val="292934"/>
                </a:solidFill>
                <a:latin typeface="Arial"/>
                <a:ea typeface="DejaVu Sans"/>
              </a:rPr>
              <a:t> </a:t>
            </a:r>
            <a:r>
              <a:rPr b="0" lang="fr-FR" sz="1200" spc="-1" strike="noStrike">
                <a:solidFill>
                  <a:srgbClr val="292934"/>
                </a:solidFill>
                <a:latin typeface="Arial"/>
                <a:ea typeface="DejaVu Sans"/>
              </a:rPr>
              <a:t>(exemple</a:t>
            </a:r>
            <a:r>
              <a:rPr b="0" lang="fr-FR" sz="1200" spc="-32" strike="noStrike">
                <a:solidFill>
                  <a:srgbClr val="292934"/>
                </a:solidFill>
                <a:latin typeface="Arial"/>
                <a:ea typeface="DejaVu Sans"/>
              </a:rPr>
              <a:t> </a:t>
            </a:r>
            <a:r>
              <a:rPr b="0" lang="fr-FR" sz="1200" spc="-1" strike="noStrike">
                <a:solidFill>
                  <a:srgbClr val="292934"/>
                </a:solidFill>
                <a:latin typeface="Arial"/>
                <a:ea typeface="DejaVu Sans"/>
              </a:rPr>
              <a:t>:</a:t>
            </a:r>
            <a:r>
              <a:rPr b="0" lang="fr-FR" sz="1200" spc="-7" strike="noStrike">
                <a:solidFill>
                  <a:srgbClr val="292934"/>
                </a:solidFill>
                <a:latin typeface="Arial"/>
                <a:ea typeface="DejaVu Sans"/>
              </a:rPr>
              <a:t> </a:t>
            </a:r>
            <a:r>
              <a:rPr b="0" lang="fr-FR" sz="1200" spc="-12" strike="noStrike">
                <a:solidFill>
                  <a:srgbClr val="292934"/>
                </a:solidFill>
                <a:latin typeface="Arial"/>
                <a:ea typeface="DejaVu Sans"/>
              </a:rPr>
              <a:t>State)</a:t>
            </a:r>
            <a:endParaRPr b="0" lang="fr-FR" sz="1200" spc="-1" strike="noStrike">
              <a:solidFill>
                <a:srgbClr val="000000"/>
              </a:solidFill>
              <a:latin typeface="Arial"/>
            </a:endParaRPr>
          </a:p>
          <a:p>
            <a:pPr lvl="1" marL="469800" indent="-184320">
              <a:lnSpc>
                <a:spcPct val="100000"/>
              </a:lnSpc>
              <a:spcBef>
                <a:spcPts val="295"/>
              </a:spcBef>
              <a:buClr>
                <a:srgbClr val="92a199"/>
              </a:buClr>
              <a:buSzPct val="83000"/>
              <a:buFont typeface="Symbol"/>
              <a:buChar char=""/>
              <a:tabLst>
                <a:tab algn="l" pos="469800"/>
                <a:tab algn="l" pos="470520"/>
              </a:tabLst>
            </a:pPr>
            <a:r>
              <a:rPr b="0" lang="fr-FR" sz="1200" spc="-1" strike="noStrike">
                <a:solidFill>
                  <a:srgbClr val="292934"/>
                </a:solidFill>
                <a:latin typeface="Arial"/>
                <a:ea typeface="DejaVu Sans"/>
              </a:rPr>
              <a:t>Données</a:t>
            </a:r>
            <a:r>
              <a:rPr b="0" lang="fr-FR" sz="1200" spc="-55" strike="noStrike">
                <a:solidFill>
                  <a:srgbClr val="292934"/>
                </a:solidFill>
                <a:latin typeface="Arial"/>
                <a:ea typeface="DejaVu Sans"/>
              </a:rPr>
              <a:t> </a:t>
            </a:r>
            <a:r>
              <a:rPr b="0" lang="fr-FR" sz="1200" spc="-1" strike="noStrike">
                <a:solidFill>
                  <a:srgbClr val="292934"/>
                </a:solidFill>
                <a:latin typeface="Arial"/>
                <a:ea typeface="DejaVu Sans"/>
              </a:rPr>
              <a:t>sans</a:t>
            </a:r>
            <a:r>
              <a:rPr b="0" lang="fr-FR" sz="1200" spc="-15" strike="noStrike">
                <a:solidFill>
                  <a:srgbClr val="292934"/>
                </a:solidFill>
                <a:latin typeface="Arial"/>
                <a:ea typeface="DejaVu Sans"/>
              </a:rPr>
              <a:t> </a:t>
            </a:r>
            <a:r>
              <a:rPr b="0" lang="fr-FR" sz="1200" spc="-1" strike="noStrike">
                <a:solidFill>
                  <a:srgbClr val="292934"/>
                </a:solidFill>
                <a:latin typeface="Arial"/>
                <a:ea typeface="DejaVu Sans"/>
              </a:rPr>
              <a:t>information</a:t>
            </a:r>
            <a:r>
              <a:rPr b="0" lang="fr-FR" sz="1200" spc="-55" strike="noStrike">
                <a:solidFill>
                  <a:srgbClr val="292934"/>
                </a:solidFill>
                <a:latin typeface="Arial"/>
                <a:ea typeface="DejaVu Sans"/>
              </a:rPr>
              <a:t> </a:t>
            </a:r>
            <a:r>
              <a:rPr b="0" lang="fr-FR" sz="1200" spc="-1" strike="noStrike">
                <a:solidFill>
                  <a:srgbClr val="292934"/>
                </a:solidFill>
                <a:latin typeface="Arial"/>
                <a:ea typeface="DejaVu Sans"/>
              </a:rPr>
              <a:t>pertinente</a:t>
            </a:r>
            <a:r>
              <a:rPr b="0" lang="fr-FR" sz="1200" spc="-46" strike="noStrike">
                <a:solidFill>
                  <a:srgbClr val="292934"/>
                </a:solidFill>
                <a:latin typeface="Arial"/>
                <a:ea typeface="DejaVu Sans"/>
              </a:rPr>
              <a:t> </a:t>
            </a:r>
            <a:r>
              <a:rPr b="0" lang="fr-FR" sz="1200" spc="-1" strike="noStrike">
                <a:solidFill>
                  <a:srgbClr val="292934"/>
                </a:solidFill>
                <a:latin typeface="Arial"/>
                <a:ea typeface="DejaVu Sans"/>
              </a:rPr>
              <a:t>pour</a:t>
            </a:r>
            <a:r>
              <a:rPr b="0" lang="fr-FR" sz="1200" spc="-35" strike="noStrike">
                <a:solidFill>
                  <a:srgbClr val="292934"/>
                </a:solidFill>
                <a:latin typeface="Arial"/>
                <a:ea typeface="DejaVu Sans"/>
              </a:rPr>
              <a:t> </a:t>
            </a:r>
            <a:r>
              <a:rPr b="0" lang="fr-FR" sz="1200" spc="-1" strike="noStrike">
                <a:solidFill>
                  <a:srgbClr val="292934"/>
                </a:solidFill>
                <a:latin typeface="Arial"/>
                <a:ea typeface="DejaVu Sans"/>
              </a:rPr>
              <a:t>le</a:t>
            </a:r>
            <a:r>
              <a:rPr b="0" lang="fr-FR" sz="1200" spc="-7" strike="noStrike">
                <a:solidFill>
                  <a:srgbClr val="292934"/>
                </a:solidFill>
                <a:latin typeface="Arial"/>
                <a:ea typeface="DejaVu Sans"/>
              </a:rPr>
              <a:t> </a:t>
            </a:r>
            <a:r>
              <a:rPr b="0" lang="fr-FR" sz="1200" spc="-1" strike="noStrike">
                <a:solidFill>
                  <a:srgbClr val="292934"/>
                </a:solidFill>
                <a:latin typeface="Arial"/>
                <a:ea typeface="DejaVu Sans"/>
              </a:rPr>
              <a:t>modèle</a:t>
            </a:r>
            <a:r>
              <a:rPr b="0" lang="fr-FR" sz="1200" spc="-41" strike="noStrike">
                <a:solidFill>
                  <a:srgbClr val="292934"/>
                </a:solidFill>
                <a:latin typeface="Arial"/>
                <a:ea typeface="DejaVu Sans"/>
              </a:rPr>
              <a:t> </a:t>
            </a:r>
            <a:r>
              <a:rPr b="0" lang="fr-FR" sz="1200" spc="-1" strike="noStrike">
                <a:solidFill>
                  <a:srgbClr val="292934"/>
                </a:solidFill>
                <a:latin typeface="Arial"/>
                <a:ea typeface="DejaVu Sans"/>
              </a:rPr>
              <a:t>(voir </a:t>
            </a:r>
            <a:r>
              <a:rPr b="0" lang="fr-FR" sz="1200" spc="-12" strike="noStrike">
                <a:solidFill>
                  <a:srgbClr val="292934"/>
                </a:solidFill>
                <a:latin typeface="Arial"/>
                <a:ea typeface="DejaVu Sans"/>
              </a:rPr>
              <a:t>exemples)</a:t>
            </a:r>
            <a:endParaRPr b="0" lang="fr-FR" sz="1200" spc="-1" strike="noStrike">
              <a:solidFill>
                <a:srgbClr val="000000"/>
              </a:solidFill>
              <a:latin typeface="Arial"/>
            </a:endParaRPr>
          </a:p>
          <a:p>
            <a:pPr lvl="2" marL="744120" indent="-183600">
              <a:lnSpc>
                <a:spcPct val="100000"/>
              </a:lnSpc>
              <a:spcBef>
                <a:spcPts val="235"/>
              </a:spcBef>
              <a:buClr>
                <a:srgbClr val="92a199"/>
              </a:buClr>
              <a:buSzPct val="90000"/>
              <a:buFont typeface="Symbol"/>
              <a:buChar char=""/>
              <a:tabLst>
                <a:tab algn="l" pos="744120"/>
                <a:tab algn="l" pos="744840"/>
              </a:tabLst>
            </a:pPr>
            <a:r>
              <a:rPr b="0" lang="fr-FR" sz="1000" spc="-12" strike="noStrike">
                <a:solidFill>
                  <a:srgbClr val="292934"/>
                </a:solidFill>
                <a:latin typeface="Arial"/>
                <a:ea typeface="DejaVu Sans"/>
              </a:rPr>
              <a:t>DefaultData</a:t>
            </a:r>
            <a:r>
              <a:rPr b="0" lang="fr-FR" sz="1000" spc="-32" strike="noStrike">
                <a:solidFill>
                  <a:srgbClr val="292934"/>
                </a:solidFill>
                <a:latin typeface="Arial"/>
                <a:ea typeface="DejaVu Sans"/>
              </a:rPr>
              <a:t> </a:t>
            </a:r>
            <a:r>
              <a:rPr b="0" lang="fr-FR" sz="1000" spc="-1" strike="noStrike">
                <a:solidFill>
                  <a:srgbClr val="292934"/>
                </a:solidFill>
                <a:latin typeface="Arial"/>
                <a:ea typeface="DejaVu Sans"/>
              </a:rPr>
              <a:t>:</a:t>
            </a:r>
            <a:r>
              <a:rPr b="0" lang="fr-FR" sz="1000" spc="-21" strike="noStrike">
                <a:solidFill>
                  <a:srgbClr val="292934"/>
                </a:solidFill>
                <a:latin typeface="Arial"/>
                <a:ea typeface="DejaVu Sans"/>
              </a:rPr>
              <a:t> </a:t>
            </a:r>
            <a:r>
              <a:rPr b="0" lang="fr-FR" sz="1000" spc="-1" strike="noStrike">
                <a:solidFill>
                  <a:srgbClr val="292934"/>
                </a:solidFill>
                <a:latin typeface="Arial"/>
                <a:ea typeface="DejaVu Sans"/>
              </a:rPr>
              <a:t>sens</a:t>
            </a:r>
            <a:r>
              <a:rPr b="0" lang="fr-FR" sz="1000" spc="-21" strike="noStrike">
                <a:solidFill>
                  <a:srgbClr val="292934"/>
                </a:solidFill>
                <a:latin typeface="Arial"/>
                <a:ea typeface="DejaVu Sans"/>
              </a:rPr>
              <a:t> </a:t>
            </a:r>
            <a:r>
              <a:rPr b="0" lang="fr-FR" sz="1000" spc="-1" strike="noStrike">
                <a:solidFill>
                  <a:srgbClr val="292934"/>
                </a:solidFill>
                <a:latin typeface="Arial"/>
                <a:ea typeface="DejaVu Sans"/>
              </a:rPr>
              <a:t>de</a:t>
            </a:r>
            <a:r>
              <a:rPr b="0" lang="fr-FR" sz="1000" spc="-21" strike="noStrike">
                <a:solidFill>
                  <a:srgbClr val="292934"/>
                </a:solidFill>
                <a:latin typeface="Arial"/>
                <a:ea typeface="DejaVu Sans"/>
              </a:rPr>
              <a:t> </a:t>
            </a:r>
            <a:r>
              <a:rPr b="0" lang="fr-FR" sz="1000" spc="-1" strike="noStrike">
                <a:solidFill>
                  <a:srgbClr val="292934"/>
                </a:solidFill>
                <a:latin typeface="Arial"/>
                <a:ea typeface="DejaVu Sans"/>
              </a:rPr>
              <a:t>la</a:t>
            </a:r>
            <a:r>
              <a:rPr b="0" lang="fr-FR" sz="1000" spc="-15" strike="noStrike">
                <a:solidFill>
                  <a:srgbClr val="292934"/>
                </a:solidFill>
                <a:latin typeface="Arial"/>
                <a:ea typeface="DejaVu Sans"/>
              </a:rPr>
              <a:t> </a:t>
            </a:r>
            <a:r>
              <a:rPr b="0" lang="fr-FR" sz="1000" spc="-1" strike="noStrike">
                <a:solidFill>
                  <a:srgbClr val="292934"/>
                </a:solidFill>
                <a:latin typeface="Arial"/>
                <a:ea typeface="DejaVu Sans"/>
              </a:rPr>
              <a:t>feature</a:t>
            </a:r>
            <a:r>
              <a:rPr b="0" lang="fr-FR" sz="1000" spc="-41" strike="noStrike">
                <a:solidFill>
                  <a:srgbClr val="292934"/>
                </a:solidFill>
                <a:latin typeface="Arial"/>
                <a:ea typeface="DejaVu Sans"/>
              </a:rPr>
              <a:t> </a:t>
            </a:r>
            <a:r>
              <a:rPr b="0" lang="fr-FR" sz="1000" spc="-1" strike="noStrike">
                <a:solidFill>
                  <a:srgbClr val="292934"/>
                </a:solidFill>
                <a:latin typeface="Arial"/>
                <a:ea typeface="DejaVu Sans"/>
              </a:rPr>
              <a:t>non</a:t>
            </a:r>
            <a:r>
              <a:rPr b="0" lang="fr-FR" sz="1000" spc="-15" strike="noStrike">
                <a:solidFill>
                  <a:srgbClr val="292934"/>
                </a:solidFill>
                <a:latin typeface="Arial"/>
                <a:ea typeface="DejaVu Sans"/>
              </a:rPr>
              <a:t> </a:t>
            </a:r>
            <a:r>
              <a:rPr b="0" lang="fr-FR" sz="1000" spc="-12" strike="noStrike">
                <a:solidFill>
                  <a:srgbClr val="292934"/>
                </a:solidFill>
                <a:latin typeface="Arial"/>
                <a:ea typeface="DejaVu Sans"/>
              </a:rPr>
              <a:t>expliqué</a:t>
            </a:r>
            <a:r>
              <a:rPr b="0" lang="fr-FR" sz="1000" spc="-15" strike="noStrike">
                <a:solidFill>
                  <a:srgbClr val="292934"/>
                </a:solidFill>
                <a:latin typeface="Arial"/>
                <a:ea typeface="DejaVu Sans"/>
              </a:rPr>
              <a:t> </a:t>
            </a:r>
            <a:r>
              <a:rPr b="0" lang="fr-FR" sz="1000" spc="-1" strike="noStrike">
                <a:solidFill>
                  <a:srgbClr val="292934"/>
                </a:solidFill>
                <a:latin typeface="Arial"/>
                <a:ea typeface="DejaVu Sans"/>
              </a:rPr>
              <a:t>+</a:t>
            </a:r>
            <a:r>
              <a:rPr b="0" lang="fr-FR" sz="1000" spc="-12" strike="noStrike">
                <a:solidFill>
                  <a:srgbClr val="292934"/>
                </a:solidFill>
                <a:latin typeface="Arial"/>
                <a:ea typeface="DejaVu Sans"/>
              </a:rPr>
              <a:t> booléen</a:t>
            </a:r>
            <a:r>
              <a:rPr b="0" lang="fr-FR" sz="1000" spc="-15" strike="noStrike">
                <a:solidFill>
                  <a:srgbClr val="292934"/>
                </a:solidFill>
                <a:latin typeface="Arial"/>
                <a:ea typeface="DejaVu Sans"/>
              </a:rPr>
              <a:t> </a:t>
            </a:r>
            <a:r>
              <a:rPr b="0" lang="fr-FR" sz="1000" spc="-1" strike="noStrike">
                <a:solidFill>
                  <a:srgbClr val="292934"/>
                </a:solidFill>
                <a:latin typeface="Arial"/>
                <a:ea typeface="DejaVu Sans"/>
              </a:rPr>
              <a:t>avec</a:t>
            </a:r>
            <a:r>
              <a:rPr b="0" lang="fr-FR" sz="1000" spc="-12" strike="noStrike">
                <a:solidFill>
                  <a:srgbClr val="292934"/>
                </a:solidFill>
                <a:latin typeface="Arial"/>
                <a:ea typeface="DejaVu Sans"/>
              </a:rPr>
              <a:t> beaucoup</a:t>
            </a:r>
            <a:r>
              <a:rPr b="0" lang="fr-FR" sz="1000" spc="-41" strike="noStrike">
                <a:solidFill>
                  <a:srgbClr val="292934"/>
                </a:solidFill>
                <a:latin typeface="Arial"/>
                <a:ea typeface="DejaVu Sans"/>
              </a:rPr>
              <a:t> </a:t>
            </a:r>
            <a:r>
              <a:rPr b="0" lang="fr-FR" sz="1000" spc="-1" strike="noStrike">
                <a:solidFill>
                  <a:srgbClr val="292934"/>
                </a:solidFill>
                <a:latin typeface="Arial"/>
                <a:ea typeface="DejaVu Sans"/>
              </a:rPr>
              <a:t>de</a:t>
            </a:r>
            <a:r>
              <a:rPr b="0" lang="fr-FR" sz="1000" spc="-21" strike="noStrike">
                <a:solidFill>
                  <a:srgbClr val="292934"/>
                </a:solidFill>
                <a:latin typeface="Arial"/>
                <a:ea typeface="DejaVu Sans"/>
              </a:rPr>
              <a:t> </a:t>
            </a:r>
            <a:r>
              <a:rPr b="0" lang="fr-FR" sz="1000" spc="-26" strike="noStrike">
                <a:solidFill>
                  <a:srgbClr val="292934"/>
                </a:solidFill>
                <a:latin typeface="Arial"/>
                <a:ea typeface="DejaVu Sans"/>
              </a:rPr>
              <a:t>NaN</a:t>
            </a:r>
            <a:endParaRPr b="0" lang="fr-FR" sz="1000" spc="-1" strike="noStrike">
              <a:solidFill>
                <a:srgbClr val="000000"/>
              </a:solidFill>
              <a:latin typeface="Arial"/>
            </a:endParaRPr>
          </a:p>
          <a:p>
            <a:pPr lvl="2" marL="744120" indent="-183600">
              <a:lnSpc>
                <a:spcPct val="100000"/>
              </a:lnSpc>
              <a:spcBef>
                <a:spcPts val="241"/>
              </a:spcBef>
              <a:buClr>
                <a:srgbClr val="92a199"/>
              </a:buClr>
              <a:buSzPct val="90000"/>
              <a:buFont typeface="Symbol"/>
              <a:buChar char=""/>
              <a:tabLst>
                <a:tab algn="l" pos="744120"/>
                <a:tab algn="l" pos="744840"/>
              </a:tabLst>
            </a:pPr>
            <a:r>
              <a:rPr b="0" lang="fr-FR" sz="1000" spc="-1" strike="noStrike">
                <a:solidFill>
                  <a:srgbClr val="292934"/>
                </a:solidFill>
                <a:latin typeface="Arial"/>
                <a:ea typeface="DejaVu Sans"/>
              </a:rPr>
              <a:t>SPD</a:t>
            </a:r>
            <a:r>
              <a:rPr b="0" lang="fr-FR" sz="1000" spc="-7" strike="noStrike">
                <a:solidFill>
                  <a:srgbClr val="292934"/>
                </a:solidFill>
                <a:latin typeface="Arial"/>
                <a:ea typeface="DejaVu Sans"/>
              </a:rPr>
              <a:t> </a:t>
            </a:r>
            <a:r>
              <a:rPr b="0" lang="fr-FR" sz="1000" spc="-1" strike="noStrike">
                <a:solidFill>
                  <a:srgbClr val="292934"/>
                </a:solidFill>
                <a:latin typeface="Arial"/>
                <a:ea typeface="DejaVu Sans"/>
              </a:rPr>
              <a:t>Beats</a:t>
            </a:r>
            <a:r>
              <a:rPr b="0" lang="fr-FR" sz="1000" spc="-21" strike="noStrike">
                <a:solidFill>
                  <a:srgbClr val="292934"/>
                </a:solidFill>
                <a:latin typeface="Arial"/>
                <a:ea typeface="DejaVu Sans"/>
              </a:rPr>
              <a:t> </a:t>
            </a:r>
            <a:r>
              <a:rPr b="0" lang="fr-FR" sz="1000" spc="-1" strike="noStrike">
                <a:solidFill>
                  <a:srgbClr val="292934"/>
                </a:solidFill>
                <a:latin typeface="Arial"/>
                <a:ea typeface="DejaVu Sans"/>
              </a:rPr>
              <a:t>:</a:t>
            </a:r>
            <a:r>
              <a:rPr b="0" lang="fr-FR" sz="1000" spc="-15" strike="noStrike">
                <a:solidFill>
                  <a:srgbClr val="292934"/>
                </a:solidFill>
                <a:latin typeface="Arial"/>
                <a:ea typeface="DejaVu Sans"/>
              </a:rPr>
              <a:t> </a:t>
            </a:r>
            <a:r>
              <a:rPr b="0" lang="fr-FR" sz="1000" spc="-12" strike="noStrike">
                <a:solidFill>
                  <a:srgbClr val="292934"/>
                </a:solidFill>
                <a:latin typeface="Arial"/>
                <a:ea typeface="DejaVu Sans"/>
              </a:rPr>
              <a:t>informations</a:t>
            </a:r>
            <a:r>
              <a:rPr b="0" lang="fr-FR" sz="1000" spc="-41" strike="noStrike">
                <a:solidFill>
                  <a:srgbClr val="292934"/>
                </a:solidFill>
                <a:latin typeface="Arial"/>
                <a:ea typeface="DejaVu Sans"/>
              </a:rPr>
              <a:t> </a:t>
            </a:r>
            <a:r>
              <a:rPr b="0" lang="fr-FR" sz="1000" spc="-1" strike="noStrike">
                <a:solidFill>
                  <a:srgbClr val="292934"/>
                </a:solidFill>
                <a:latin typeface="Arial"/>
                <a:ea typeface="DejaVu Sans"/>
              </a:rPr>
              <a:t>non</a:t>
            </a:r>
            <a:r>
              <a:rPr b="0" lang="fr-FR" sz="1000" spc="-32" strike="noStrike">
                <a:solidFill>
                  <a:srgbClr val="292934"/>
                </a:solidFill>
                <a:latin typeface="Arial"/>
                <a:ea typeface="DejaVu Sans"/>
              </a:rPr>
              <a:t> </a:t>
            </a:r>
            <a:r>
              <a:rPr b="0" lang="fr-FR" sz="1000" spc="-1" strike="noStrike">
                <a:solidFill>
                  <a:srgbClr val="292934"/>
                </a:solidFill>
                <a:latin typeface="Arial"/>
                <a:ea typeface="DejaVu Sans"/>
              </a:rPr>
              <a:t>utiles à</a:t>
            </a:r>
            <a:r>
              <a:rPr b="0" lang="fr-FR" sz="1000" spc="-15" strike="noStrike">
                <a:solidFill>
                  <a:srgbClr val="292934"/>
                </a:solidFill>
                <a:latin typeface="Arial"/>
                <a:ea typeface="DejaVu Sans"/>
              </a:rPr>
              <a:t> </a:t>
            </a:r>
            <a:r>
              <a:rPr b="0" lang="fr-FR" sz="1000" spc="-1" strike="noStrike">
                <a:solidFill>
                  <a:srgbClr val="292934"/>
                </a:solidFill>
                <a:latin typeface="Arial"/>
                <a:ea typeface="DejaVu Sans"/>
              </a:rPr>
              <a:t>la</a:t>
            </a:r>
            <a:r>
              <a:rPr b="0" lang="fr-FR" sz="1000" spc="-21" strike="noStrike">
                <a:solidFill>
                  <a:srgbClr val="292934"/>
                </a:solidFill>
                <a:latin typeface="Arial"/>
                <a:ea typeface="DejaVu Sans"/>
              </a:rPr>
              <a:t> </a:t>
            </a:r>
            <a:r>
              <a:rPr b="0" lang="fr-FR" sz="1000" spc="-12" strike="noStrike">
                <a:solidFill>
                  <a:srgbClr val="292934"/>
                </a:solidFill>
                <a:latin typeface="Arial"/>
                <a:ea typeface="DejaVu Sans"/>
              </a:rPr>
              <a:t>problématique</a:t>
            </a:r>
            <a:r>
              <a:rPr b="0" lang="fr-FR" sz="1000" spc="-32" strike="noStrike">
                <a:solidFill>
                  <a:srgbClr val="292934"/>
                </a:solidFill>
                <a:latin typeface="Arial"/>
                <a:ea typeface="DejaVu Sans"/>
              </a:rPr>
              <a:t> </a:t>
            </a:r>
            <a:r>
              <a:rPr b="0" lang="fr-FR" sz="1000" spc="-1" strike="noStrike">
                <a:solidFill>
                  <a:srgbClr val="292934"/>
                </a:solidFill>
                <a:latin typeface="Arial"/>
                <a:ea typeface="DejaVu Sans"/>
              </a:rPr>
              <a:t>+</a:t>
            </a:r>
            <a:r>
              <a:rPr b="0" lang="fr-FR" sz="1000" spc="-12" strike="noStrike">
                <a:solidFill>
                  <a:srgbClr val="292934"/>
                </a:solidFill>
                <a:latin typeface="Arial"/>
                <a:ea typeface="DejaVu Sans"/>
              </a:rPr>
              <a:t> beaucoup</a:t>
            </a:r>
            <a:r>
              <a:rPr b="0" lang="fr-FR" sz="1000" spc="-32" strike="noStrike">
                <a:solidFill>
                  <a:srgbClr val="292934"/>
                </a:solidFill>
                <a:latin typeface="Arial"/>
                <a:ea typeface="DejaVu Sans"/>
              </a:rPr>
              <a:t> </a:t>
            </a:r>
            <a:r>
              <a:rPr b="0" lang="fr-FR" sz="1000" spc="-1" strike="noStrike">
                <a:solidFill>
                  <a:srgbClr val="292934"/>
                </a:solidFill>
                <a:latin typeface="Arial"/>
                <a:ea typeface="DejaVu Sans"/>
              </a:rPr>
              <a:t>de</a:t>
            </a:r>
            <a:r>
              <a:rPr b="0" lang="fr-FR" sz="1000" spc="-12" strike="noStrike">
                <a:solidFill>
                  <a:srgbClr val="292934"/>
                </a:solidFill>
                <a:latin typeface="Arial"/>
                <a:ea typeface="DejaVu Sans"/>
              </a:rPr>
              <a:t> </a:t>
            </a:r>
            <a:r>
              <a:rPr b="0" lang="fr-FR" sz="1000" spc="-26" strike="noStrike">
                <a:solidFill>
                  <a:srgbClr val="292934"/>
                </a:solidFill>
                <a:latin typeface="Arial"/>
                <a:ea typeface="DejaVu Sans"/>
              </a:rPr>
              <a:t>NaN</a:t>
            </a:r>
            <a:endParaRPr b="0" lang="fr-FR" sz="1000" spc="-1" strike="noStrike">
              <a:solidFill>
                <a:srgbClr val="000000"/>
              </a:solidFill>
              <a:latin typeface="Arial"/>
            </a:endParaRPr>
          </a:p>
          <a:p>
            <a:pPr lvl="2" marL="744120" indent="-183600">
              <a:lnSpc>
                <a:spcPct val="100000"/>
              </a:lnSpc>
              <a:spcBef>
                <a:spcPts val="241"/>
              </a:spcBef>
              <a:buClr>
                <a:srgbClr val="92a199"/>
              </a:buClr>
              <a:buSzPct val="90000"/>
              <a:buFont typeface="Symbol"/>
              <a:buChar char=""/>
              <a:tabLst>
                <a:tab algn="l" pos="744120"/>
                <a:tab algn="l" pos="744840"/>
              </a:tabLst>
            </a:pPr>
            <a:r>
              <a:rPr b="0" lang="fr-FR" sz="1000" spc="-1" strike="noStrike">
                <a:solidFill>
                  <a:srgbClr val="292934"/>
                </a:solidFill>
                <a:latin typeface="Arial"/>
                <a:ea typeface="DejaVu Sans"/>
              </a:rPr>
              <a:t>Features</a:t>
            </a:r>
            <a:r>
              <a:rPr b="0" lang="fr-FR" sz="1000" spc="-35" strike="noStrike">
                <a:solidFill>
                  <a:srgbClr val="292934"/>
                </a:solidFill>
                <a:latin typeface="Arial"/>
                <a:ea typeface="DejaVu Sans"/>
              </a:rPr>
              <a:t> </a:t>
            </a:r>
            <a:r>
              <a:rPr b="0" lang="fr-FR" sz="1000" spc="-12" strike="noStrike">
                <a:solidFill>
                  <a:srgbClr val="292934"/>
                </a:solidFill>
                <a:latin typeface="Arial"/>
                <a:ea typeface="DejaVu Sans"/>
              </a:rPr>
              <a:t>redondantes</a:t>
            </a:r>
            <a:r>
              <a:rPr b="0" lang="fr-FR" sz="1000" spc="-46" strike="noStrike">
                <a:solidFill>
                  <a:srgbClr val="292934"/>
                </a:solidFill>
                <a:latin typeface="Arial"/>
                <a:ea typeface="DejaVu Sans"/>
              </a:rPr>
              <a:t> </a:t>
            </a:r>
            <a:r>
              <a:rPr b="0" lang="fr-FR" sz="1000" spc="-1" strike="noStrike">
                <a:solidFill>
                  <a:srgbClr val="292934"/>
                </a:solidFill>
                <a:latin typeface="Arial"/>
                <a:ea typeface="DejaVu Sans"/>
              </a:rPr>
              <a:t>(address</a:t>
            </a:r>
            <a:r>
              <a:rPr b="0" lang="fr-FR" sz="1000" spc="-32" strike="noStrike">
                <a:solidFill>
                  <a:srgbClr val="292934"/>
                </a:solidFill>
                <a:latin typeface="Arial"/>
                <a:ea typeface="DejaVu Sans"/>
              </a:rPr>
              <a:t> </a:t>
            </a:r>
            <a:r>
              <a:rPr b="0" lang="fr-FR" sz="1000" spc="-1" strike="noStrike">
                <a:solidFill>
                  <a:srgbClr val="292934"/>
                </a:solidFill>
                <a:latin typeface="Arial"/>
                <a:ea typeface="DejaVu Sans"/>
              </a:rPr>
              <a:t>/</a:t>
            </a:r>
            <a:r>
              <a:rPr b="0" lang="fr-FR" sz="1000" spc="-26" strike="noStrike">
                <a:solidFill>
                  <a:srgbClr val="292934"/>
                </a:solidFill>
                <a:latin typeface="Arial"/>
                <a:ea typeface="DejaVu Sans"/>
              </a:rPr>
              <a:t> </a:t>
            </a:r>
            <a:r>
              <a:rPr b="0" lang="fr-FR" sz="1000" spc="-12" strike="noStrike">
                <a:solidFill>
                  <a:srgbClr val="292934"/>
                </a:solidFill>
                <a:latin typeface="Arial"/>
                <a:ea typeface="DejaVu Sans"/>
              </a:rPr>
              <a:t>zipcode</a:t>
            </a:r>
            <a:r>
              <a:rPr b="0" lang="fr-FR" sz="1000" spc="-15" strike="noStrike">
                <a:solidFill>
                  <a:srgbClr val="292934"/>
                </a:solidFill>
                <a:latin typeface="Arial"/>
                <a:ea typeface="DejaVu Sans"/>
              </a:rPr>
              <a:t> </a:t>
            </a:r>
            <a:r>
              <a:rPr b="0" lang="fr-FR" sz="1000" spc="-12" strike="noStrike">
                <a:solidFill>
                  <a:srgbClr val="292934"/>
                </a:solidFill>
                <a:latin typeface="Arial"/>
                <a:ea typeface="DejaVu Sans"/>
              </a:rPr>
              <a:t>remplacées</a:t>
            </a:r>
            <a:r>
              <a:rPr b="0" lang="fr-FR" sz="1000" spc="-46" strike="noStrike">
                <a:solidFill>
                  <a:srgbClr val="292934"/>
                </a:solidFill>
                <a:latin typeface="Arial"/>
                <a:ea typeface="DejaVu Sans"/>
              </a:rPr>
              <a:t> </a:t>
            </a:r>
            <a:r>
              <a:rPr b="0" lang="fr-FR" sz="1000" spc="-1" strike="noStrike">
                <a:solidFill>
                  <a:srgbClr val="292934"/>
                </a:solidFill>
                <a:latin typeface="Arial"/>
                <a:ea typeface="DejaVu Sans"/>
              </a:rPr>
              <a:t>par</a:t>
            </a:r>
            <a:r>
              <a:rPr b="0" lang="fr-FR" sz="1000" spc="-26" strike="noStrike">
                <a:solidFill>
                  <a:srgbClr val="292934"/>
                </a:solidFill>
                <a:latin typeface="Arial"/>
                <a:ea typeface="DejaVu Sans"/>
              </a:rPr>
              <a:t> </a:t>
            </a:r>
            <a:r>
              <a:rPr b="0" lang="fr-FR" sz="1000" spc="-1" strike="noStrike">
                <a:solidFill>
                  <a:srgbClr val="292934"/>
                </a:solidFill>
                <a:latin typeface="Arial"/>
                <a:ea typeface="DejaVu Sans"/>
              </a:rPr>
              <a:t>latitude</a:t>
            </a:r>
            <a:r>
              <a:rPr b="0" lang="fr-FR" sz="1000" spc="-15" strike="noStrike">
                <a:solidFill>
                  <a:srgbClr val="292934"/>
                </a:solidFill>
                <a:latin typeface="Arial"/>
                <a:ea typeface="DejaVu Sans"/>
              </a:rPr>
              <a:t> </a:t>
            </a:r>
            <a:r>
              <a:rPr b="0" lang="fr-FR" sz="1000" spc="-1" strike="noStrike">
                <a:solidFill>
                  <a:srgbClr val="292934"/>
                </a:solidFill>
                <a:latin typeface="Arial"/>
                <a:ea typeface="DejaVu Sans"/>
              </a:rPr>
              <a:t>et</a:t>
            </a:r>
            <a:r>
              <a:rPr b="0" lang="fr-FR" sz="1000" spc="-41" strike="noStrike">
                <a:solidFill>
                  <a:srgbClr val="292934"/>
                </a:solidFill>
                <a:latin typeface="Arial"/>
                <a:ea typeface="DejaVu Sans"/>
              </a:rPr>
              <a:t> </a:t>
            </a:r>
            <a:r>
              <a:rPr b="0" lang="fr-FR" sz="1000" spc="-12" strike="noStrike">
                <a:solidFill>
                  <a:srgbClr val="292934"/>
                </a:solidFill>
                <a:latin typeface="Arial"/>
                <a:ea typeface="DejaVu Sans"/>
              </a:rPr>
              <a:t>longitude)</a:t>
            </a:r>
            <a:endParaRPr b="0" lang="fr-FR" sz="1000" spc="-1" strike="noStrike">
              <a:solidFill>
                <a:srgbClr val="000000"/>
              </a:solidFill>
              <a:latin typeface="Arial"/>
            </a:endParaRPr>
          </a:p>
        </p:txBody>
      </p:sp>
      <p:sp>
        <p:nvSpPr>
          <p:cNvPr id="211" name="object 10"/>
          <p:cNvSpPr/>
          <p:nvPr/>
        </p:nvSpPr>
        <p:spPr>
          <a:xfrm>
            <a:off x="536040" y="4611960"/>
            <a:ext cx="3052800" cy="194760"/>
          </a:xfrm>
          <a:prstGeom prst="rect">
            <a:avLst/>
          </a:prstGeom>
          <a:noFill/>
          <a:ln w="0">
            <a:noFill/>
          </a:ln>
        </p:spPr>
        <p:style>
          <a:lnRef idx="0"/>
          <a:fillRef idx="0"/>
          <a:effectRef idx="0"/>
          <a:fontRef idx="minor"/>
        </p:style>
        <p:txBody>
          <a:bodyPr lIns="0" rIns="0" tIns="12600" bIns="0" anchor="t">
            <a:spAutoFit/>
          </a:bodyPr>
          <a:p>
            <a:pPr marL="195120" indent="-182160">
              <a:lnSpc>
                <a:spcPct val="100000"/>
              </a:lnSpc>
              <a:spcBef>
                <a:spcPts val="99"/>
              </a:spcBef>
              <a:buClr>
                <a:srgbClr val="92a199"/>
              </a:buClr>
              <a:buSzPct val="83000"/>
              <a:buFont typeface="Symbol"/>
              <a:buChar char=""/>
              <a:tabLst>
                <a:tab algn="l" pos="195120"/>
                <a:tab algn="l" pos="195480"/>
              </a:tabLst>
            </a:pPr>
            <a:r>
              <a:rPr b="0" lang="fr-FR" sz="1200" spc="-12" strike="noStrike">
                <a:solidFill>
                  <a:srgbClr val="292934"/>
                </a:solidFill>
                <a:latin typeface="Arial"/>
                <a:ea typeface="DejaVu Sans"/>
              </a:rPr>
              <a:t>Log2-transformation</a:t>
            </a:r>
            <a:r>
              <a:rPr b="0" lang="fr-FR" sz="1200" spc="-15" strike="noStrike">
                <a:solidFill>
                  <a:srgbClr val="292934"/>
                </a:solidFill>
                <a:latin typeface="Arial"/>
                <a:ea typeface="DejaVu Sans"/>
              </a:rPr>
              <a:t> </a:t>
            </a:r>
            <a:r>
              <a:rPr b="0" lang="fr-FR" sz="1200" spc="-12" strike="noStrike">
                <a:solidFill>
                  <a:srgbClr val="292934"/>
                </a:solidFill>
                <a:latin typeface="Arial"/>
                <a:ea typeface="DejaVu Sans"/>
              </a:rPr>
              <a:t>variable</a:t>
            </a:r>
            <a:r>
              <a:rPr b="0" lang="fr-FR" sz="1200" spc="-7" strike="noStrike">
                <a:solidFill>
                  <a:srgbClr val="292934"/>
                </a:solidFill>
                <a:latin typeface="Arial"/>
                <a:ea typeface="DejaVu Sans"/>
              </a:rPr>
              <a:t> </a:t>
            </a:r>
            <a:r>
              <a:rPr b="0" lang="fr-FR" sz="1200" spc="-1" strike="noStrike">
                <a:solidFill>
                  <a:srgbClr val="292934"/>
                </a:solidFill>
                <a:latin typeface="Arial"/>
                <a:ea typeface="DejaVu Sans"/>
              </a:rPr>
              <a:t>de </a:t>
            </a:r>
            <a:r>
              <a:rPr b="0" lang="fr-FR" sz="1200" spc="-12" strike="noStrike">
                <a:solidFill>
                  <a:srgbClr val="292934"/>
                </a:solidFill>
                <a:latin typeface="Arial"/>
                <a:ea typeface="DejaVu Sans"/>
              </a:rPr>
              <a:t>prédiction</a:t>
            </a:r>
            <a:endParaRPr b="0" lang="fr-FR" sz="1200" spc="-1" strike="noStrike">
              <a:solidFill>
                <a:srgbClr val="000000"/>
              </a:solidFill>
              <a:latin typeface="Arial"/>
            </a:endParaRPr>
          </a:p>
        </p:txBody>
      </p:sp>
      <p:sp>
        <p:nvSpPr>
          <p:cNvPr id="212" name="object 11"/>
          <p:cNvSpPr/>
          <p:nvPr/>
        </p:nvSpPr>
        <p:spPr>
          <a:xfrm>
            <a:off x="7700040" y="26640"/>
            <a:ext cx="12276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8</a:t>
            </a:r>
            <a:endParaRPr b="0" lang="fr-FR" sz="1400" spc="-1" strike="noStrike">
              <a:solidFill>
                <a:srgbClr val="000000"/>
              </a:solidFill>
              <a:latin typeface="Arial"/>
            </a:endParaRPr>
          </a:p>
        </p:txBody>
      </p:sp>
      <p:pic>
        <p:nvPicPr>
          <p:cNvPr id="213" name="object 12" descr=""/>
          <p:cNvPicPr/>
          <p:nvPr/>
        </p:nvPicPr>
        <p:blipFill>
          <a:blip r:embed="rId1"/>
          <a:stretch/>
        </p:blipFill>
        <p:spPr>
          <a:xfrm>
            <a:off x="5393520" y="5017320"/>
            <a:ext cx="832680" cy="657720"/>
          </a:xfrm>
          <a:prstGeom prst="rect">
            <a:avLst/>
          </a:prstGeom>
          <a:ln w="0">
            <a:noFill/>
          </a:ln>
        </p:spPr>
      </p:pic>
      <p:grpSp>
        <p:nvGrpSpPr>
          <p:cNvPr id="214" name="object 13"/>
          <p:cNvGrpSpPr/>
          <p:nvPr/>
        </p:nvGrpSpPr>
        <p:grpSpPr>
          <a:xfrm>
            <a:off x="4025160" y="5038560"/>
            <a:ext cx="1294200" cy="627840"/>
            <a:chOff x="4025160" y="5038560"/>
            <a:chExt cx="1294200" cy="627840"/>
          </a:xfrm>
        </p:grpSpPr>
        <p:pic>
          <p:nvPicPr>
            <p:cNvPr id="215" name="object 14" descr=""/>
            <p:cNvPicPr/>
            <p:nvPr/>
          </p:nvPicPr>
          <p:blipFill>
            <a:blip r:embed="rId2"/>
            <a:stretch/>
          </p:blipFill>
          <p:spPr>
            <a:xfrm>
              <a:off x="4025160" y="5038560"/>
              <a:ext cx="893160" cy="627840"/>
            </a:xfrm>
            <a:prstGeom prst="rect">
              <a:avLst/>
            </a:prstGeom>
            <a:ln w="0">
              <a:noFill/>
            </a:ln>
          </p:spPr>
        </p:pic>
        <p:sp>
          <p:nvSpPr>
            <p:cNvPr id="216" name="object 15"/>
            <p:cNvSpPr/>
            <p:nvPr/>
          </p:nvSpPr>
          <p:spPr>
            <a:xfrm>
              <a:off x="4961520" y="5292000"/>
              <a:ext cx="357840" cy="141840"/>
            </a:xfrm>
            <a:custGeom>
              <a:avLst/>
              <a:gdLst>
                <a:gd name="textAreaLeft" fmla="*/ 0 w 357840"/>
                <a:gd name="textAreaRight" fmla="*/ 360000 w 357840"/>
                <a:gd name="textAreaTop" fmla="*/ 0 h 141840"/>
                <a:gd name="textAreaBottom" fmla="*/ 144000 h 141840"/>
              </a:gdLst>
              <a:ahLst/>
              <a:rect l="textAreaLeft" t="textAreaTop" r="textAreaRight" b="textAreaBottom"/>
              <a:pathLst>
                <a:path w="360045" h="144145">
                  <a:moveTo>
                    <a:pt x="288035" y="0"/>
                  </a:moveTo>
                  <a:lnTo>
                    <a:pt x="288035" y="36004"/>
                  </a:lnTo>
                  <a:lnTo>
                    <a:pt x="0" y="36004"/>
                  </a:lnTo>
                  <a:lnTo>
                    <a:pt x="0" y="108013"/>
                  </a:lnTo>
                  <a:lnTo>
                    <a:pt x="288035" y="108013"/>
                  </a:lnTo>
                  <a:lnTo>
                    <a:pt x="288035" y="144018"/>
                  </a:lnTo>
                  <a:lnTo>
                    <a:pt x="360044" y="72009"/>
                  </a:lnTo>
                  <a:lnTo>
                    <a:pt x="288035" y="0"/>
                  </a:lnTo>
                  <a:close/>
                </a:path>
              </a:pathLst>
            </a:custGeom>
            <a:solidFill>
              <a:srgbClr val="292934"/>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ffffff"/>
                </a:solidFill>
                <a:latin typeface="Arial"/>
                <a:ea typeface="DejaVu Sans"/>
              </a:endParaRPr>
            </a:p>
          </p:txBody>
        </p:sp>
        <p:sp>
          <p:nvSpPr>
            <p:cNvPr id="217" name="object 16"/>
            <p:cNvSpPr/>
            <p:nvPr/>
          </p:nvSpPr>
          <p:spPr>
            <a:xfrm>
              <a:off x="4961520" y="5292000"/>
              <a:ext cx="357840" cy="141840"/>
            </a:xfrm>
            <a:custGeom>
              <a:avLst/>
              <a:gdLst>
                <a:gd name="textAreaLeft" fmla="*/ 0 w 357840"/>
                <a:gd name="textAreaRight" fmla="*/ 360000 w 357840"/>
                <a:gd name="textAreaTop" fmla="*/ 0 h 141840"/>
                <a:gd name="textAreaBottom" fmla="*/ 144000 h 141840"/>
              </a:gdLst>
              <a:ahLst/>
              <a:rect l="textAreaLeft" t="textAreaTop" r="textAreaRight" b="textAreaBottom"/>
              <a:pathLst>
                <a:path w="360045" h="144145">
                  <a:moveTo>
                    <a:pt x="0" y="36004"/>
                  </a:moveTo>
                  <a:lnTo>
                    <a:pt x="288035" y="36004"/>
                  </a:lnTo>
                  <a:lnTo>
                    <a:pt x="288035" y="0"/>
                  </a:lnTo>
                  <a:lnTo>
                    <a:pt x="360044" y="72009"/>
                  </a:lnTo>
                  <a:lnTo>
                    <a:pt x="288035" y="144018"/>
                  </a:lnTo>
                  <a:lnTo>
                    <a:pt x="288035" y="108013"/>
                  </a:lnTo>
                  <a:lnTo>
                    <a:pt x="0" y="108013"/>
                  </a:lnTo>
                  <a:lnTo>
                    <a:pt x="0" y="36004"/>
                  </a:lnTo>
                  <a:close/>
                </a:path>
              </a:pathLst>
            </a:custGeom>
            <a:noFill/>
            <a:ln w="26424">
              <a:solidFill>
                <a:srgbClr val="292934"/>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18" name="object 17"/>
          <p:cNvSpPr/>
          <p:nvPr/>
        </p:nvSpPr>
        <p:spPr>
          <a:xfrm>
            <a:off x="7719120" y="3803760"/>
            <a:ext cx="1050120" cy="696240"/>
          </a:xfrm>
          <a:prstGeom prst="rect">
            <a:avLst/>
          </a:prstGeom>
          <a:noFill/>
          <a:ln w="0">
            <a:noFill/>
          </a:ln>
        </p:spPr>
        <p:style>
          <a:lnRef idx="0"/>
          <a:fillRef idx="0"/>
          <a:effectRef idx="0"/>
          <a:fontRef idx="minor"/>
        </p:style>
        <p:txBody>
          <a:bodyPr lIns="0" rIns="0" tIns="12600" bIns="0" anchor="t">
            <a:spAutoFit/>
          </a:bodyPr>
          <a:p>
            <a:pPr marL="114480" indent="-114480">
              <a:lnSpc>
                <a:spcPct val="100000"/>
              </a:lnSpc>
              <a:spcBef>
                <a:spcPts val="99"/>
              </a:spcBef>
              <a:buClr>
                <a:srgbClr val="292934"/>
              </a:buClr>
              <a:buFont typeface="Symbol"/>
              <a:buChar char=""/>
              <a:tabLst>
                <a:tab algn="l" pos="114480"/>
              </a:tabLst>
            </a:pPr>
            <a:r>
              <a:rPr b="0" lang="fr-FR" sz="1200" spc="-1" strike="noStrike">
                <a:solidFill>
                  <a:srgbClr val="292934"/>
                </a:solidFill>
                <a:latin typeface="Arial"/>
                <a:ea typeface="DejaVu Sans"/>
              </a:rPr>
              <a:t>962</a:t>
            </a:r>
            <a:r>
              <a:rPr b="0" lang="fr-FR" sz="1200" spc="-52" strike="noStrike">
                <a:solidFill>
                  <a:srgbClr val="292934"/>
                </a:solidFill>
                <a:latin typeface="Arial"/>
                <a:ea typeface="DejaVu Sans"/>
              </a:rPr>
              <a:t> </a:t>
            </a:r>
            <a:r>
              <a:rPr b="0" lang="fr-FR" sz="1200" spc="-12" strike="noStrike">
                <a:solidFill>
                  <a:srgbClr val="292934"/>
                </a:solidFill>
                <a:latin typeface="Arial"/>
                <a:ea typeface="DejaVu Sans"/>
              </a:rPr>
              <a:t>lignes</a:t>
            </a:r>
            <a:endParaRPr b="0" lang="fr-FR" sz="1200" spc="-1" strike="noStrike">
              <a:solidFill>
                <a:srgbClr val="000000"/>
              </a:solidFill>
              <a:latin typeface="Arial"/>
            </a:endParaRPr>
          </a:p>
          <a:p>
            <a:pPr marL="114480" indent="-114480">
              <a:lnSpc>
                <a:spcPts val="1344"/>
              </a:lnSpc>
              <a:spcBef>
                <a:spcPts val="11"/>
              </a:spcBef>
              <a:buClr>
                <a:srgbClr val="292934"/>
              </a:buClr>
              <a:buFont typeface="Symbol"/>
              <a:buChar char=""/>
              <a:tabLst>
                <a:tab algn="l" pos="114480"/>
              </a:tabLst>
            </a:pPr>
            <a:r>
              <a:rPr b="0" lang="fr-FR" sz="1200" spc="-1" strike="noStrike">
                <a:solidFill>
                  <a:srgbClr val="292934"/>
                </a:solidFill>
                <a:latin typeface="Arial"/>
                <a:ea typeface="DejaVu Sans"/>
              </a:rPr>
              <a:t>23</a:t>
            </a:r>
            <a:r>
              <a:rPr b="0" lang="fr-FR" sz="1200" spc="-26" strike="noStrike">
                <a:solidFill>
                  <a:srgbClr val="292934"/>
                </a:solidFill>
                <a:latin typeface="Arial"/>
                <a:ea typeface="DejaVu Sans"/>
              </a:rPr>
              <a:t> </a:t>
            </a:r>
            <a:r>
              <a:rPr b="0" lang="fr-FR" sz="1200" spc="-12" strike="noStrike">
                <a:solidFill>
                  <a:srgbClr val="292934"/>
                </a:solidFill>
                <a:latin typeface="Arial"/>
                <a:ea typeface="DejaVu Sans"/>
              </a:rPr>
              <a:t>colonnes</a:t>
            </a:r>
            <a:endParaRPr b="0" lang="fr-FR" sz="1200" spc="-1" strike="noStrike">
              <a:solidFill>
                <a:srgbClr val="000000"/>
              </a:solidFill>
              <a:latin typeface="Arial"/>
            </a:endParaRPr>
          </a:p>
          <a:p>
            <a:pPr marL="114480">
              <a:lnSpc>
                <a:spcPts val="1239"/>
              </a:lnSpc>
              <a:spcBef>
                <a:spcPts val="116"/>
              </a:spcBef>
              <a:tabLst>
                <a:tab algn="l" pos="114480"/>
              </a:tabLst>
            </a:pPr>
            <a:r>
              <a:rPr b="0" lang="fr-FR" sz="1200" spc="-1" strike="noStrike">
                <a:solidFill>
                  <a:srgbClr val="292934"/>
                </a:solidFill>
                <a:latin typeface="Arial"/>
                <a:ea typeface="DejaVu Sans"/>
              </a:rPr>
              <a:t>(3</a:t>
            </a:r>
            <a:r>
              <a:rPr b="0" lang="fr-FR" sz="1200" spc="-15" strike="noStrike">
                <a:solidFill>
                  <a:srgbClr val="292934"/>
                </a:solidFill>
                <a:latin typeface="Arial"/>
                <a:ea typeface="DejaVu Sans"/>
              </a:rPr>
              <a:t> </a:t>
            </a:r>
            <a:r>
              <a:rPr b="0" lang="fr-FR" sz="1200" spc="-12" strike="noStrike">
                <a:solidFill>
                  <a:srgbClr val="292934"/>
                </a:solidFill>
                <a:latin typeface="Arial"/>
                <a:ea typeface="DejaVu Sans"/>
              </a:rPr>
              <a:t>variables </a:t>
            </a:r>
            <a:r>
              <a:rPr b="0" lang="fr-FR" sz="1200" spc="-1" strike="noStrike">
                <a:solidFill>
                  <a:srgbClr val="292934"/>
                </a:solidFill>
                <a:latin typeface="Arial"/>
                <a:ea typeface="DejaVu Sans"/>
              </a:rPr>
              <a:t>de</a:t>
            </a:r>
            <a:r>
              <a:rPr b="0" lang="fr-FR" sz="1200" spc="-12" strike="noStrike">
                <a:solidFill>
                  <a:srgbClr val="292934"/>
                </a:solidFill>
                <a:latin typeface="Arial"/>
                <a:ea typeface="DejaVu Sans"/>
              </a:rPr>
              <a:t> prédiction)</a:t>
            </a:r>
            <a:endParaRPr b="0" lang="fr-FR" sz="1200" spc="-1" strike="noStrike">
              <a:solidFill>
                <a:srgbClr val="000000"/>
              </a:solidFill>
              <a:latin typeface="Arial"/>
            </a:endParaRPr>
          </a:p>
        </p:txBody>
      </p:sp>
      <p:grpSp>
        <p:nvGrpSpPr>
          <p:cNvPr id="219" name="object 18"/>
          <p:cNvGrpSpPr/>
          <p:nvPr/>
        </p:nvGrpSpPr>
        <p:grpSpPr>
          <a:xfrm>
            <a:off x="6876360" y="3793680"/>
            <a:ext cx="790200" cy="848160"/>
            <a:chOff x="6876360" y="3793680"/>
            <a:chExt cx="790200" cy="848160"/>
          </a:xfrm>
        </p:grpSpPr>
        <p:sp>
          <p:nvSpPr>
            <p:cNvPr id="220" name="object 19"/>
            <p:cNvSpPr/>
            <p:nvPr/>
          </p:nvSpPr>
          <p:spPr>
            <a:xfrm>
              <a:off x="6876360" y="3793680"/>
              <a:ext cx="790200" cy="848160"/>
            </a:xfrm>
            <a:custGeom>
              <a:avLst/>
              <a:gdLst>
                <a:gd name="textAreaLeft" fmla="*/ 0 w 790200"/>
                <a:gd name="textAreaRight" fmla="*/ 792360 w 790200"/>
                <a:gd name="textAreaTop" fmla="*/ 0 h 848160"/>
                <a:gd name="textAreaBottom" fmla="*/ 850320 h 848160"/>
              </a:gdLst>
              <a:ahLst/>
              <a:rect l="textAreaLeft" t="textAreaTop" r="textAreaRight" b="textAreaBottom"/>
              <a:pathLst>
                <a:path w="792479" h="850264">
                  <a:moveTo>
                    <a:pt x="660272" y="0"/>
                  </a:moveTo>
                  <a:lnTo>
                    <a:pt x="132079" y="0"/>
                  </a:lnTo>
                  <a:lnTo>
                    <a:pt x="90302" y="6725"/>
                  </a:lnTo>
                  <a:lnTo>
                    <a:pt x="54041" y="25460"/>
                  </a:lnTo>
                  <a:lnTo>
                    <a:pt x="25460" y="54041"/>
                  </a:lnTo>
                  <a:lnTo>
                    <a:pt x="6725" y="90302"/>
                  </a:lnTo>
                  <a:lnTo>
                    <a:pt x="0" y="132079"/>
                  </a:lnTo>
                  <a:lnTo>
                    <a:pt x="0" y="717956"/>
                  </a:lnTo>
                  <a:lnTo>
                    <a:pt x="6725" y="759705"/>
                  </a:lnTo>
                  <a:lnTo>
                    <a:pt x="25460" y="795962"/>
                  </a:lnTo>
                  <a:lnTo>
                    <a:pt x="54041" y="824553"/>
                  </a:lnTo>
                  <a:lnTo>
                    <a:pt x="90302" y="843303"/>
                  </a:lnTo>
                  <a:lnTo>
                    <a:pt x="132079" y="850036"/>
                  </a:lnTo>
                  <a:lnTo>
                    <a:pt x="660272" y="850036"/>
                  </a:lnTo>
                  <a:lnTo>
                    <a:pt x="702050" y="843303"/>
                  </a:lnTo>
                  <a:lnTo>
                    <a:pt x="738311" y="824553"/>
                  </a:lnTo>
                  <a:lnTo>
                    <a:pt x="766892" y="795962"/>
                  </a:lnTo>
                  <a:lnTo>
                    <a:pt x="785627" y="759705"/>
                  </a:lnTo>
                  <a:lnTo>
                    <a:pt x="792352" y="717956"/>
                  </a:lnTo>
                  <a:lnTo>
                    <a:pt x="792352" y="132079"/>
                  </a:lnTo>
                  <a:lnTo>
                    <a:pt x="785627" y="90302"/>
                  </a:lnTo>
                  <a:lnTo>
                    <a:pt x="766892" y="54041"/>
                  </a:lnTo>
                  <a:lnTo>
                    <a:pt x="738311" y="25460"/>
                  </a:lnTo>
                  <a:lnTo>
                    <a:pt x="702050" y="6725"/>
                  </a:lnTo>
                  <a:lnTo>
                    <a:pt x="660272"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21" name="object 20"/>
            <p:cNvSpPr/>
            <p:nvPr/>
          </p:nvSpPr>
          <p:spPr>
            <a:xfrm>
              <a:off x="6876360" y="3793680"/>
              <a:ext cx="790200" cy="848160"/>
            </a:xfrm>
            <a:custGeom>
              <a:avLst/>
              <a:gdLst>
                <a:gd name="textAreaLeft" fmla="*/ 0 w 790200"/>
                <a:gd name="textAreaRight" fmla="*/ 792360 w 790200"/>
                <a:gd name="textAreaTop" fmla="*/ 0 h 848160"/>
                <a:gd name="textAreaBottom" fmla="*/ 850320 h 848160"/>
              </a:gdLst>
              <a:ahLst/>
              <a:rect l="textAreaLeft" t="textAreaTop" r="textAreaRight" b="textAreaBottom"/>
              <a:pathLst>
                <a:path w="792479" h="850264">
                  <a:moveTo>
                    <a:pt x="0" y="132079"/>
                  </a:moveTo>
                  <a:lnTo>
                    <a:pt x="6725" y="90302"/>
                  </a:lnTo>
                  <a:lnTo>
                    <a:pt x="25460" y="54041"/>
                  </a:lnTo>
                  <a:lnTo>
                    <a:pt x="54041" y="25460"/>
                  </a:lnTo>
                  <a:lnTo>
                    <a:pt x="90302" y="6725"/>
                  </a:lnTo>
                  <a:lnTo>
                    <a:pt x="132079" y="0"/>
                  </a:lnTo>
                  <a:lnTo>
                    <a:pt x="660272" y="0"/>
                  </a:lnTo>
                  <a:lnTo>
                    <a:pt x="702050" y="6725"/>
                  </a:lnTo>
                  <a:lnTo>
                    <a:pt x="738311" y="25460"/>
                  </a:lnTo>
                  <a:lnTo>
                    <a:pt x="766892" y="54041"/>
                  </a:lnTo>
                  <a:lnTo>
                    <a:pt x="785627" y="90302"/>
                  </a:lnTo>
                  <a:lnTo>
                    <a:pt x="792352" y="132079"/>
                  </a:lnTo>
                  <a:lnTo>
                    <a:pt x="792352" y="717956"/>
                  </a:lnTo>
                  <a:lnTo>
                    <a:pt x="785627" y="759705"/>
                  </a:lnTo>
                  <a:lnTo>
                    <a:pt x="766892" y="795962"/>
                  </a:lnTo>
                  <a:lnTo>
                    <a:pt x="738311" y="824553"/>
                  </a:lnTo>
                  <a:lnTo>
                    <a:pt x="702050" y="843303"/>
                  </a:lnTo>
                  <a:lnTo>
                    <a:pt x="660272" y="850036"/>
                  </a:lnTo>
                  <a:lnTo>
                    <a:pt x="132079" y="850036"/>
                  </a:lnTo>
                  <a:lnTo>
                    <a:pt x="90302" y="843303"/>
                  </a:lnTo>
                  <a:lnTo>
                    <a:pt x="54041" y="824553"/>
                  </a:lnTo>
                  <a:lnTo>
                    <a:pt x="25460" y="795962"/>
                  </a:lnTo>
                  <a:lnTo>
                    <a:pt x="6725" y="759705"/>
                  </a:lnTo>
                  <a:lnTo>
                    <a:pt x="0" y="717956"/>
                  </a:lnTo>
                  <a:lnTo>
                    <a:pt x="0" y="132079"/>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22" name="object 21"/>
          <p:cNvSpPr/>
          <p:nvPr/>
        </p:nvSpPr>
        <p:spPr>
          <a:xfrm>
            <a:off x="7012800" y="3819600"/>
            <a:ext cx="532440" cy="753480"/>
          </a:xfrm>
          <a:prstGeom prst="rect">
            <a:avLst/>
          </a:prstGeom>
          <a:noFill/>
          <a:ln w="0">
            <a:noFill/>
          </a:ln>
        </p:spPr>
        <p:style>
          <a:lnRef idx="0"/>
          <a:fillRef idx="0"/>
          <a:effectRef idx="0"/>
          <a:fontRef idx="minor"/>
        </p:style>
        <p:txBody>
          <a:bodyPr lIns="0" rIns="0" tIns="35640" bIns="0" anchor="t">
            <a:spAutoFit/>
          </a:bodyPr>
          <a:p>
            <a:pPr algn="ctr">
              <a:lnSpc>
                <a:spcPct val="86000"/>
              </a:lnSpc>
              <a:spcBef>
                <a:spcPts val="281"/>
              </a:spcBef>
            </a:pPr>
            <a:r>
              <a:rPr b="0" lang="fr-FR" sz="1100" spc="-1" strike="noStrike">
                <a:solidFill>
                  <a:srgbClr val="ffffff"/>
                </a:solidFill>
                <a:latin typeface="Arial"/>
                <a:ea typeface="DejaVu Sans"/>
              </a:rPr>
              <a:t>Jeu</a:t>
            </a:r>
            <a:r>
              <a:rPr b="0" lang="fr-FR" sz="1100" spc="-21" strike="noStrike">
                <a:solidFill>
                  <a:srgbClr val="ffffff"/>
                </a:solidFill>
                <a:latin typeface="Arial"/>
                <a:ea typeface="DejaVu Sans"/>
              </a:rPr>
              <a:t> </a:t>
            </a:r>
            <a:r>
              <a:rPr b="0" lang="fr-FR" sz="1100" spc="-12" strike="noStrike">
                <a:solidFill>
                  <a:srgbClr val="ffffff"/>
                </a:solidFill>
                <a:latin typeface="Arial"/>
                <a:ea typeface="DejaVu Sans"/>
              </a:rPr>
              <a:t>final </a:t>
            </a:r>
            <a:r>
              <a:rPr b="0" i="1" lang="fr-FR" sz="1100" spc="-21" strike="noStrike">
                <a:solidFill>
                  <a:srgbClr val="ffffff"/>
                </a:solidFill>
                <a:latin typeface="Arial"/>
                <a:ea typeface="DejaVu Sans"/>
              </a:rPr>
              <a:t>sans </a:t>
            </a:r>
            <a:r>
              <a:rPr b="0" i="1" lang="fr-FR" sz="1100" spc="-12" strike="noStrike">
                <a:solidFill>
                  <a:srgbClr val="ffffff"/>
                </a:solidFill>
                <a:latin typeface="Arial"/>
                <a:ea typeface="DejaVu Sans"/>
              </a:rPr>
              <a:t>Energy </a:t>
            </a:r>
            <a:r>
              <a:rPr b="0" i="1" lang="fr-FR" sz="1100" spc="-21" strike="noStrike">
                <a:solidFill>
                  <a:srgbClr val="ffffff"/>
                </a:solidFill>
                <a:latin typeface="Arial"/>
                <a:ea typeface="DejaVu Sans"/>
              </a:rPr>
              <a:t>Star </a:t>
            </a:r>
            <a:r>
              <a:rPr b="0" i="1" lang="fr-FR" sz="1100" spc="-12" strike="noStrike">
                <a:solidFill>
                  <a:srgbClr val="ffffff"/>
                </a:solidFill>
                <a:latin typeface="Arial"/>
                <a:ea typeface="DejaVu Sans"/>
              </a:rPr>
              <a:t>Score</a:t>
            </a:r>
            <a:endParaRPr b="0" lang="fr-FR" sz="1100" spc="-1" strike="noStrike">
              <a:solidFill>
                <a:srgbClr val="000000"/>
              </a:solidFill>
              <a:latin typeface="Arial"/>
            </a:endParaRPr>
          </a:p>
        </p:txBody>
      </p:sp>
      <p:grpSp>
        <p:nvGrpSpPr>
          <p:cNvPr id="223" name="object 22"/>
          <p:cNvGrpSpPr/>
          <p:nvPr/>
        </p:nvGrpSpPr>
        <p:grpSpPr>
          <a:xfrm>
            <a:off x="7668720" y="4728600"/>
            <a:ext cx="1186560" cy="848160"/>
            <a:chOff x="7668720" y="4728600"/>
            <a:chExt cx="1186560" cy="848160"/>
          </a:xfrm>
        </p:grpSpPr>
        <p:sp>
          <p:nvSpPr>
            <p:cNvPr id="224" name="object 23"/>
            <p:cNvSpPr/>
            <p:nvPr/>
          </p:nvSpPr>
          <p:spPr>
            <a:xfrm>
              <a:off x="7668720" y="4728600"/>
              <a:ext cx="1186560" cy="848160"/>
            </a:xfrm>
            <a:custGeom>
              <a:avLst/>
              <a:gdLst>
                <a:gd name="textAreaLeft" fmla="*/ 0 w 1186560"/>
                <a:gd name="textAreaRight" fmla="*/ 1188720 w 1186560"/>
                <a:gd name="textAreaTop" fmla="*/ 0 h 848160"/>
                <a:gd name="textAreaBottom" fmla="*/ 850320 h 848160"/>
              </a:gdLst>
              <a:ahLst/>
              <a:rect l="textAreaLeft" t="textAreaTop" r="textAreaRight" b="textAreaBottom"/>
              <a:pathLst>
                <a:path w="1188720" h="850264">
                  <a:moveTo>
                    <a:pt x="1046987" y="0"/>
                  </a:moveTo>
                  <a:lnTo>
                    <a:pt x="141731" y="0"/>
                  </a:lnTo>
                  <a:lnTo>
                    <a:pt x="96950" y="7223"/>
                  </a:lnTo>
                  <a:lnTo>
                    <a:pt x="58046" y="27337"/>
                  </a:lnTo>
                  <a:lnTo>
                    <a:pt x="27358" y="58007"/>
                  </a:lnTo>
                  <a:lnTo>
                    <a:pt x="7229" y="96900"/>
                  </a:lnTo>
                  <a:lnTo>
                    <a:pt x="0" y="141681"/>
                  </a:lnTo>
                  <a:lnTo>
                    <a:pt x="0" y="708405"/>
                  </a:lnTo>
                  <a:lnTo>
                    <a:pt x="7229" y="753186"/>
                  </a:lnTo>
                  <a:lnTo>
                    <a:pt x="27358" y="792079"/>
                  </a:lnTo>
                  <a:lnTo>
                    <a:pt x="58046" y="822749"/>
                  </a:lnTo>
                  <a:lnTo>
                    <a:pt x="96950" y="842863"/>
                  </a:lnTo>
                  <a:lnTo>
                    <a:pt x="141731" y="850087"/>
                  </a:lnTo>
                  <a:lnTo>
                    <a:pt x="1046987" y="850087"/>
                  </a:lnTo>
                  <a:lnTo>
                    <a:pt x="1091756" y="842863"/>
                  </a:lnTo>
                  <a:lnTo>
                    <a:pt x="1130629" y="822749"/>
                  </a:lnTo>
                  <a:lnTo>
                    <a:pt x="1161278" y="792079"/>
                  </a:lnTo>
                  <a:lnTo>
                    <a:pt x="1181376" y="753186"/>
                  </a:lnTo>
                  <a:lnTo>
                    <a:pt x="1188592" y="708405"/>
                  </a:lnTo>
                  <a:lnTo>
                    <a:pt x="1188592" y="141681"/>
                  </a:lnTo>
                  <a:lnTo>
                    <a:pt x="1181376" y="96900"/>
                  </a:lnTo>
                  <a:lnTo>
                    <a:pt x="1161278" y="58007"/>
                  </a:lnTo>
                  <a:lnTo>
                    <a:pt x="1130629" y="27337"/>
                  </a:lnTo>
                  <a:lnTo>
                    <a:pt x="1091756" y="7223"/>
                  </a:lnTo>
                  <a:lnTo>
                    <a:pt x="1046987" y="0"/>
                  </a:lnTo>
                  <a:close/>
                </a:path>
              </a:pathLst>
            </a:custGeom>
            <a:solidFill>
              <a:srgbClr val="dcdfde">
                <a:alpha val="90000"/>
              </a:srgbClr>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25" name="object 24"/>
            <p:cNvSpPr/>
            <p:nvPr/>
          </p:nvSpPr>
          <p:spPr>
            <a:xfrm>
              <a:off x="7668720" y="4728600"/>
              <a:ext cx="1186560" cy="848160"/>
            </a:xfrm>
            <a:custGeom>
              <a:avLst/>
              <a:gdLst>
                <a:gd name="textAreaLeft" fmla="*/ 0 w 1186560"/>
                <a:gd name="textAreaRight" fmla="*/ 1188720 w 1186560"/>
                <a:gd name="textAreaTop" fmla="*/ 0 h 848160"/>
                <a:gd name="textAreaBottom" fmla="*/ 850320 h 848160"/>
              </a:gdLst>
              <a:ahLst/>
              <a:rect l="textAreaLeft" t="textAreaTop" r="textAreaRight" b="textAreaBottom"/>
              <a:pathLst>
                <a:path w="1188720" h="850264">
                  <a:moveTo>
                    <a:pt x="0" y="141681"/>
                  </a:moveTo>
                  <a:lnTo>
                    <a:pt x="7229" y="96900"/>
                  </a:lnTo>
                  <a:lnTo>
                    <a:pt x="27358" y="58007"/>
                  </a:lnTo>
                  <a:lnTo>
                    <a:pt x="58046" y="27337"/>
                  </a:lnTo>
                  <a:lnTo>
                    <a:pt x="96950" y="7223"/>
                  </a:lnTo>
                  <a:lnTo>
                    <a:pt x="141731" y="0"/>
                  </a:lnTo>
                  <a:lnTo>
                    <a:pt x="1046987" y="0"/>
                  </a:lnTo>
                  <a:lnTo>
                    <a:pt x="1091756" y="7223"/>
                  </a:lnTo>
                  <a:lnTo>
                    <a:pt x="1130629" y="27337"/>
                  </a:lnTo>
                  <a:lnTo>
                    <a:pt x="1161278" y="58007"/>
                  </a:lnTo>
                  <a:lnTo>
                    <a:pt x="1181376" y="96900"/>
                  </a:lnTo>
                  <a:lnTo>
                    <a:pt x="1188592" y="141681"/>
                  </a:lnTo>
                  <a:lnTo>
                    <a:pt x="1188592" y="708405"/>
                  </a:lnTo>
                  <a:lnTo>
                    <a:pt x="1181376" y="753186"/>
                  </a:lnTo>
                  <a:lnTo>
                    <a:pt x="1161278" y="792079"/>
                  </a:lnTo>
                  <a:lnTo>
                    <a:pt x="1130629" y="822749"/>
                  </a:lnTo>
                  <a:lnTo>
                    <a:pt x="1091756" y="842863"/>
                  </a:lnTo>
                  <a:lnTo>
                    <a:pt x="1046987" y="850087"/>
                  </a:lnTo>
                  <a:lnTo>
                    <a:pt x="141731" y="850087"/>
                  </a:lnTo>
                  <a:lnTo>
                    <a:pt x="96950" y="842863"/>
                  </a:lnTo>
                  <a:lnTo>
                    <a:pt x="58046" y="822749"/>
                  </a:lnTo>
                  <a:lnTo>
                    <a:pt x="27358" y="792079"/>
                  </a:lnTo>
                  <a:lnTo>
                    <a:pt x="7229" y="753186"/>
                  </a:lnTo>
                  <a:lnTo>
                    <a:pt x="0" y="708405"/>
                  </a:lnTo>
                  <a:lnTo>
                    <a:pt x="0" y="141681"/>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26" name="object 25"/>
          <p:cNvSpPr/>
          <p:nvPr/>
        </p:nvSpPr>
        <p:spPr>
          <a:xfrm>
            <a:off x="7719120" y="4738680"/>
            <a:ext cx="1050120" cy="695880"/>
          </a:xfrm>
          <a:prstGeom prst="rect">
            <a:avLst/>
          </a:prstGeom>
          <a:noFill/>
          <a:ln w="0">
            <a:noFill/>
          </a:ln>
        </p:spPr>
        <p:style>
          <a:lnRef idx="0"/>
          <a:fillRef idx="0"/>
          <a:effectRef idx="0"/>
          <a:fontRef idx="minor"/>
        </p:style>
        <p:txBody>
          <a:bodyPr lIns="0" rIns="0" tIns="12600" bIns="0" anchor="t">
            <a:spAutoFit/>
          </a:bodyPr>
          <a:p>
            <a:pPr marL="114480" indent="-114480">
              <a:lnSpc>
                <a:spcPct val="100000"/>
              </a:lnSpc>
              <a:spcBef>
                <a:spcPts val="99"/>
              </a:spcBef>
              <a:buClr>
                <a:srgbClr val="292934"/>
              </a:buClr>
              <a:buFont typeface="Symbol"/>
              <a:buChar char=""/>
              <a:tabLst>
                <a:tab algn="l" pos="114480"/>
              </a:tabLst>
            </a:pPr>
            <a:r>
              <a:rPr b="0" lang="fr-FR" sz="1200" spc="-1" strike="noStrike">
                <a:solidFill>
                  <a:srgbClr val="292934"/>
                </a:solidFill>
                <a:latin typeface="Arial"/>
                <a:ea typeface="DejaVu Sans"/>
              </a:rPr>
              <a:t>962</a:t>
            </a:r>
            <a:r>
              <a:rPr b="0" lang="fr-FR" sz="1200" spc="-52" strike="noStrike">
                <a:solidFill>
                  <a:srgbClr val="292934"/>
                </a:solidFill>
                <a:latin typeface="Arial"/>
                <a:ea typeface="DejaVu Sans"/>
              </a:rPr>
              <a:t> </a:t>
            </a:r>
            <a:r>
              <a:rPr b="0" lang="fr-FR" sz="1200" spc="-12" strike="noStrike">
                <a:solidFill>
                  <a:srgbClr val="292934"/>
                </a:solidFill>
                <a:latin typeface="Arial"/>
                <a:ea typeface="DejaVu Sans"/>
              </a:rPr>
              <a:t>lignes</a:t>
            </a:r>
            <a:endParaRPr b="0" lang="fr-FR" sz="1200" spc="-1" strike="noStrike">
              <a:solidFill>
                <a:srgbClr val="000000"/>
              </a:solidFill>
              <a:latin typeface="Arial"/>
            </a:endParaRPr>
          </a:p>
          <a:p>
            <a:pPr marL="114480" indent="-114480">
              <a:lnSpc>
                <a:spcPts val="1344"/>
              </a:lnSpc>
              <a:spcBef>
                <a:spcPts val="14"/>
              </a:spcBef>
              <a:buClr>
                <a:srgbClr val="292934"/>
              </a:buClr>
              <a:buFont typeface="Symbol"/>
              <a:buChar char=""/>
              <a:tabLst>
                <a:tab algn="l" pos="114480"/>
              </a:tabLst>
            </a:pPr>
            <a:r>
              <a:rPr b="0" lang="fr-FR" sz="1200" spc="-1" strike="noStrike">
                <a:solidFill>
                  <a:srgbClr val="292934"/>
                </a:solidFill>
                <a:latin typeface="Arial"/>
                <a:ea typeface="DejaVu Sans"/>
              </a:rPr>
              <a:t>24</a:t>
            </a:r>
            <a:r>
              <a:rPr b="0" lang="fr-FR" sz="1200" spc="-26" strike="noStrike">
                <a:solidFill>
                  <a:srgbClr val="292934"/>
                </a:solidFill>
                <a:latin typeface="Arial"/>
                <a:ea typeface="DejaVu Sans"/>
              </a:rPr>
              <a:t> </a:t>
            </a:r>
            <a:r>
              <a:rPr b="0" lang="fr-FR" sz="1200" spc="-12" strike="noStrike">
                <a:solidFill>
                  <a:srgbClr val="292934"/>
                </a:solidFill>
                <a:latin typeface="Arial"/>
                <a:ea typeface="DejaVu Sans"/>
              </a:rPr>
              <a:t>colonnes</a:t>
            </a:r>
            <a:endParaRPr b="0" lang="fr-FR" sz="1200" spc="-1" strike="noStrike">
              <a:solidFill>
                <a:srgbClr val="000000"/>
              </a:solidFill>
              <a:latin typeface="Arial"/>
            </a:endParaRPr>
          </a:p>
          <a:p>
            <a:pPr marL="114480">
              <a:lnSpc>
                <a:spcPts val="1239"/>
              </a:lnSpc>
              <a:spcBef>
                <a:spcPts val="111"/>
              </a:spcBef>
              <a:tabLst>
                <a:tab algn="l" pos="114480"/>
              </a:tabLst>
            </a:pPr>
            <a:r>
              <a:rPr b="0" lang="fr-FR" sz="1200" spc="-1" strike="noStrike">
                <a:solidFill>
                  <a:srgbClr val="292934"/>
                </a:solidFill>
                <a:latin typeface="Arial"/>
                <a:ea typeface="DejaVu Sans"/>
              </a:rPr>
              <a:t>(3</a:t>
            </a:r>
            <a:r>
              <a:rPr b="0" lang="fr-FR" sz="1200" spc="-15" strike="noStrike">
                <a:solidFill>
                  <a:srgbClr val="292934"/>
                </a:solidFill>
                <a:latin typeface="Arial"/>
                <a:ea typeface="DejaVu Sans"/>
              </a:rPr>
              <a:t> </a:t>
            </a:r>
            <a:r>
              <a:rPr b="0" lang="fr-FR" sz="1200" spc="-12" strike="noStrike">
                <a:solidFill>
                  <a:srgbClr val="292934"/>
                </a:solidFill>
                <a:latin typeface="Arial"/>
                <a:ea typeface="DejaVu Sans"/>
              </a:rPr>
              <a:t>variables </a:t>
            </a:r>
            <a:r>
              <a:rPr b="0" lang="fr-FR" sz="1200" spc="-1" strike="noStrike">
                <a:solidFill>
                  <a:srgbClr val="292934"/>
                </a:solidFill>
                <a:latin typeface="Arial"/>
                <a:ea typeface="DejaVu Sans"/>
              </a:rPr>
              <a:t>de</a:t>
            </a:r>
            <a:r>
              <a:rPr b="0" lang="fr-FR" sz="1200" spc="-12" strike="noStrike">
                <a:solidFill>
                  <a:srgbClr val="292934"/>
                </a:solidFill>
                <a:latin typeface="Arial"/>
                <a:ea typeface="DejaVu Sans"/>
              </a:rPr>
              <a:t> prédiction)</a:t>
            </a:r>
            <a:endParaRPr b="0" lang="fr-FR" sz="1200" spc="-1" strike="noStrike">
              <a:solidFill>
                <a:srgbClr val="000000"/>
              </a:solidFill>
              <a:latin typeface="Arial"/>
            </a:endParaRPr>
          </a:p>
        </p:txBody>
      </p:sp>
      <p:grpSp>
        <p:nvGrpSpPr>
          <p:cNvPr id="227" name="object 26"/>
          <p:cNvGrpSpPr/>
          <p:nvPr/>
        </p:nvGrpSpPr>
        <p:grpSpPr>
          <a:xfrm>
            <a:off x="6876360" y="4728600"/>
            <a:ext cx="790200" cy="848160"/>
            <a:chOff x="6876360" y="4728600"/>
            <a:chExt cx="790200" cy="848160"/>
          </a:xfrm>
        </p:grpSpPr>
        <p:sp>
          <p:nvSpPr>
            <p:cNvPr id="228" name="object 27"/>
            <p:cNvSpPr/>
            <p:nvPr/>
          </p:nvSpPr>
          <p:spPr>
            <a:xfrm>
              <a:off x="6876360" y="4728600"/>
              <a:ext cx="790200" cy="848160"/>
            </a:xfrm>
            <a:custGeom>
              <a:avLst/>
              <a:gdLst>
                <a:gd name="textAreaLeft" fmla="*/ 0 w 790200"/>
                <a:gd name="textAreaRight" fmla="*/ 792360 w 790200"/>
                <a:gd name="textAreaTop" fmla="*/ 0 h 848160"/>
                <a:gd name="textAreaBottom" fmla="*/ 850320 h 848160"/>
              </a:gdLst>
              <a:ahLst/>
              <a:rect l="textAreaLeft" t="textAreaTop" r="textAreaRight" b="textAreaBottom"/>
              <a:pathLst>
                <a:path w="792479" h="850264">
                  <a:moveTo>
                    <a:pt x="660272" y="0"/>
                  </a:moveTo>
                  <a:lnTo>
                    <a:pt x="132079" y="0"/>
                  </a:lnTo>
                  <a:lnTo>
                    <a:pt x="90302" y="6733"/>
                  </a:lnTo>
                  <a:lnTo>
                    <a:pt x="54041" y="25482"/>
                  </a:lnTo>
                  <a:lnTo>
                    <a:pt x="25460" y="54073"/>
                  </a:lnTo>
                  <a:lnTo>
                    <a:pt x="6725" y="90331"/>
                  </a:lnTo>
                  <a:lnTo>
                    <a:pt x="0" y="132079"/>
                  </a:lnTo>
                  <a:lnTo>
                    <a:pt x="0" y="718007"/>
                  </a:lnTo>
                  <a:lnTo>
                    <a:pt x="6725" y="759755"/>
                  </a:lnTo>
                  <a:lnTo>
                    <a:pt x="25460" y="796013"/>
                  </a:lnTo>
                  <a:lnTo>
                    <a:pt x="54041" y="824604"/>
                  </a:lnTo>
                  <a:lnTo>
                    <a:pt x="90302" y="843353"/>
                  </a:lnTo>
                  <a:lnTo>
                    <a:pt x="132079" y="850087"/>
                  </a:lnTo>
                  <a:lnTo>
                    <a:pt x="660272" y="850087"/>
                  </a:lnTo>
                  <a:lnTo>
                    <a:pt x="702050" y="843353"/>
                  </a:lnTo>
                  <a:lnTo>
                    <a:pt x="738311" y="824604"/>
                  </a:lnTo>
                  <a:lnTo>
                    <a:pt x="766892" y="796013"/>
                  </a:lnTo>
                  <a:lnTo>
                    <a:pt x="785627" y="759755"/>
                  </a:lnTo>
                  <a:lnTo>
                    <a:pt x="792352" y="718007"/>
                  </a:lnTo>
                  <a:lnTo>
                    <a:pt x="792352" y="132079"/>
                  </a:lnTo>
                  <a:lnTo>
                    <a:pt x="785627" y="90331"/>
                  </a:lnTo>
                  <a:lnTo>
                    <a:pt x="766892" y="54073"/>
                  </a:lnTo>
                  <a:lnTo>
                    <a:pt x="738311" y="25482"/>
                  </a:lnTo>
                  <a:lnTo>
                    <a:pt x="702050" y="6733"/>
                  </a:lnTo>
                  <a:lnTo>
                    <a:pt x="660272"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29" name="object 28"/>
            <p:cNvSpPr/>
            <p:nvPr/>
          </p:nvSpPr>
          <p:spPr>
            <a:xfrm>
              <a:off x="6876360" y="4728600"/>
              <a:ext cx="790200" cy="848160"/>
            </a:xfrm>
            <a:custGeom>
              <a:avLst/>
              <a:gdLst>
                <a:gd name="textAreaLeft" fmla="*/ 0 w 790200"/>
                <a:gd name="textAreaRight" fmla="*/ 792360 w 790200"/>
                <a:gd name="textAreaTop" fmla="*/ 0 h 848160"/>
                <a:gd name="textAreaBottom" fmla="*/ 850320 h 848160"/>
              </a:gdLst>
              <a:ahLst/>
              <a:rect l="textAreaLeft" t="textAreaTop" r="textAreaRight" b="textAreaBottom"/>
              <a:pathLst>
                <a:path w="792479" h="850264">
                  <a:moveTo>
                    <a:pt x="0" y="132079"/>
                  </a:moveTo>
                  <a:lnTo>
                    <a:pt x="6725" y="90331"/>
                  </a:lnTo>
                  <a:lnTo>
                    <a:pt x="25460" y="54073"/>
                  </a:lnTo>
                  <a:lnTo>
                    <a:pt x="54041" y="25482"/>
                  </a:lnTo>
                  <a:lnTo>
                    <a:pt x="90302" y="6733"/>
                  </a:lnTo>
                  <a:lnTo>
                    <a:pt x="132079" y="0"/>
                  </a:lnTo>
                  <a:lnTo>
                    <a:pt x="660272" y="0"/>
                  </a:lnTo>
                  <a:lnTo>
                    <a:pt x="702050" y="6733"/>
                  </a:lnTo>
                  <a:lnTo>
                    <a:pt x="738311" y="25482"/>
                  </a:lnTo>
                  <a:lnTo>
                    <a:pt x="766892" y="54073"/>
                  </a:lnTo>
                  <a:lnTo>
                    <a:pt x="785627" y="90331"/>
                  </a:lnTo>
                  <a:lnTo>
                    <a:pt x="792352" y="132079"/>
                  </a:lnTo>
                  <a:lnTo>
                    <a:pt x="792352" y="718007"/>
                  </a:lnTo>
                  <a:lnTo>
                    <a:pt x="785627" y="759755"/>
                  </a:lnTo>
                  <a:lnTo>
                    <a:pt x="766892" y="796013"/>
                  </a:lnTo>
                  <a:lnTo>
                    <a:pt x="738311" y="824604"/>
                  </a:lnTo>
                  <a:lnTo>
                    <a:pt x="702050" y="843353"/>
                  </a:lnTo>
                  <a:lnTo>
                    <a:pt x="660272" y="850087"/>
                  </a:lnTo>
                  <a:lnTo>
                    <a:pt x="132079" y="850087"/>
                  </a:lnTo>
                  <a:lnTo>
                    <a:pt x="90302" y="843353"/>
                  </a:lnTo>
                  <a:lnTo>
                    <a:pt x="54041" y="824604"/>
                  </a:lnTo>
                  <a:lnTo>
                    <a:pt x="25460" y="796013"/>
                  </a:lnTo>
                  <a:lnTo>
                    <a:pt x="6725" y="759755"/>
                  </a:lnTo>
                  <a:lnTo>
                    <a:pt x="0" y="718007"/>
                  </a:lnTo>
                  <a:lnTo>
                    <a:pt x="0" y="132079"/>
                  </a:lnTo>
                  <a:close/>
                </a:path>
              </a:pathLst>
            </a:custGeom>
            <a:noFill/>
            <a:ln w="26424">
              <a:solidFill>
                <a:srgbClr val="ffffff"/>
              </a:solidFill>
              <a:round/>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grpSp>
      <p:sp>
        <p:nvSpPr>
          <p:cNvPr id="230" name="object 29"/>
          <p:cNvSpPr/>
          <p:nvPr/>
        </p:nvSpPr>
        <p:spPr>
          <a:xfrm>
            <a:off x="7012800" y="4754880"/>
            <a:ext cx="532440" cy="759960"/>
          </a:xfrm>
          <a:prstGeom prst="rect">
            <a:avLst/>
          </a:prstGeom>
          <a:noFill/>
          <a:ln w="0">
            <a:noFill/>
          </a:ln>
        </p:spPr>
        <p:style>
          <a:lnRef idx="0"/>
          <a:fillRef idx="0"/>
          <a:effectRef idx="0"/>
          <a:fontRef idx="minor"/>
        </p:style>
        <p:txBody>
          <a:bodyPr lIns="0" rIns="0" tIns="36720" bIns="0" anchor="t">
            <a:spAutoFit/>
          </a:bodyPr>
          <a:p>
            <a:pPr algn="ctr">
              <a:lnSpc>
                <a:spcPts val="1140"/>
              </a:lnSpc>
              <a:spcBef>
                <a:spcPts val="289"/>
              </a:spcBef>
            </a:pPr>
            <a:r>
              <a:rPr b="0" lang="fr-FR" sz="1100" spc="-1" strike="noStrike">
                <a:solidFill>
                  <a:srgbClr val="ffffff"/>
                </a:solidFill>
                <a:latin typeface="Arial"/>
                <a:ea typeface="DejaVu Sans"/>
              </a:rPr>
              <a:t>Jeu</a:t>
            </a:r>
            <a:r>
              <a:rPr b="0" lang="fr-FR" sz="1100" spc="-21" strike="noStrike">
                <a:solidFill>
                  <a:srgbClr val="ffffff"/>
                </a:solidFill>
                <a:latin typeface="Arial"/>
                <a:ea typeface="DejaVu Sans"/>
              </a:rPr>
              <a:t> </a:t>
            </a:r>
            <a:r>
              <a:rPr b="0" lang="fr-FR" sz="1100" spc="-12" strike="noStrike">
                <a:solidFill>
                  <a:srgbClr val="ffffff"/>
                </a:solidFill>
                <a:latin typeface="Arial"/>
                <a:ea typeface="DejaVu Sans"/>
              </a:rPr>
              <a:t>final </a:t>
            </a:r>
            <a:r>
              <a:rPr b="0" i="1" lang="fr-FR" sz="1100" spc="-21" strike="noStrike">
                <a:solidFill>
                  <a:srgbClr val="ffffff"/>
                </a:solidFill>
                <a:latin typeface="Arial"/>
                <a:ea typeface="DejaVu Sans"/>
              </a:rPr>
              <a:t>avec </a:t>
            </a:r>
            <a:r>
              <a:rPr b="0" i="1" lang="fr-FR" sz="1100" spc="-12" strike="noStrike">
                <a:solidFill>
                  <a:srgbClr val="ffffff"/>
                </a:solidFill>
                <a:latin typeface="Arial"/>
                <a:ea typeface="DejaVu Sans"/>
              </a:rPr>
              <a:t>Energy </a:t>
            </a:r>
            <a:r>
              <a:rPr b="0" i="1" lang="fr-FR" sz="1100" spc="-21" strike="noStrike">
                <a:solidFill>
                  <a:srgbClr val="ffffff"/>
                </a:solidFill>
                <a:latin typeface="Arial"/>
                <a:ea typeface="DejaVu Sans"/>
              </a:rPr>
              <a:t>Star </a:t>
            </a:r>
            <a:r>
              <a:rPr b="0" i="1" lang="fr-FR" sz="1100" spc="-12" strike="noStrike">
                <a:solidFill>
                  <a:srgbClr val="ffffff"/>
                </a:solidFill>
                <a:latin typeface="Arial"/>
                <a:ea typeface="DejaVu Sans"/>
              </a:rPr>
              <a:t>Score</a:t>
            </a:r>
            <a:endParaRPr b="0" lang="fr-FR"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31" name="object 2"/>
          <p:cNvSpPr/>
          <p:nvPr/>
        </p:nvSpPr>
        <p:spPr>
          <a:xfrm>
            <a:off x="0" y="360"/>
            <a:ext cx="9141840" cy="302760"/>
          </a:xfrm>
          <a:custGeom>
            <a:avLst/>
            <a:gdLst>
              <a:gd name="textAreaLeft" fmla="*/ 0 w 9141840"/>
              <a:gd name="textAreaRight" fmla="*/ 9144000 w 9141840"/>
              <a:gd name="textAreaTop" fmla="*/ 0 h 302760"/>
              <a:gd name="textAreaBottom" fmla="*/ 304920 h 302760"/>
            </a:gdLst>
            <a:ahLst/>
            <a:rect l="textAreaLeft" t="textAreaTop" r="textAreaRight" b="textAreaBottom"/>
            <a:pathLst>
              <a:path w="9144000" h="304800">
                <a:moveTo>
                  <a:pt x="9144000" y="0"/>
                </a:moveTo>
                <a:lnTo>
                  <a:pt x="0" y="0"/>
                </a:lnTo>
                <a:lnTo>
                  <a:pt x="0" y="304800"/>
                </a:lnTo>
                <a:lnTo>
                  <a:pt x="9144000" y="304800"/>
                </a:lnTo>
                <a:lnTo>
                  <a:pt x="9144000" y="0"/>
                </a:lnTo>
                <a:close/>
              </a:path>
            </a:pathLst>
          </a:custGeom>
          <a:solidFill>
            <a:srgbClr val="92a199"/>
          </a:solidFill>
          <a:ln w="0">
            <a:noFill/>
          </a:ln>
        </p:spPr>
        <p:style>
          <a:lnRef idx="0"/>
          <a:fillRef idx="0"/>
          <a:effectRef idx="0"/>
          <a:fontRef idx="minor"/>
        </p:style>
        <p:txBody>
          <a:bodyPr lIns="0" rIns="0" tIns="0" bIns="0" anchor="t">
            <a:noAutofit/>
          </a:bodyPr>
          <a:p>
            <a:pPr>
              <a:lnSpc>
                <a:spcPct val="100000"/>
              </a:lnSpc>
            </a:pPr>
            <a:endParaRPr b="0" lang="fr-FR" sz="1800" spc="-1" strike="noStrike">
              <a:solidFill>
                <a:srgbClr val="000000"/>
              </a:solidFill>
              <a:latin typeface="Arial"/>
              <a:ea typeface="DejaVu Sans"/>
            </a:endParaRPr>
          </a:p>
        </p:txBody>
      </p:sp>
      <p:sp>
        <p:nvSpPr>
          <p:cNvPr id="232" name="PlaceHolder 1"/>
          <p:cNvSpPr>
            <a:spLocks noGrp="1"/>
          </p:cNvSpPr>
          <p:nvPr>
            <p:ph type="title"/>
          </p:nvPr>
        </p:nvSpPr>
        <p:spPr>
          <a:xfrm>
            <a:off x="107280" y="346680"/>
            <a:ext cx="2441160" cy="96480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0" lang="fr-FR" sz="4000" spc="-92" strike="noStrike">
                <a:solidFill>
                  <a:srgbClr val="d2523b"/>
                </a:solidFill>
                <a:latin typeface="Arial"/>
              </a:rPr>
              <a:t>Exploration</a:t>
            </a:r>
            <a:endParaRPr b="0" lang="fr-FR" sz="4000" spc="-1" strike="noStrike">
              <a:solidFill>
                <a:srgbClr val="000000"/>
              </a:solidFill>
              <a:latin typeface="Arial"/>
            </a:endParaRPr>
          </a:p>
        </p:txBody>
      </p:sp>
      <p:sp>
        <p:nvSpPr>
          <p:cNvPr id="233" name="object 4"/>
          <p:cNvSpPr/>
          <p:nvPr/>
        </p:nvSpPr>
        <p:spPr>
          <a:xfrm>
            <a:off x="7700040" y="26640"/>
            <a:ext cx="122760" cy="2260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fr-FR" sz="1400" spc="-1" strike="noStrike">
                <a:solidFill>
                  <a:srgbClr val="ffffff"/>
                </a:solidFill>
                <a:latin typeface="Arial"/>
                <a:ea typeface="DejaVu Sans"/>
              </a:rPr>
              <a:t>9</a:t>
            </a:r>
            <a:endParaRPr b="0" lang="fr-FR" sz="1400" spc="-1" strike="noStrike">
              <a:solidFill>
                <a:srgbClr val="000000"/>
              </a:solidFill>
              <a:latin typeface="Arial"/>
            </a:endParaRPr>
          </a:p>
        </p:txBody>
      </p:sp>
      <p:pic>
        <p:nvPicPr>
          <p:cNvPr id="234" name="object 5" descr=""/>
          <p:cNvPicPr/>
          <p:nvPr/>
        </p:nvPicPr>
        <p:blipFill>
          <a:blip r:embed="rId1"/>
          <a:stretch/>
        </p:blipFill>
        <p:spPr>
          <a:xfrm>
            <a:off x="251640" y="877680"/>
            <a:ext cx="4265280" cy="2235600"/>
          </a:xfrm>
          <a:prstGeom prst="rect">
            <a:avLst/>
          </a:prstGeom>
          <a:ln w="0">
            <a:noFill/>
          </a:ln>
        </p:spPr>
      </p:pic>
      <p:pic>
        <p:nvPicPr>
          <p:cNvPr id="235" name="object 6" descr=""/>
          <p:cNvPicPr/>
          <p:nvPr/>
        </p:nvPicPr>
        <p:blipFill>
          <a:blip r:embed="rId2"/>
          <a:stretch/>
        </p:blipFill>
        <p:spPr>
          <a:xfrm>
            <a:off x="370080" y="3209760"/>
            <a:ext cx="4111560" cy="2162520"/>
          </a:xfrm>
          <a:prstGeom prst="rect">
            <a:avLst/>
          </a:prstGeom>
          <a:ln w="0">
            <a:noFill/>
          </a:ln>
        </p:spPr>
      </p:pic>
      <p:pic>
        <p:nvPicPr>
          <p:cNvPr id="236" name="object 7" descr=""/>
          <p:cNvPicPr/>
          <p:nvPr/>
        </p:nvPicPr>
        <p:blipFill>
          <a:blip r:embed="rId3"/>
          <a:stretch/>
        </p:blipFill>
        <p:spPr>
          <a:xfrm>
            <a:off x="4880520" y="918360"/>
            <a:ext cx="4050360" cy="2179080"/>
          </a:xfrm>
          <a:prstGeom prst="rect">
            <a:avLst/>
          </a:prstGeom>
          <a:ln w="0">
            <a:noFill/>
          </a:ln>
        </p:spPr>
      </p:pic>
      <p:pic>
        <p:nvPicPr>
          <p:cNvPr id="237" name="object 8" descr=""/>
          <p:cNvPicPr/>
          <p:nvPr/>
        </p:nvPicPr>
        <p:blipFill>
          <a:blip r:embed="rId4"/>
          <a:stretch/>
        </p:blipFill>
        <p:spPr>
          <a:xfrm>
            <a:off x="4808520" y="3300120"/>
            <a:ext cx="4118760" cy="21664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20952</TotalTime>
  <Application>LibreOffice/7.5.1.2$Windows_X86_64 LibreOffice_project/fcbaee479e84c6cd81291587d2ee68cba099e129</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2023-05-08T09:14:09Z</dcterms:created>
  <dc:creator>Vincent Koussouros</dc:creator>
  <dc:description/>
  <dc:language>fr-FR</dc:language>
  <cp:lastModifiedBy/>
  <dcterms:modified xsi:type="dcterms:W3CDTF">2023-07-07T11:57:59Z</dcterms:modified>
  <cp:revision>40</cp:revision>
  <dc:subject/>
  <dc:title>Projet 4 – Anticipez les besoins en consommation électrique de bâtiments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2019-12-27T00:00:00Z</vt:filetime>
  </property>
  <property fmtid="{D5CDD505-2E9C-101B-9397-08002B2CF9AE}" pid="3" name="Creator">
    <vt:lpwstr>Microsoft® PowerPoint® 2010</vt:lpwstr>
  </property>
  <property fmtid="{D5CDD505-2E9C-101B-9397-08002B2CF9AE}" pid="4" name="LastSaved">
    <vt:filetime>2023-05-08T00:00:00Z</vt:filetime>
  </property>
  <property fmtid="{D5CDD505-2E9C-101B-9397-08002B2CF9AE}" pid="5" name="PresentationFormat">
    <vt:lpwstr>On-screen Show (4:3)</vt:lpwstr>
  </property>
  <property fmtid="{D5CDD505-2E9C-101B-9397-08002B2CF9AE}" pid="6" name="Producer">
    <vt:lpwstr>Microsoft® PowerPoint® 2010</vt:lpwstr>
  </property>
</Properties>
</file>