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33.png" ContentType="image/png"/>
  <Override PartName="/ppt/media/image11.png" ContentType="image/png"/>
  <Override PartName="/ppt/media/image6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87F91-37AD-4C39-A9AD-5DB7FFF415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5D261-5845-4A38-AB95-6D8B15F2DE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5F89E-90EE-49DE-9C1B-FB0994A99B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9ED21-31D1-4A4F-9255-D027070930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759B8-D41E-4640-AA2A-6615B51923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CBBD8C-E13E-4D80-8292-F129BA93F2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11B827-71FE-44A7-AF0E-46917F54DE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04CD6-3B53-4B7D-B0B4-C5B2C84A4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038144-487C-493C-90EB-C458696120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43B59B-C7A1-409E-8D55-D2E2F86A09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A549F-2441-45B1-B903-51481DB2A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32DD7-9145-4B49-BB81-3158A0E3A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A465E5-CE3C-4D98-97B6-DFB960DB8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3701C9-BD3A-421F-B9A5-DDFC575F8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421758-3379-4CB1-9FC7-5A648AA28D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39825A-7959-4A95-BDBB-17705892CB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0413DF-2CE8-47A1-9CDF-3CF48D2109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582DC-CD40-4143-A19B-CCBC5341C4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7A5CA7-F369-46A8-82D9-C8300B8402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8D4964-E7BA-45BA-94EA-E282AC50D2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4C1CF4-573C-4F0D-8DF1-808572EC3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9371DA-84DD-4BCF-A05E-C8371BF57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174A7-8D9D-498C-85F5-D242559098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D8BC68-BD50-405C-8CD5-883EDD2F5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F68164-D543-43BF-9964-EB6F4B0BD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35226E-AC54-42E9-8E3A-4DCA7F3725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55B0E1-AF81-41C8-93CE-B7BF670F35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88758A-C0F8-411A-9BC3-E2975C9534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ED2450-B683-41A5-A66F-5D2C828CEE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0A41C5-83F3-46BE-80E3-1645D40BD5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17CE62-DF40-4085-A564-8914B669E6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73D5E8-F28F-4BBF-AF0B-120A510051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D623D9-6CBE-470F-8900-103C8BFC64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1E302-8F75-4762-ADEE-E65E327F8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BA0A18-91CC-49BE-9E74-592671C34A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2CAB73-3F8D-44E3-9F64-4A9245978E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382B02-F321-4732-8033-F94BC1E392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A2E56B-8A11-4CC4-9726-6A27E349BB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45B6A3-1F0E-4DFB-A268-04BC8F790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67AF64B-4226-4D8A-AEC6-F219DA59C7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4A5924-1288-4BD6-B616-58661B212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80A122-FACC-476F-96CA-8FFD7CA45B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3366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06792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D5752B-C0B8-4C0B-B06E-802E5B3B7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F3F7E-ADB8-47B5-BF58-D62CBECEC6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0DD87-0CFE-4642-9DB7-DFE525BC7C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0DB07-8C61-4A70-BFBF-AF7713DF8E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06792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DB81A-AE1F-4DAD-A94E-C135786F20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3366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06792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AEB2C-7257-4E83-8130-D5B8F8CF37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685800" y="28317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FD5BB-58EA-4939-91C9-E5B19D463254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B6480D-7736-4093-98FB-B35A06099D6C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6"/>
          <p:cNvSpPr/>
          <p:nvPr/>
        </p:nvSpPr>
        <p:spPr>
          <a:xfrm>
            <a:off x="0" y="374040"/>
            <a:ext cx="9141840" cy="533880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5338800"/>
              <a:gd name="textAreaBottom" fmla="*/ 5340960 h 533880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7"/>
          <p:cNvSpPr/>
          <p:nvPr/>
        </p:nvSpPr>
        <p:spPr>
          <a:xfrm>
            <a:off x="0" y="304560"/>
            <a:ext cx="9141840" cy="6768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67680"/>
              <a:gd name="textAreaBottom" fmla="*/ 69840 h 6768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bg object 18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9"/>
          <p:cNvSpPr/>
          <p:nvPr/>
        </p:nvSpPr>
        <p:spPr>
          <a:xfrm>
            <a:off x="731520" y="38325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6C621A-D846-4C06-88A8-F9531127672E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 hidden="1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6"/>
          <p:cNvSpPr/>
          <p:nvPr/>
        </p:nvSpPr>
        <p:spPr>
          <a:xfrm>
            <a:off x="0" y="374040"/>
            <a:ext cx="9141840" cy="533880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5338800"/>
              <a:gd name="textAreaBottom" fmla="*/ 5340960 h 533880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7"/>
          <p:cNvSpPr/>
          <p:nvPr/>
        </p:nvSpPr>
        <p:spPr>
          <a:xfrm>
            <a:off x="0" y="304560"/>
            <a:ext cx="9141840" cy="6768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67680"/>
              <a:gd name="textAreaBottom" fmla="*/ 69840 h 6768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bg object 18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bg object 19"/>
          <p:cNvSpPr/>
          <p:nvPr/>
        </p:nvSpPr>
        <p:spPr>
          <a:xfrm>
            <a:off x="731520" y="3832560"/>
            <a:ext cx="7846560" cy="360"/>
          </a:xfrm>
          <a:custGeom>
            <a:avLst/>
            <a:gdLst>
              <a:gd name="textAreaLeft" fmla="*/ 0 w 7846560"/>
              <a:gd name="textAreaRight" fmla="*/ 7848720 w 7846560"/>
              <a:gd name="textAreaTop" fmla="*/ 0 h 360"/>
              <a:gd name="textAreaBottom" fmla="*/ 1152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3108960" y="5314680"/>
            <a:ext cx="292392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905CBC-BD10-4282-88A4-1B306D910E3E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457200" y="5314680"/>
            <a:ext cx="210096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26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25.png"/><Relationship Id="rId16" Type="http://schemas.openxmlformats.org/officeDocument/2006/relationships/image" Target="../media/image32.png"/><Relationship Id="rId17" Type="http://schemas.openxmlformats.org/officeDocument/2006/relationships/image" Target="../media/image25.png"/><Relationship Id="rId18" Type="http://schemas.openxmlformats.org/officeDocument/2006/relationships/image" Target="../media/image29.png"/><Relationship Id="rId19" Type="http://schemas.openxmlformats.org/officeDocument/2006/relationships/image" Target="../media/image29.png"/><Relationship Id="rId20" Type="http://schemas.openxmlformats.org/officeDocument/2006/relationships/image" Target="../media/image33.png"/><Relationship Id="rId21" Type="http://schemas.openxmlformats.org/officeDocument/2006/relationships/image" Target="../media/image25.png"/><Relationship Id="rId22" Type="http://schemas.openxmlformats.org/officeDocument/2006/relationships/image" Target="../media/image32.png"/><Relationship Id="rId23" Type="http://schemas.openxmlformats.org/officeDocument/2006/relationships/image" Target="../media/image25.png"/><Relationship Id="rId24" Type="http://schemas.openxmlformats.org/officeDocument/2006/relationships/image" Target="../media/image29.png"/><Relationship Id="rId25" Type="http://schemas.openxmlformats.org/officeDocument/2006/relationships/image" Target="../media/image29.png"/><Relationship Id="rId26" Type="http://schemas.openxmlformats.org/officeDocument/2006/relationships/image" Target="../media/image33.png"/><Relationship Id="rId27" Type="http://schemas.openxmlformats.org/officeDocument/2006/relationships/image" Target="../media/image26.png"/><Relationship Id="rId28" Type="http://schemas.openxmlformats.org/officeDocument/2006/relationships/image" Target="../media/image31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4640" y="848160"/>
            <a:ext cx="7707240" cy="1839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PROJET</a:t>
            </a:r>
            <a:r>
              <a:rPr b="0" lang="fr-FR" sz="4000" spc="69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4</a:t>
            </a:r>
            <a:r>
              <a:rPr b="0" lang="fr-FR" sz="4000" spc="73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–</a:t>
            </a:r>
            <a:r>
              <a:rPr b="0" lang="fr-FR" sz="4000" spc="75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«</a:t>
            </a:r>
            <a:r>
              <a:rPr b="0" lang="fr-FR" sz="4000" spc="76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ANTICIPEZ</a:t>
            </a:r>
            <a:r>
              <a:rPr b="0" lang="fr-FR" sz="4000" spc="73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LES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BESOINS</a:t>
            </a:r>
            <a:r>
              <a:rPr b="0" lang="fr-FR" sz="4000" spc="55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58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CONSOMMATION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ÉLECTRIQUE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BÂTIMENTS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64640" y="2873520"/>
            <a:ext cx="2926440" cy="3324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9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7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4" descr=""/>
          <p:cNvPicPr/>
          <p:nvPr/>
        </p:nvPicPr>
        <p:blipFill>
          <a:blip r:embed="rId1"/>
          <a:stretch/>
        </p:blipFill>
        <p:spPr>
          <a:xfrm>
            <a:off x="8100360" y="4585320"/>
            <a:ext cx="717840" cy="717840"/>
          </a:xfrm>
          <a:prstGeom prst="rect">
            <a:avLst/>
          </a:prstGeom>
          <a:ln w="0">
            <a:noFill/>
          </a:ln>
        </p:spPr>
      </p:pic>
      <p:sp>
        <p:nvSpPr>
          <p:cNvPr id="181" name="object 5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5580000" y="204120"/>
            <a:ext cx="331812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64080" indent="-52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Exploration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52" strike="noStrike">
                <a:solidFill>
                  <a:srgbClr val="d2523b"/>
                </a:solidFill>
                <a:latin typeface="Arial"/>
                <a:ea typeface="DejaVu Sans"/>
              </a:rPr>
              <a:t>: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4"/>
          <p:cNvSpPr/>
          <p:nvPr/>
        </p:nvSpPr>
        <p:spPr>
          <a:xfrm>
            <a:off x="4520160" y="1185840"/>
            <a:ext cx="32724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34"/>
              </a:lnSpc>
            </a:pPr>
            <a:r>
              <a:rPr b="1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XXX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5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object 6" descr=""/>
          <p:cNvPicPr/>
          <p:nvPr/>
        </p:nvPicPr>
        <p:blipFill>
          <a:blip r:embed="rId1"/>
          <a:stretch/>
        </p:blipFill>
        <p:spPr>
          <a:xfrm>
            <a:off x="0" y="378720"/>
            <a:ext cx="5587200" cy="5298480"/>
          </a:xfrm>
          <a:prstGeom prst="rect">
            <a:avLst/>
          </a:prstGeom>
          <a:ln w="0">
            <a:noFill/>
          </a:ln>
        </p:spPr>
      </p:pic>
      <p:sp>
        <p:nvSpPr>
          <p:cNvPr id="243" name="object 7"/>
          <p:cNvSpPr/>
          <p:nvPr/>
        </p:nvSpPr>
        <p:spPr>
          <a:xfrm>
            <a:off x="5587920" y="1117440"/>
            <a:ext cx="3271320" cy="13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Majeurs: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Consommation: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avec: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Electricity,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NaturalGas,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TotalGhGEmission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8"/>
          <p:cNvSpPr/>
          <p:nvPr/>
        </p:nvSpPr>
        <p:spPr>
          <a:xfrm>
            <a:off x="5587920" y="2782800"/>
            <a:ext cx="3352680" cy="26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Emissions:</a:t>
            </a:r>
            <a:r>
              <a:rPr b="0" lang="fr-FR" sz="13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Mêmes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corrélations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(dans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moindre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mesure)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importante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Autres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notables: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NumberOfFloor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Second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Electricity</a:t>
            </a:r>
            <a:r>
              <a:rPr b="0" lang="fr-FR" sz="900" spc="43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9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PropertyFGABuilding(s)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  <a:tab algn="l" pos="470520"/>
              </a:tabLst>
            </a:pPr>
            <a:endParaRPr b="0" lang="fr-FR" sz="85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corrélation notable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01000" y="2264040"/>
            <a:ext cx="6038640" cy="2415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br>
              <a:rPr sz="4800"/>
            </a:b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TotalGHGEmissions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7700040" y="26640"/>
            <a:ext cx="203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object 2"/>
          <p:cNvGrpSpPr/>
          <p:nvPr/>
        </p:nvGrpSpPr>
        <p:grpSpPr>
          <a:xfrm>
            <a:off x="2267640" y="1272960"/>
            <a:ext cx="4692960" cy="3598200"/>
            <a:chOff x="2267640" y="1272960"/>
            <a:chExt cx="4692960" cy="3598200"/>
          </a:xfrm>
        </p:grpSpPr>
        <p:sp>
          <p:nvSpPr>
            <p:cNvPr id="248" name="object 3"/>
            <p:cNvSpPr/>
            <p:nvPr/>
          </p:nvSpPr>
          <p:spPr>
            <a:xfrm>
              <a:off x="2267640" y="1272960"/>
              <a:ext cx="4692960" cy="3598200"/>
            </a:xfrm>
            <a:custGeom>
              <a:avLst/>
              <a:gdLst>
                <a:gd name="textAreaLeft" fmla="*/ 0 w 4692960"/>
                <a:gd name="textAreaRight" fmla="*/ 4695120 w 4692960"/>
                <a:gd name="textAreaTop" fmla="*/ 0 h 3598200"/>
                <a:gd name="textAreaBottom" fmla="*/ 3600360 h 359820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4695063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4695063" y="3600450"/>
                  </a:lnTo>
                  <a:lnTo>
                    <a:pt x="4695063" y="0"/>
                  </a:lnTo>
                  <a:close/>
                </a:path>
              </a:pathLst>
            </a:custGeom>
            <a:solidFill>
              <a:srgbClr val="e9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4"/>
            <p:cNvSpPr/>
            <p:nvPr/>
          </p:nvSpPr>
          <p:spPr>
            <a:xfrm>
              <a:off x="2267640" y="1272960"/>
              <a:ext cx="4692960" cy="3598200"/>
            </a:xfrm>
            <a:custGeom>
              <a:avLst/>
              <a:gdLst>
                <a:gd name="textAreaLeft" fmla="*/ 0 w 4692960"/>
                <a:gd name="textAreaRight" fmla="*/ 4695120 w 4692960"/>
                <a:gd name="textAreaTop" fmla="*/ 0 h 3598200"/>
                <a:gd name="textAreaBottom" fmla="*/ 3600360 h 359820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0" y="3600450"/>
                  </a:moveTo>
                  <a:lnTo>
                    <a:pt x="4695063" y="3600450"/>
                  </a:lnTo>
                  <a:lnTo>
                    <a:pt x="4695063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5"/>
            <p:cNvSpPr/>
            <p:nvPr/>
          </p:nvSpPr>
          <p:spPr>
            <a:xfrm>
              <a:off x="227160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69" h="358139">
                  <a:moveTo>
                    <a:pt x="152907" y="0"/>
                  </a:moveTo>
                  <a:lnTo>
                    <a:pt x="152907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7" y="286257"/>
                  </a:lnTo>
                  <a:lnTo>
                    <a:pt x="152907" y="357758"/>
                  </a:lnTo>
                  <a:lnTo>
                    <a:pt x="305815" y="178815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6"/>
            <p:cNvSpPr/>
            <p:nvPr/>
          </p:nvSpPr>
          <p:spPr>
            <a:xfrm>
              <a:off x="27043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06" y="0"/>
                  </a:moveTo>
                  <a:lnTo>
                    <a:pt x="137160" y="0"/>
                  </a:lnTo>
                  <a:lnTo>
                    <a:pt x="93780" y="6999"/>
                  </a:lnTo>
                  <a:lnTo>
                    <a:pt x="56125" y="26489"/>
                  </a:lnTo>
                  <a:lnTo>
                    <a:pt x="26444" y="56208"/>
                  </a:lnTo>
                  <a:lnTo>
                    <a:pt x="6986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86" y="1278848"/>
                  </a:lnTo>
                  <a:lnTo>
                    <a:pt x="26444" y="1316534"/>
                  </a:lnTo>
                  <a:lnTo>
                    <a:pt x="56125" y="1346253"/>
                  </a:lnTo>
                  <a:lnTo>
                    <a:pt x="93780" y="1365743"/>
                  </a:lnTo>
                  <a:lnTo>
                    <a:pt x="137160" y="1372743"/>
                  </a:lnTo>
                  <a:lnTo>
                    <a:pt x="1305306" y="1372743"/>
                  </a:lnTo>
                  <a:lnTo>
                    <a:pt x="1348698" y="1365743"/>
                  </a:lnTo>
                  <a:lnTo>
                    <a:pt x="1386384" y="1346253"/>
                  </a:lnTo>
                  <a:lnTo>
                    <a:pt x="1416103" y="1316534"/>
                  </a:lnTo>
                  <a:lnTo>
                    <a:pt x="1435593" y="1278848"/>
                  </a:lnTo>
                  <a:lnTo>
                    <a:pt x="1442592" y="1235456"/>
                  </a:lnTo>
                  <a:lnTo>
                    <a:pt x="1442592" y="137287"/>
                  </a:lnTo>
                  <a:lnTo>
                    <a:pt x="1435593" y="93894"/>
                  </a:lnTo>
                  <a:lnTo>
                    <a:pt x="1416103" y="56208"/>
                  </a:lnTo>
                  <a:lnTo>
                    <a:pt x="1386384" y="26489"/>
                  </a:lnTo>
                  <a:lnTo>
                    <a:pt x="1348698" y="6999"/>
                  </a:lnTo>
                  <a:lnTo>
                    <a:pt x="130530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7"/>
            <p:cNvSpPr/>
            <p:nvPr/>
          </p:nvSpPr>
          <p:spPr>
            <a:xfrm>
              <a:off x="27043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86" y="93894"/>
                  </a:lnTo>
                  <a:lnTo>
                    <a:pt x="26444" y="56208"/>
                  </a:lnTo>
                  <a:lnTo>
                    <a:pt x="56125" y="26489"/>
                  </a:lnTo>
                  <a:lnTo>
                    <a:pt x="93780" y="6999"/>
                  </a:lnTo>
                  <a:lnTo>
                    <a:pt x="137160" y="0"/>
                  </a:lnTo>
                  <a:lnTo>
                    <a:pt x="1305306" y="0"/>
                  </a:lnTo>
                  <a:lnTo>
                    <a:pt x="1348698" y="6999"/>
                  </a:lnTo>
                  <a:lnTo>
                    <a:pt x="1386384" y="26489"/>
                  </a:lnTo>
                  <a:lnTo>
                    <a:pt x="1416103" y="56208"/>
                  </a:lnTo>
                  <a:lnTo>
                    <a:pt x="1435593" y="93894"/>
                  </a:lnTo>
                  <a:lnTo>
                    <a:pt x="1442592" y="137287"/>
                  </a:lnTo>
                  <a:lnTo>
                    <a:pt x="1442592" y="1235456"/>
                  </a:lnTo>
                  <a:lnTo>
                    <a:pt x="1435593" y="1278848"/>
                  </a:lnTo>
                  <a:lnTo>
                    <a:pt x="1416103" y="1316534"/>
                  </a:lnTo>
                  <a:lnTo>
                    <a:pt x="1386384" y="1346253"/>
                  </a:lnTo>
                  <a:lnTo>
                    <a:pt x="1348698" y="1365743"/>
                  </a:lnTo>
                  <a:lnTo>
                    <a:pt x="1305306" y="1372743"/>
                  </a:lnTo>
                  <a:lnTo>
                    <a:pt x="137160" y="1372743"/>
                  </a:lnTo>
                  <a:lnTo>
                    <a:pt x="93780" y="1365743"/>
                  </a:lnTo>
                  <a:lnTo>
                    <a:pt x="56125" y="1346253"/>
                  </a:lnTo>
                  <a:lnTo>
                    <a:pt x="26444" y="1316534"/>
                  </a:lnTo>
                  <a:lnTo>
                    <a:pt x="6986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5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bject 9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5" name="object 10"/>
          <p:cNvGrpSpPr/>
          <p:nvPr/>
        </p:nvGrpSpPr>
        <p:grpSpPr>
          <a:xfrm>
            <a:off x="684720" y="2126880"/>
            <a:ext cx="1440720" cy="1370880"/>
            <a:chOff x="684720" y="2126880"/>
            <a:chExt cx="1440720" cy="1370880"/>
          </a:xfrm>
        </p:grpSpPr>
        <p:sp>
          <p:nvSpPr>
            <p:cNvPr id="256" name="object 11"/>
            <p:cNvSpPr/>
            <p:nvPr/>
          </p:nvSpPr>
          <p:spPr>
            <a:xfrm>
              <a:off x="6847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56" y="0"/>
                  </a:moveTo>
                  <a:lnTo>
                    <a:pt x="137274" y="0"/>
                  </a:lnTo>
                  <a:lnTo>
                    <a:pt x="93888" y="6999"/>
                  </a:lnTo>
                  <a:lnTo>
                    <a:pt x="56205" y="26489"/>
                  </a:lnTo>
                  <a:lnTo>
                    <a:pt x="26488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8" y="1316534"/>
                  </a:lnTo>
                  <a:lnTo>
                    <a:pt x="56205" y="1346253"/>
                  </a:lnTo>
                  <a:lnTo>
                    <a:pt x="93888" y="1365743"/>
                  </a:lnTo>
                  <a:lnTo>
                    <a:pt x="137274" y="1372743"/>
                  </a:lnTo>
                  <a:lnTo>
                    <a:pt x="1305356" y="1372743"/>
                  </a:lnTo>
                  <a:lnTo>
                    <a:pt x="1348749" y="1365743"/>
                  </a:lnTo>
                  <a:lnTo>
                    <a:pt x="1386435" y="1346253"/>
                  </a:lnTo>
                  <a:lnTo>
                    <a:pt x="1416154" y="1316534"/>
                  </a:lnTo>
                  <a:lnTo>
                    <a:pt x="1435644" y="1278848"/>
                  </a:lnTo>
                  <a:lnTo>
                    <a:pt x="1442643" y="1235456"/>
                  </a:lnTo>
                  <a:lnTo>
                    <a:pt x="1442643" y="137287"/>
                  </a:lnTo>
                  <a:lnTo>
                    <a:pt x="1435644" y="93894"/>
                  </a:lnTo>
                  <a:lnTo>
                    <a:pt x="1416154" y="56208"/>
                  </a:lnTo>
                  <a:lnTo>
                    <a:pt x="1386435" y="26489"/>
                  </a:lnTo>
                  <a:lnTo>
                    <a:pt x="1348749" y="6999"/>
                  </a:lnTo>
                  <a:lnTo>
                    <a:pt x="130535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object 12"/>
            <p:cNvSpPr/>
            <p:nvPr/>
          </p:nvSpPr>
          <p:spPr>
            <a:xfrm>
              <a:off x="684720" y="2126880"/>
              <a:ext cx="1440720" cy="1370880"/>
            </a:xfrm>
            <a:custGeom>
              <a:avLst/>
              <a:gdLst>
                <a:gd name="textAreaLeft" fmla="*/ 0 w 1440720"/>
                <a:gd name="textAreaRight" fmla="*/ 1442880 w 144072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8" y="56208"/>
                  </a:lnTo>
                  <a:lnTo>
                    <a:pt x="56205" y="26489"/>
                  </a:lnTo>
                  <a:lnTo>
                    <a:pt x="93888" y="6999"/>
                  </a:lnTo>
                  <a:lnTo>
                    <a:pt x="137274" y="0"/>
                  </a:lnTo>
                  <a:lnTo>
                    <a:pt x="1305356" y="0"/>
                  </a:lnTo>
                  <a:lnTo>
                    <a:pt x="1348749" y="6999"/>
                  </a:lnTo>
                  <a:lnTo>
                    <a:pt x="1386435" y="26489"/>
                  </a:lnTo>
                  <a:lnTo>
                    <a:pt x="1416154" y="56208"/>
                  </a:lnTo>
                  <a:lnTo>
                    <a:pt x="1435644" y="93894"/>
                  </a:lnTo>
                  <a:lnTo>
                    <a:pt x="1442643" y="137287"/>
                  </a:lnTo>
                  <a:lnTo>
                    <a:pt x="1442643" y="1235456"/>
                  </a:lnTo>
                  <a:lnTo>
                    <a:pt x="1435644" y="1278848"/>
                  </a:lnTo>
                  <a:lnTo>
                    <a:pt x="1416154" y="1316534"/>
                  </a:lnTo>
                  <a:lnTo>
                    <a:pt x="1386435" y="1346253"/>
                  </a:lnTo>
                  <a:lnTo>
                    <a:pt x="1348749" y="1365743"/>
                  </a:lnTo>
                  <a:lnTo>
                    <a:pt x="1305356" y="1372743"/>
                  </a:lnTo>
                  <a:lnTo>
                    <a:pt x="137274" y="1372743"/>
                  </a:lnTo>
                  <a:lnTo>
                    <a:pt x="93888" y="1365743"/>
                  </a:lnTo>
                  <a:lnTo>
                    <a:pt x="56205" y="1346253"/>
                  </a:lnTo>
                  <a:lnTo>
                    <a:pt x="26488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8" name="object 13"/>
          <p:cNvSpPr/>
          <p:nvPr/>
        </p:nvSpPr>
        <p:spPr>
          <a:xfrm>
            <a:off x="819000" y="2312640"/>
            <a:ext cx="117144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Séparation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565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2640" indent="-1440" algn="ctr">
              <a:lnSpc>
                <a:spcPct val="86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train/ validation/ </a:t>
            </a:r>
            <a:r>
              <a:rPr b="0" i="1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14"/>
          <p:cNvSpPr/>
          <p:nvPr/>
        </p:nvSpPr>
        <p:spPr>
          <a:xfrm>
            <a:off x="2842560" y="2585520"/>
            <a:ext cx="11782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9000" indent="-936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Définition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grille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object 15"/>
          <p:cNvGrpSpPr/>
          <p:nvPr/>
        </p:nvGrpSpPr>
        <p:grpSpPr>
          <a:xfrm>
            <a:off x="4291200" y="2126880"/>
            <a:ext cx="2140560" cy="1370880"/>
            <a:chOff x="4291200" y="2126880"/>
            <a:chExt cx="2140560" cy="1370880"/>
          </a:xfrm>
        </p:grpSpPr>
        <p:sp>
          <p:nvSpPr>
            <p:cNvPr id="261" name="object 16"/>
            <p:cNvSpPr/>
            <p:nvPr/>
          </p:nvSpPr>
          <p:spPr>
            <a:xfrm>
              <a:off x="429120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2908" y="0"/>
                  </a:moveTo>
                  <a:lnTo>
                    <a:pt x="152908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8" y="286257"/>
                  </a:lnTo>
                  <a:lnTo>
                    <a:pt x="152908" y="357758"/>
                  </a:lnTo>
                  <a:lnTo>
                    <a:pt x="305816" y="178815"/>
                  </a:lnTo>
                  <a:lnTo>
                    <a:pt x="152908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object 17"/>
            <p:cNvSpPr/>
            <p:nvPr/>
          </p:nvSpPr>
          <p:spPr>
            <a:xfrm>
              <a:off x="4723920" y="2126880"/>
              <a:ext cx="1707840" cy="1370880"/>
            </a:xfrm>
            <a:custGeom>
              <a:avLst/>
              <a:gdLst>
                <a:gd name="textAreaLeft" fmla="*/ 0 w 1707840"/>
                <a:gd name="textAreaRight" fmla="*/ 1710000 w 170784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1572641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572641" y="1372743"/>
                  </a:lnTo>
                  <a:lnTo>
                    <a:pt x="1616033" y="1365743"/>
                  </a:lnTo>
                  <a:lnTo>
                    <a:pt x="1653719" y="1346253"/>
                  </a:lnTo>
                  <a:lnTo>
                    <a:pt x="1683438" y="1316534"/>
                  </a:lnTo>
                  <a:lnTo>
                    <a:pt x="1702928" y="1278848"/>
                  </a:lnTo>
                  <a:lnTo>
                    <a:pt x="1709928" y="1235456"/>
                  </a:lnTo>
                  <a:lnTo>
                    <a:pt x="1709928" y="137287"/>
                  </a:lnTo>
                  <a:lnTo>
                    <a:pt x="1702928" y="93894"/>
                  </a:lnTo>
                  <a:lnTo>
                    <a:pt x="1683438" y="56208"/>
                  </a:lnTo>
                  <a:lnTo>
                    <a:pt x="1653719" y="26489"/>
                  </a:lnTo>
                  <a:lnTo>
                    <a:pt x="1616033" y="6999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18"/>
            <p:cNvSpPr/>
            <p:nvPr/>
          </p:nvSpPr>
          <p:spPr>
            <a:xfrm>
              <a:off x="4723920" y="2126880"/>
              <a:ext cx="1707840" cy="1370880"/>
            </a:xfrm>
            <a:custGeom>
              <a:avLst/>
              <a:gdLst>
                <a:gd name="textAreaLeft" fmla="*/ 0 w 1707840"/>
                <a:gd name="textAreaRight" fmla="*/ 1710000 w 170784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572641" y="0"/>
                  </a:lnTo>
                  <a:lnTo>
                    <a:pt x="1616033" y="6999"/>
                  </a:lnTo>
                  <a:lnTo>
                    <a:pt x="1653719" y="26489"/>
                  </a:lnTo>
                  <a:lnTo>
                    <a:pt x="1683438" y="56208"/>
                  </a:lnTo>
                  <a:lnTo>
                    <a:pt x="1702928" y="93894"/>
                  </a:lnTo>
                  <a:lnTo>
                    <a:pt x="1709928" y="137287"/>
                  </a:lnTo>
                  <a:lnTo>
                    <a:pt x="1709928" y="1235456"/>
                  </a:lnTo>
                  <a:lnTo>
                    <a:pt x="1702928" y="1278848"/>
                  </a:lnTo>
                  <a:lnTo>
                    <a:pt x="1683438" y="1316534"/>
                  </a:lnTo>
                  <a:lnTo>
                    <a:pt x="1653719" y="1346253"/>
                  </a:lnTo>
                  <a:lnTo>
                    <a:pt x="1616033" y="1365743"/>
                  </a:lnTo>
                  <a:lnTo>
                    <a:pt x="1572641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4" name="object 19"/>
          <p:cNvSpPr/>
          <p:nvPr/>
        </p:nvSpPr>
        <p:spPr>
          <a:xfrm>
            <a:off x="4818240" y="2176200"/>
            <a:ext cx="140436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Entrainement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86000"/>
              </a:lnSpc>
              <a:spcBef>
                <a:spcPts val="570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(toutes</a:t>
            </a:r>
            <a:r>
              <a:rPr b="0" i="1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les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combinaisons</a:t>
            </a:r>
            <a:r>
              <a:rPr b="0" i="1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i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training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spcBef>
                <a:spcPts val="11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Cross-validation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object 20"/>
          <p:cNvGrpSpPr/>
          <p:nvPr/>
        </p:nvGrpSpPr>
        <p:grpSpPr>
          <a:xfrm>
            <a:off x="6577920" y="2126880"/>
            <a:ext cx="2023200" cy="1370880"/>
            <a:chOff x="6577920" y="2126880"/>
            <a:chExt cx="2023200" cy="1370880"/>
          </a:xfrm>
        </p:grpSpPr>
        <p:sp>
          <p:nvSpPr>
            <p:cNvPr id="266" name="object 21"/>
            <p:cNvSpPr/>
            <p:nvPr/>
          </p:nvSpPr>
          <p:spPr>
            <a:xfrm>
              <a:off x="6577920" y="2634480"/>
              <a:ext cx="303840" cy="356040"/>
            </a:xfrm>
            <a:custGeom>
              <a:avLst/>
              <a:gdLst>
                <a:gd name="textAreaLeft" fmla="*/ 0 w 303840"/>
                <a:gd name="textAreaRight" fmla="*/ 306000 w 303840"/>
                <a:gd name="textAreaTop" fmla="*/ 0 h 356040"/>
                <a:gd name="textAreaBottom" fmla="*/ 358200 h 35604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3034" y="0"/>
                  </a:moveTo>
                  <a:lnTo>
                    <a:pt x="153034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3034" y="286257"/>
                  </a:lnTo>
                  <a:lnTo>
                    <a:pt x="153034" y="357758"/>
                  </a:lnTo>
                  <a:lnTo>
                    <a:pt x="305942" y="178815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object 22"/>
            <p:cNvSpPr/>
            <p:nvPr/>
          </p:nvSpPr>
          <p:spPr>
            <a:xfrm>
              <a:off x="7010640" y="2126880"/>
              <a:ext cx="1590480" cy="1370880"/>
            </a:xfrm>
            <a:custGeom>
              <a:avLst/>
              <a:gdLst>
                <a:gd name="textAreaLeft" fmla="*/ 0 w 1590480"/>
                <a:gd name="textAreaRight" fmla="*/ 1592640 w 159048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1455293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455293" y="1372743"/>
                  </a:lnTo>
                  <a:lnTo>
                    <a:pt x="1498685" y="1365743"/>
                  </a:lnTo>
                  <a:lnTo>
                    <a:pt x="1536371" y="1346253"/>
                  </a:lnTo>
                  <a:lnTo>
                    <a:pt x="1566090" y="1316534"/>
                  </a:lnTo>
                  <a:lnTo>
                    <a:pt x="1585580" y="1278848"/>
                  </a:lnTo>
                  <a:lnTo>
                    <a:pt x="1592579" y="1235456"/>
                  </a:lnTo>
                  <a:lnTo>
                    <a:pt x="1592579" y="137287"/>
                  </a:lnTo>
                  <a:lnTo>
                    <a:pt x="1585580" y="93894"/>
                  </a:lnTo>
                  <a:lnTo>
                    <a:pt x="1566090" y="56208"/>
                  </a:lnTo>
                  <a:lnTo>
                    <a:pt x="1536371" y="26489"/>
                  </a:lnTo>
                  <a:lnTo>
                    <a:pt x="1498685" y="6999"/>
                  </a:lnTo>
                  <a:lnTo>
                    <a:pt x="145529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3"/>
            <p:cNvSpPr/>
            <p:nvPr/>
          </p:nvSpPr>
          <p:spPr>
            <a:xfrm>
              <a:off x="7010640" y="2126880"/>
              <a:ext cx="1590480" cy="1370880"/>
            </a:xfrm>
            <a:custGeom>
              <a:avLst/>
              <a:gdLst>
                <a:gd name="textAreaLeft" fmla="*/ 0 w 1590480"/>
                <a:gd name="textAreaRight" fmla="*/ 1592640 w 1590480"/>
                <a:gd name="textAreaTop" fmla="*/ 0 h 1370880"/>
                <a:gd name="textAreaBottom" fmla="*/ 1373040 h 137088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455293" y="0"/>
                  </a:lnTo>
                  <a:lnTo>
                    <a:pt x="1498685" y="6999"/>
                  </a:lnTo>
                  <a:lnTo>
                    <a:pt x="1536371" y="26489"/>
                  </a:lnTo>
                  <a:lnTo>
                    <a:pt x="1566090" y="56208"/>
                  </a:lnTo>
                  <a:lnTo>
                    <a:pt x="1585580" y="93894"/>
                  </a:lnTo>
                  <a:lnTo>
                    <a:pt x="1592579" y="137287"/>
                  </a:lnTo>
                  <a:lnTo>
                    <a:pt x="1592579" y="1235456"/>
                  </a:lnTo>
                  <a:lnTo>
                    <a:pt x="1585580" y="1278848"/>
                  </a:lnTo>
                  <a:lnTo>
                    <a:pt x="1566090" y="1316534"/>
                  </a:lnTo>
                  <a:lnTo>
                    <a:pt x="1536371" y="1346253"/>
                  </a:lnTo>
                  <a:lnTo>
                    <a:pt x="1498685" y="1365743"/>
                  </a:lnTo>
                  <a:lnTo>
                    <a:pt x="1455293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object 24"/>
          <p:cNvSpPr/>
          <p:nvPr/>
        </p:nvSpPr>
        <p:spPr>
          <a:xfrm>
            <a:off x="7097760" y="2401200"/>
            <a:ext cx="14169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34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Comparaison</a:t>
            </a:r>
            <a:r>
              <a:rPr b="0" lang="fr-F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la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object 25"/>
          <p:cNvGrpSpPr/>
          <p:nvPr/>
        </p:nvGrpSpPr>
        <p:grpSpPr>
          <a:xfrm>
            <a:off x="3679200" y="3721320"/>
            <a:ext cx="1654560" cy="286200"/>
            <a:chOff x="3679200" y="3721320"/>
            <a:chExt cx="1654560" cy="286200"/>
          </a:xfrm>
        </p:grpSpPr>
        <p:sp>
          <p:nvSpPr>
            <p:cNvPr id="271" name="object 26"/>
            <p:cNvSpPr/>
            <p:nvPr/>
          </p:nvSpPr>
          <p:spPr>
            <a:xfrm>
              <a:off x="3679200" y="3721320"/>
              <a:ext cx="833400" cy="286200"/>
            </a:xfrm>
            <a:custGeom>
              <a:avLst/>
              <a:gdLst>
                <a:gd name="textAreaLeft" fmla="*/ 0 w 833400"/>
                <a:gd name="textAreaRight" fmla="*/ 835560 w 83340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0" y="0"/>
                  </a:moveTo>
                  <a:lnTo>
                    <a:pt x="9778" y="125349"/>
                  </a:lnTo>
                  <a:lnTo>
                    <a:pt x="67310" y="125349"/>
                  </a:lnTo>
                  <a:lnTo>
                    <a:pt x="96681" y="144746"/>
                  </a:lnTo>
                  <a:lnTo>
                    <a:pt x="166564" y="180453"/>
                  </a:lnTo>
                  <a:lnTo>
                    <a:pt x="206639" y="196667"/>
                  </a:lnTo>
                  <a:lnTo>
                    <a:pt x="249846" y="211723"/>
                  </a:lnTo>
                  <a:lnTo>
                    <a:pt x="295968" y="225573"/>
                  </a:lnTo>
                  <a:lnTo>
                    <a:pt x="344788" y="238169"/>
                  </a:lnTo>
                  <a:lnTo>
                    <a:pt x="396087" y="249464"/>
                  </a:lnTo>
                  <a:lnTo>
                    <a:pt x="449648" y="259409"/>
                  </a:lnTo>
                  <a:lnTo>
                    <a:pt x="505253" y="267955"/>
                  </a:lnTo>
                  <a:lnTo>
                    <a:pt x="562684" y="275056"/>
                  </a:lnTo>
                  <a:lnTo>
                    <a:pt x="621724" y="280662"/>
                  </a:lnTo>
                  <a:lnTo>
                    <a:pt x="682156" y="284727"/>
                  </a:lnTo>
                  <a:lnTo>
                    <a:pt x="743761" y="287200"/>
                  </a:lnTo>
                  <a:lnTo>
                    <a:pt x="806323" y="288036"/>
                  </a:lnTo>
                  <a:lnTo>
                    <a:pt x="835406" y="288036"/>
                  </a:lnTo>
                  <a:lnTo>
                    <a:pt x="772844" y="287200"/>
                  </a:lnTo>
                  <a:lnTo>
                    <a:pt x="711239" y="284727"/>
                  </a:lnTo>
                  <a:lnTo>
                    <a:pt x="650807" y="280662"/>
                  </a:lnTo>
                  <a:lnTo>
                    <a:pt x="591767" y="275056"/>
                  </a:lnTo>
                  <a:lnTo>
                    <a:pt x="534336" y="267955"/>
                  </a:lnTo>
                  <a:lnTo>
                    <a:pt x="478731" y="259409"/>
                  </a:lnTo>
                  <a:lnTo>
                    <a:pt x="425170" y="249464"/>
                  </a:lnTo>
                  <a:lnTo>
                    <a:pt x="373871" y="238169"/>
                  </a:lnTo>
                  <a:lnTo>
                    <a:pt x="325051" y="225573"/>
                  </a:lnTo>
                  <a:lnTo>
                    <a:pt x="278929" y="211723"/>
                  </a:lnTo>
                  <a:lnTo>
                    <a:pt x="235722" y="196667"/>
                  </a:lnTo>
                  <a:lnTo>
                    <a:pt x="195647" y="180453"/>
                  </a:lnTo>
                  <a:lnTo>
                    <a:pt x="158922" y="163130"/>
                  </a:lnTo>
                  <a:lnTo>
                    <a:pt x="96392" y="125349"/>
                  </a:lnTo>
                  <a:lnTo>
                    <a:pt x="153797" y="12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object 27"/>
            <p:cNvSpPr/>
            <p:nvPr/>
          </p:nvSpPr>
          <p:spPr>
            <a:xfrm>
              <a:off x="4500000" y="3721320"/>
              <a:ext cx="833400" cy="286200"/>
            </a:xfrm>
            <a:custGeom>
              <a:avLst/>
              <a:gdLst>
                <a:gd name="textAreaLeft" fmla="*/ 0 w 833400"/>
                <a:gd name="textAreaRight" fmla="*/ 835560 w 83340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835279" y="0"/>
                  </a:moveTo>
                  <a:lnTo>
                    <a:pt x="806323" y="0"/>
                  </a:lnTo>
                  <a:lnTo>
                    <a:pt x="803380" y="24550"/>
                  </a:lnTo>
                  <a:lnTo>
                    <a:pt x="794711" y="48535"/>
                  </a:lnTo>
                  <a:lnTo>
                    <a:pt x="761138" y="94470"/>
                  </a:lnTo>
                  <a:lnTo>
                    <a:pt x="707491" y="137132"/>
                  </a:lnTo>
                  <a:lnTo>
                    <a:pt x="673731" y="157024"/>
                  </a:lnTo>
                  <a:lnTo>
                    <a:pt x="635661" y="175845"/>
                  </a:lnTo>
                  <a:lnTo>
                    <a:pt x="593517" y="193509"/>
                  </a:lnTo>
                  <a:lnTo>
                    <a:pt x="547536" y="209934"/>
                  </a:lnTo>
                  <a:lnTo>
                    <a:pt x="497954" y="225034"/>
                  </a:lnTo>
                  <a:lnTo>
                    <a:pt x="445007" y="238725"/>
                  </a:lnTo>
                  <a:lnTo>
                    <a:pt x="388931" y="250924"/>
                  </a:lnTo>
                  <a:lnTo>
                    <a:pt x="329963" y="261544"/>
                  </a:lnTo>
                  <a:lnTo>
                    <a:pt x="268338" y="270503"/>
                  </a:lnTo>
                  <a:lnTo>
                    <a:pt x="204294" y="277716"/>
                  </a:lnTo>
                  <a:lnTo>
                    <a:pt x="138065" y="283099"/>
                  </a:lnTo>
                  <a:lnTo>
                    <a:pt x="69888" y="286567"/>
                  </a:lnTo>
                  <a:lnTo>
                    <a:pt x="0" y="288036"/>
                  </a:lnTo>
                  <a:lnTo>
                    <a:pt x="81789" y="287080"/>
                  </a:lnTo>
                  <a:lnTo>
                    <a:pt x="147603" y="284264"/>
                  </a:lnTo>
                  <a:lnTo>
                    <a:pt x="211708" y="279660"/>
                  </a:lnTo>
                  <a:lnTo>
                    <a:pt x="273894" y="273344"/>
                  </a:lnTo>
                  <a:lnTo>
                    <a:pt x="333948" y="265390"/>
                  </a:lnTo>
                  <a:lnTo>
                    <a:pt x="391659" y="255871"/>
                  </a:lnTo>
                  <a:lnTo>
                    <a:pt x="446817" y="244863"/>
                  </a:lnTo>
                  <a:lnTo>
                    <a:pt x="499209" y="232440"/>
                  </a:lnTo>
                  <a:lnTo>
                    <a:pt x="548624" y="218675"/>
                  </a:lnTo>
                  <a:lnTo>
                    <a:pt x="594852" y="203644"/>
                  </a:lnTo>
                  <a:lnTo>
                    <a:pt x="637679" y="187420"/>
                  </a:lnTo>
                  <a:lnTo>
                    <a:pt x="676896" y="170078"/>
                  </a:lnTo>
                  <a:lnTo>
                    <a:pt x="712291" y="151692"/>
                  </a:lnTo>
                  <a:lnTo>
                    <a:pt x="770768" y="112085"/>
                  </a:lnTo>
                  <a:lnTo>
                    <a:pt x="811421" y="69194"/>
                  </a:lnTo>
                  <a:lnTo>
                    <a:pt x="832557" y="23613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28"/>
            <p:cNvSpPr/>
            <p:nvPr/>
          </p:nvSpPr>
          <p:spPr>
            <a:xfrm>
              <a:off x="3679200" y="3721320"/>
              <a:ext cx="1654560" cy="286200"/>
            </a:xfrm>
            <a:custGeom>
              <a:avLst/>
              <a:gdLst>
                <a:gd name="textAreaLeft" fmla="*/ 0 w 1654560"/>
                <a:gd name="textAreaRight" fmla="*/ 1656720 w 1654560"/>
                <a:gd name="textAreaTop" fmla="*/ 0 h 286200"/>
                <a:gd name="textAreaBottom" fmla="*/ 288360 h 286200"/>
              </a:gdLst>
              <a:ahLst/>
              <a:rect l="textAreaLeft" t="textAreaTop" r="textAreaRight" b="textAreaBottom"/>
              <a:pathLst>
                <a:path w="1656714" h="288289">
                  <a:moveTo>
                    <a:pt x="820927" y="288036"/>
                  </a:moveTo>
                  <a:lnTo>
                    <a:pt x="890816" y="286567"/>
                  </a:lnTo>
                  <a:lnTo>
                    <a:pt x="958993" y="283099"/>
                  </a:lnTo>
                  <a:lnTo>
                    <a:pt x="1025222" y="277716"/>
                  </a:lnTo>
                  <a:lnTo>
                    <a:pt x="1089266" y="270503"/>
                  </a:lnTo>
                  <a:lnTo>
                    <a:pt x="1150891" y="261544"/>
                  </a:lnTo>
                  <a:lnTo>
                    <a:pt x="1209859" y="250924"/>
                  </a:lnTo>
                  <a:lnTo>
                    <a:pt x="1265935" y="238725"/>
                  </a:lnTo>
                  <a:lnTo>
                    <a:pt x="1318882" y="225034"/>
                  </a:lnTo>
                  <a:lnTo>
                    <a:pt x="1368464" y="209934"/>
                  </a:lnTo>
                  <a:lnTo>
                    <a:pt x="1414445" y="193509"/>
                  </a:lnTo>
                  <a:lnTo>
                    <a:pt x="1456589" y="175845"/>
                  </a:lnTo>
                  <a:lnTo>
                    <a:pt x="1494659" y="157024"/>
                  </a:lnTo>
                  <a:lnTo>
                    <a:pt x="1528419" y="137132"/>
                  </a:lnTo>
                  <a:lnTo>
                    <a:pt x="1582066" y="94470"/>
                  </a:lnTo>
                  <a:lnTo>
                    <a:pt x="1615639" y="48535"/>
                  </a:lnTo>
                  <a:lnTo>
                    <a:pt x="1627251" y="0"/>
                  </a:lnTo>
                  <a:lnTo>
                    <a:pt x="1656207" y="0"/>
                  </a:lnTo>
                  <a:lnTo>
                    <a:pt x="1645462" y="46702"/>
                  </a:lnTo>
                  <a:lnTo>
                    <a:pt x="1614356" y="91013"/>
                  </a:lnTo>
                  <a:lnTo>
                    <a:pt x="1564580" y="132336"/>
                  </a:lnTo>
                  <a:lnTo>
                    <a:pt x="1497824" y="170078"/>
                  </a:lnTo>
                  <a:lnTo>
                    <a:pt x="1458607" y="187420"/>
                  </a:lnTo>
                  <a:lnTo>
                    <a:pt x="1415780" y="203644"/>
                  </a:lnTo>
                  <a:lnTo>
                    <a:pt x="1369552" y="218675"/>
                  </a:lnTo>
                  <a:lnTo>
                    <a:pt x="1320137" y="232440"/>
                  </a:lnTo>
                  <a:lnTo>
                    <a:pt x="1267745" y="244863"/>
                  </a:lnTo>
                  <a:lnTo>
                    <a:pt x="1212587" y="255871"/>
                  </a:lnTo>
                  <a:lnTo>
                    <a:pt x="1154876" y="265390"/>
                  </a:lnTo>
                  <a:lnTo>
                    <a:pt x="1094822" y="273344"/>
                  </a:lnTo>
                  <a:lnTo>
                    <a:pt x="1032636" y="279660"/>
                  </a:lnTo>
                  <a:lnTo>
                    <a:pt x="968531" y="284264"/>
                  </a:lnTo>
                  <a:lnTo>
                    <a:pt x="902717" y="287080"/>
                  </a:lnTo>
                  <a:lnTo>
                    <a:pt x="835406" y="288036"/>
                  </a:lnTo>
                  <a:lnTo>
                    <a:pt x="806323" y="288036"/>
                  </a:lnTo>
                  <a:lnTo>
                    <a:pt x="743761" y="287200"/>
                  </a:lnTo>
                  <a:lnTo>
                    <a:pt x="682156" y="284727"/>
                  </a:lnTo>
                  <a:lnTo>
                    <a:pt x="621724" y="280662"/>
                  </a:lnTo>
                  <a:lnTo>
                    <a:pt x="562684" y="275056"/>
                  </a:lnTo>
                  <a:lnTo>
                    <a:pt x="505253" y="267955"/>
                  </a:lnTo>
                  <a:lnTo>
                    <a:pt x="449648" y="259409"/>
                  </a:lnTo>
                  <a:lnTo>
                    <a:pt x="396087" y="249464"/>
                  </a:lnTo>
                  <a:lnTo>
                    <a:pt x="344788" y="238169"/>
                  </a:lnTo>
                  <a:lnTo>
                    <a:pt x="295968" y="225573"/>
                  </a:lnTo>
                  <a:lnTo>
                    <a:pt x="249846" y="211723"/>
                  </a:lnTo>
                  <a:lnTo>
                    <a:pt x="206639" y="196667"/>
                  </a:lnTo>
                  <a:lnTo>
                    <a:pt x="166564" y="180453"/>
                  </a:lnTo>
                  <a:lnTo>
                    <a:pt x="129839" y="163130"/>
                  </a:lnTo>
                  <a:lnTo>
                    <a:pt x="67310" y="125349"/>
                  </a:lnTo>
                  <a:lnTo>
                    <a:pt x="9778" y="125349"/>
                  </a:lnTo>
                  <a:lnTo>
                    <a:pt x="0" y="0"/>
                  </a:lnTo>
                  <a:lnTo>
                    <a:pt x="153797" y="125349"/>
                  </a:lnTo>
                  <a:lnTo>
                    <a:pt x="96392" y="125349"/>
                  </a:lnTo>
                  <a:lnTo>
                    <a:pt x="125764" y="144746"/>
                  </a:lnTo>
                  <a:lnTo>
                    <a:pt x="195647" y="180453"/>
                  </a:lnTo>
                  <a:lnTo>
                    <a:pt x="235722" y="196667"/>
                  </a:lnTo>
                  <a:lnTo>
                    <a:pt x="278929" y="211723"/>
                  </a:lnTo>
                  <a:lnTo>
                    <a:pt x="325051" y="225573"/>
                  </a:lnTo>
                  <a:lnTo>
                    <a:pt x="373871" y="238169"/>
                  </a:lnTo>
                  <a:lnTo>
                    <a:pt x="425170" y="249464"/>
                  </a:lnTo>
                  <a:lnTo>
                    <a:pt x="478731" y="259409"/>
                  </a:lnTo>
                  <a:lnTo>
                    <a:pt x="534336" y="267955"/>
                  </a:lnTo>
                  <a:lnTo>
                    <a:pt x="591767" y="275056"/>
                  </a:lnTo>
                  <a:lnTo>
                    <a:pt x="650807" y="280662"/>
                  </a:lnTo>
                  <a:lnTo>
                    <a:pt x="711239" y="284727"/>
                  </a:lnTo>
                  <a:lnTo>
                    <a:pt x="772844" y="287200"/>
                  </a:lnTo>
                  <a:lnTo>
                    <a:pt x="835406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4" name="object 29"/>
          <p:cNvSpPr/>
          <p:nvPr/>
        </p:nvSpPr>
        <p:spPr>
          <a:xfrm>
            <a:off x="3745080" y="4038840"/>
            <a:ext cx="14194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Affinage </a:t>
            </a:r>
            <a:r>
              <a:rPr b="0" lang="fr-FR" sz="1600" spc="-1" strike="noStrike">
                <a:solidFill>
                  <a:srgbClr val="46524b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paramètres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bject 30"/>
          <p:cNvSpPr/>
          <p:nvPr/>
        </p:nvSpPr>
        <p:spPr>
          <a:xfrm>
            <a:off x="2359440" y="1300320"/>
            <a:ext cx="2745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Pour</a:t>
            </a:r>
            <a:r>
              <a:rPr b="0" lang="fr-FR" sz="1800" spc="-21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chaque algorithme </a:t>
            </a:r>
            <a:r>
              <a:rPr b="0" lang="fr-FR" sz="1800" spc="-26" strike="noStrike">
                <a:solidFill>
                  <a:srgbClr val="46524b"/>
                </a:solidFill>
                <a:latin typeface="Arial"/>
                <a:ea typeface="DejaVu Sans"/>
              </a:rPr>
              <a:t>(*)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31"/>
          <p:cNvSpPr/>
          <p:nvPr/>
        </p:nvSpPr>
        <p:spPr>
          <a:xfrm>
            <a:off x="474480" y="5047200"/>
            <a:ext cx="7265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i="1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Random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8462880" cy="122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paramètres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3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9" name="object 4"/>
          <p:cNvGraphicFramePr/>
          <p:nvPr/>
        </p:nvGraphicFramePr>
        <p:xfrm>
          <a:off x="101160" y="1410480"/>
          <a:ext cx="8711640" cy="3534840"/>
        </p:xfrm>
        <a:graphic>
          <a:graphicData uri="http://schemas.openxmlformats.org/drawingml/2006/table">
            <a:tbl>
              <a:tblPr/>
              <a:tblGrid>
                <a:gridCol w="2178000"/>
                <a:gridCol w="2178000"/>
                <a:gridCol w="2178000"/>
                <a:gridCol w="2178000"/>
              </a:tblGrid>
              <a:tr h="6404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Elastic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SVR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XGBoost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Random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Forest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Regressor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65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Alpha :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38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3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Gamma 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r>
                        <a:rPr b="0" lang="fr-FR" sz="1800" spc="24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[10,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53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...,</a:t>
                      </a:r>
                      <a:r>
                        <a:rPr b="0" lang="fr-FR" sz="18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 ,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75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[100,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1000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300,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500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2000]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54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L1_ratio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[0.1,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0.2,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Epsilon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Min_samples_leaf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marL="326520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0.3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0.6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....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0.9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3,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Tol</a:t>
                      </a:r>
                      <a:r>
                        <a:rPr b="0" lang="fr-FR" sz="18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Max_features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[0.1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,0.01,0.001,0.0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7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[auto,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sqrt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001]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280" name="object 5"/>
          <p:cNvSpPr/>
          <p:nvPr/>
        </p:nvSpPr>
        <p:spPr>
          <a:xfrm>
            <a:off x="402480" y="5225760"/>
            <a:ext cx="3933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Combinaison</a:t>
            </a:r>
            <a:r>
              <a:rPr b="0" lang="fr-FR" sz="1800" spc="-15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optimale</a:t>
            </a:r>
            <a:r>
              <a:rPr b="0" lang="fr-FR" sz="1800" spc="-32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af50"/>
                </a:solidFill>
                <a:latin typeface="Arial"/>
                <a:ea typeface="DejaVu Sans"/>
              </a:rPr>
              <a:t>paramètres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object 9" descr=""/>
          <p:cNvPicPr/>
          <p:nvPr/>
        </p:nvPicPr>
        <p:blipFill>
          <a:blip r:embed="rId1"/>
          <a:stretch/>
        </p:blipFill>
        <p:spPr>
          <a:xfrm>
            <a:off x="3420000" y="480960"/>
            <a:ext cx="5686200" cy="232884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30120" y="282960"/>
            <a:ext cx="6328800" cy="9867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86" strike="noStrike">
                <a:solidFill>
                  <a:srgbClr val="d2523b"/>
                </a:solidFill>
                <a:latin typeface="Arial"/>
              </a:rPr>
              <a:t>Pertinence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object 6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object 7"/>
          <p:cNvSpPr/>
          <p:nvPr/>
        </p:nvSpPr>
        <p:spPr>
          <a:xfrm>
            <a:off x="3816000" y="1128960"/>
            <a:ext cx="1438200" cy="1510560"/>
          </a:xfrm>
          <a:custGeom>
            <a:avLst/>
            <a:gdLst>
              <a:gd name="textAreaLeft" fmla="*/ 0 w 1438200"/>
              <a:gd name="textAreaRight" fmla="*/ 1440360 w 1438200"/>
              <a:gd name="textAreaTop" fmla="*/ 0 h 1510560"/>
              <a:gd name="textAreaBottom" fmla="*/ 1512720 h 1510560"/>
            </a:gdLst>
            <a:ahLst/>
            <a:rect l="textAreaLeft" t="textAreaTop" r="textAreaRight" b="textAreaBottom"/>
            <a:pathLst>
              <a:path w="1440179" h="1512570">
                <a:moveTo>
                  <a:pt x="0" y="1512189"/>
                </a:moveTo>
                <a:lnTo>
                  <a:pt x="1440180" y="1512189"/>
                </a:lnTo>
                <a:lnTo>
                  <a:pt x="144018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object 8"/>
          <p:cNvSpPr/>
          <p:nvPr/>
        </p:nvSpPr>
        <p:spPr>
          <a:xfrm>
            <a:off x="330120" y="770760"/>
            <a:ext cx="2910600" cy="43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3200" spc="-75" strike="noStrike">
                <a:solidFill>
                  <a:srgbClr val="d2523b"/>
                </a:solidFill>
                <a:latin typeface="Arial"/>
                <a:ea typeface="DejaVu Sans"/>
              </a:rPr>
              <a:t>des</a:t>
            </a:r>
            <a:r>
              <a:rPr b="0" lang="fr-FR" sz="3200" spc="-16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variables</a:t>
            </a:r>
            <a:r>
              <a:rPr b="0" lang="fr-FR" sz="32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72" strike="noStrike">
                <a:solidFill>
                  <a:srgbClr val="d2523b"/>
                </a:solidFill>
                <a:latin typeface="Arial"/>
                <a:ea typeface="DejaVu Sans"/>
              </a:rPr>
              <a:t>par </a:t>
            </a:r>
            <a:r>
              <a:rPr b="0" lang="fr-FR" sz="3200" spc="-12" strike="noStrike">
                <a:solidFill>
                  <a:srgbClr val="d2523b"/>
                </a:solidFill>
                <a:latin typeface="Arial"/>
                <a:ea typeface="DejaVu Sans"/>
              </a:rPr>
              <a:t>permutation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Boucle</a:t>
            </a:r>
            <a:r>
              <a:rPr b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Fit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modèle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ensemble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Permutation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aléatoire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(ou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bloc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OHE)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dégrade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le </a:t>
            </a:r>
            <a:r>
              <a:rPr b="0" lang="fr-FR" sz="18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moins</a:t>
            </a:r>
            <a:r>
              <a:rPr b="0" lang="fr-FR" sz="1800" spc="-2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3240000" y="2964240"/>
            <a:ext cx="5736240" cy="261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bject 2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36040" y="221040"/>
            <a:ext cx="8643240" cy="185472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494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émissions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845"/>
              </a:spcBef>
              <a:buNone/>
              <a:tabLst>
                <a:tab algn="l" pos="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</a:rPr>
              <a:t>Idée: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Faire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simplifié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partir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prédiction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</a:rPr>
              <a:t>consommation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object 4"/>
          <p:cNvSpPr/>
          <p:nvPr/>
        </p:nvSpPr>
        <p:spPr>
          <a:xfrm>
            <a:off x="536040" y="5083560"/>
            <a:ext cx="70196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2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obtenu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encore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performant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étalon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peut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retenu.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0" name="object 5"/>
          <p:cNvGrpSpPr/>
          <p:nvPr/>
        </p:nvGrpSpPr>
        <p:grpSpPr>
          <a:xfrm>
            <a:off x="690120" y="1783440"/>
            <a:ext cx="1965600" cy="2865600"/>
            <a:chOff x="690120" y="1783440"/>
            <a:chExt cx="1965600" cy="2865600"/>
          </a:xfrm>
        </p:grpSpPr>
        <p:sp>
          <p:nvSpPr>
            <p:cNvPr id="291" name="object 6"/>
            <p:cNvSpPr/>
            <p:nvPr/>
          </p:nvSpPr>
          <p:spPr>
            <a:xfrm>
              <a:off x="690120" y="1783440"/>
              <a:ext cx="1965600" cy="286560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65600"/>
                <a:gd name="textAreaBottom" fmla="*/ 2867760 h 286560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1770608" y="0"/>
                  </a:moveTo>
                  <a:lnTo>
                    <a:pt x="196735" y="0"/>
                  </a:lnTo>
                  <a:lnTo>
                    <a:pt x="151627" y="5192"/>
                  </a:lnTo>
                  <a:lnTo>
                    <a:pt x="110218" y="19983"/>
                  </a:lnTo>
                  <a:lnTo>
                    <a:pt x="73689" y="43197"/>
                  </a:lnTo>
                  <a:lnTo>
                    <a:pt x="43222" y="73655"/>
                  </a:lnTo>
                  <a:lnTo>
                    <a:pt x="19997" y="110180"/>
                  </a:lnTo>
                  <a:lnTo>
                    <a:pt x="5196" y="151595"/>
                  </a:lnTo>
                  <a:lnTo>
                    <a:pt x="0" y="196723"/>
                  </a:lnTo>
                  <a:lnTo>
                    <a:pt x="0" y="2670721"/>
                  </a:lnTo>
                  <a:lnTo>
                    <a:pt x="5196" y="2715828"/>
                  </a:lnTo>
                  <a:lnTo>
                    <a:pt x="19997" y="2757235"/>
                  </a:lnTo>
                  <a:lnTo>
                    <a:pt x="43222" y="2793761"/>
                  </a:lnTo>
                  <a:lnTo>
                    <a:pt x="73689" y="2824226"/>
                  </a:lnTo>
                  <a:lnTo>
                    <a:pt x="110218" y="2847449"/>
                  </a:lnTo>
                  <a:lnTo>
                    <a:pt x="151627" y="2862248"/>
                  </a:lnTo>
                  <a:lnTo>
                    <a:pt x="196735" y="2867444"/>
                  </a:lnTo>
                  <a:lnTo>
                    <a:pt x="1770608" y="2867444"/>
                  </a:lnTo>
                  <a:lnTo>
                    <a:pt x="1815695" y="2862248"/>
                  </a:lnTo>
                  <a:lnTo>
                    <a:pt x="1857095" y="2847449"/>
                  </a:lnTo>
                  <a:lnTo>
                    <a:pt x="1893622" y="2824226"/>
                  </a:lnTo>
                  <a:lnTo>
                    <a:pt x="1924094" y="2793761"/>
                  </a:lnTo>
                  <a:lnTo>
                    <a:pt x="1947325" y="2757235"/>
                  </a:lnTo>
                  <a:lnTo>
                    <a:pt x="1962132" y="2715828"/>
                  </a:lnTo>
                  <a:lnTo>
                    <a:pt x="1967331" y="2670721"/>
                  </a:lnTo>
                  <a:lnTo>
                    <a:pt x="1967331" y="196723"/>
                  </a:lnTo>
                  <a:lnTo>
                    <a:pt x="1962132" y="151595"/>
                  </a:lnTo>
                  <a:lnTo>
                    <a:pt x="1947325" y="110180"/>
                  </a:lnTo>
                  <a:lnTo>
                    <a:pt x="1924094" y="73655"/>
                  </a:lnTo>
                  <a:lnTo>
                    <a:pt x="1893622" y="43197"/>
                  </a:lnTo>
                  <a:lnTo>
                    <a:pt x="1857095" y="19983"/>
                  </a:lnTo>
                  <a:lnTo>
                    <a:pt x="1815695" y="5192"/>
                  </a:lnTo>
                  <a:lnTo>
                    <a:pt x="177060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object 7"/>
            <p:cNvSpPr/>
            <p:nvPr/>
          </p:nvSpPr>
          <p:spPr>
            <a:xfrm>
              <a:off x="690120" y="1783440"/>
              <a:ext cx="1965600" cy="286560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65600"/>
                <a:gd name="textAreaBottom" fmla="*/ 2867760 h 286560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0" y="196723"/>
                  </a:moveTo>
                  <a:lnTo>
                    <a:pt x="5196" y="151595"/>
                  </a:lnTo>
                  <a:lnTo>
                    <a:pt x="19997" y="110180"/>
                  </a:lnTo>
                  <a:lnTo>
                    <a:pt x="43222" y="73655"/>
                  </a:lnTo>
                  <a:lnTo>
                    <a:pt x="73689" y="43197"/>
                  </a:lnTo>
                  <a:lnTo>
                    <a:pt x="110218" y="19983"/>
                  </a:lnTo>
                  <a:lnTo>
                    <a:pt x="151627" y="5192"/>
                  </a:lnTo>
                  <a:lnTo>
                    <a:pt x="196735" y="0"/>
                  </a:lnTo>
                  <a:lnTo>
                    <a:pt x="1770608" y="0"/>
                  </a:lnTo>
                  <a:lnTo>
                    <a:pt x="1815695" y="5192"/>
                  </a:lnTo>
                  <a:lnTo>
                    <a:pt x="1857095" y="19983"/>
                  </a:lnTo>
                  <a:lnTo>
                    <a:pt x="1893622" y="43197"/>
                  </a:lnTo>
                  <a:lnTo>
                    <a:pt x="1924094" y="73655"/>
                  </a:lnTo>
                  <a:lnTo>
                    <a:pt x="1947325" y="110180"/>
                  </a:lnTo>
                  <a:lnTo>
                    <a:pt x="1962132" y="151595"/>
                  </a:lnTo>
                  <a:lnTo>
                    <a:pt x="1967331" y="196723"/>
                  </a:lnTo>
                  <a:lnTo>
                    <a:pt x="1967331" y="2670721"/>
                  </a:lnTo>
                  <a:lnTo>
                    <a:pt x="1962132" y="2715828"/>
                  </a:lnTo>
                  <a:lnTo>
                    <a:pt x="1947325" y="2757235"/>
                  </a:lnTo>
                  <a:lnTo>
                    <a:pt x="1924094" y="2793761"/>
                  </a:lnTo>
                  <a:lnTo>
                    <a:pt x="1893622" y="2824226"/>
                  </a:lnTo>
                  <a:lnTo>
                    <a:pt x="1857095" y="2847449"/>
                  </a:lnTo>
                  <a:lnTo>
                    <a:pt x="1815695" y="2862248"/>
                  </a:lnTo>
                  <a:lnTo>
                    <a:pt x="1770608" y="2867444"/>
                  </a:lnTo>
                  <a:lnTo>
                    <a:pt x="196735" y="2867444"/>
                  </a:lnTo>
                  <a:lnTo>
                    <a:pt x="151627" y="2862248"/>
                  </a:lnTo>
                  <a:lnTo>
                    <a:pt x="110218" y="2847449"/>
                  </a:lnTo>
                  <a:lnTo>
                    <a:pt x="73689" y="2824226"/>
                  </a:lnTo>
                  <a:lnTo>
                    <a:pt x="43222" y="2793761"/>
                  </a:lnTo>
                  <a:lnTo>
                    <a:pt x="19997" y="2757235"/>
                  </a:lnTo>
                  <a:lnTo>
                    <a:pt x="5196" y="2715828"/>
                  </a:lnTo>
                  <a:lnTo>
                    <a:pt x="0" y="2670721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3" name="object 8"/>
          <p:cNvSpPr/>
          <p:nvPr/>
        </p:nvSpPr>
        <p:spPr>
          <a:xfrm>
            <a:off x="788760" y="1850040"/>
            <a:ext cx="14767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Toutes</a:t>
            </a:r>
            <a:r>
              <a:rPr b="0" lang="fr-FR" sz="1100" spc="253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object 9"/>
          <p:cNvSpPr/>
          <p:nvPr/>
        </p:nvSpPr>
        <p:spPr>
          <a:xfrm>
            <a:off x="788760" y="2633760"/>
            <a:ext cx="162144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object 10"/>
          <p:cNvSpPr/>
          <p:nvPr/>
        </p:nvSpPr>
        <p:spPr>
          <a:xfrm>
            <a:off x="788760" y="3261600"/>
            <a:ext cx="165600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0560" indent="-583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 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test)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object 11"/>
          <p:cNvSpPr/>
          <p:nvPr/>
        </p:nvSpPr>
        <p:spPr>
          <a:xfrm>
            <a:off x="2854080" y="2973240"/>
            <a:ext cx="415080" cy="486000"/>
          </a:xfrm>
          <a:custGeom>
            <a:avLst/>
            <a:gdLst>
              <a:gd name="textAreaLeft" fmla="*/ 0 w 415080"/>
              <a:gd name="textAreaRight" fmla="*/ 417240 w 415080"/>
              <a:gd name="textAreaTop" fmla="*/ 0 h 486000"/>
              <a:gd name="textAreaBottom" fmla="*/ 488160 h 48600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97" name="object 12"/>
          <p:cNvGrpSpPr/>
          <p:nvPr/>
        </p:nvGrpSpPr>
        <p:grpSpPr>
          <a:xfrm>
            <a:off x="3444480" y="1793160"/>
            <a:ext cx="1965240" cy="2846520"/>
            <a:chOff x="3444480" y="1793160"/>
            <a:chExt cx="1965240" cy="2846520"/>
          </a:xfrm>
        </p:grpSpPr>
        <p:sp>
          <p:nvSpPr>
            <p:cNvPr id="298" name="object 13"/>
            <p:cNvSpPr/>
            <p:nvPr/>
          </p:nvSpPr>
          <p:spPr>
            <a:xfrm>
              <a:off x="3444480" y="1793160"/>
              <a:ext cx="1965240" cy="2846520"/>
            </a:xfrm>
            <a:custGeom>
              <a:avLst/>
              <a:gdLst>
                <a:gd name="textAreaLeft" fmla="*/ 0 w 1965240"/>
                <a:gd name="textAreaRight" fmla="*/ 1967400 w 196524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1770507" y="0"/>
                  </a:moveTo>
                  <a:lnTo>
                    <a:pt x="196723" y="0"/>
                  </a:lnTo>
                  <a:lnTo>
                    <a:pt x="151595" y="5198"/>
                  </a:lnTo>
                  <a:lnTo>
                    <a:pt x="110180" y="20006"/>
                  </a:lnTo>
                  <a:lnTo>
                    <a:pt x="73655" y="43237"/>
                  </a:lnTo>
                  <a:lnTo>
                    <a:pt x="43197" y="73708"/>
                  </a:lnTo>
                  <a:lnTo>
                    <a:pt x="19983" y="110236"/>
                  </a:lnTo>
                  <a:lnTo>
                    <a:pt x="5192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2" y="2696735"/>
                  </a:lnTo>
                  <a:lnTo>
                    <a:pt x="19983" y="2738139"/>
                  </a:lnTo>
                  <a:lnTo>
                    <a:pt x="43197" y="2774663"/>
                  </a:lnTo>
                  <a:lnTo>
                    <a:pt x="73655" y="2805126"/>
                  </a:lnTo>
                  <a:lnTo>
                    <a:pt x="110180" y="2828348"/>
                  </a:lnTo>
                  <a:lnTo>
                    <a:pt x="151595" y="2843147"/>
                  </a:lnTo>
                  <a:lnTo>
                    <a:pt x="196723" y="2848343"/>
                  </a:lnTo>
                  <a:lnTo>
                    <a:pt x="1770507" y="2848343"/>
                  </a:lnTo>
                  <a:lnTo>
                    <a:pt x="1815634" y="2843147"/>
                  </a:lnTo>
                  <a:lnTo>
                    <a:pt x="1857049" y="2828348"/>
                  </a:lnTo>
                  <a:lnTo>
                    <a:pt x="1893574" y="2805126"/>
                  </a:lnTo>
                  <a:lnTo>
                    <a:pt x="1924032" y="2774663"/>
                  </a:lnTo>
                  <a:lnTo>
                    <a:pt x="1947246" y="2738139"/>
                  </a:lnTo>
                  <a:lnTo>
                    <a:pt x="1962037" y="2696735"/>
                  </a:lnTo>
                  <a:lnTo>
                    <a:pt x="1967230" y="2651633"/>
                  </a:lnTo>
                  <a:lnTo>
                    <a:pt x="1967230" y="196723"/>
                  </a:lnTo>
                  <a:lnTo>
                    <a:pt x="1962037" y="151635"/>
                  </a:lnTo>
                  <a:lnTo>
                    <a:pt x="1947246" y="110236"/>
                  </a:lnTo>
                  <a:lnTo>
                    <a:pt x="1924032" y="73708"/>
                  </a:lnTo>
                  <a:lnTo>
                    <a:pt x="1893574" y="43237"/>
                  </a:lnTo>
                  <a:lnTo>
                    <a:pt x="1857049" y="20006"/>
                  </a:lnTo>
                  <a:lnTo>
                    <a:pt x="1815634" y="5198"/>
                  </a:lnTo>
                  <a:lnTo>
                    <a:pt x="177050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9" name="object 14"/>
            <p:cNvSpPr/>
            <p:nvPr/>
          </p:nvSpPr>
          <p:spPr>
            <a:xfrm>
              <a:off x="3444480" y="1793160"/>
              <a:ext cx="1965240" cy="2846520"/>
            </a:xfrm>
            <a:custGeom>
              <a:avLst/>
              <a:gdLst>
                <a:gd name="textAreaLeft" fmla="*/ 0 w 1965240"/>
                <a:gd name="textAreaRight" fmla="*/ 1967400 w 196524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0" y="196723"/>
                  </a:moveTo>
                  <a:lnTo>
                    <a:pt x="5192" y="151635"/>
                  </a:lnTo>
                  <a:lnTo>
                    <a:pt x="19983" y="110236"/>
                  </a:lnTo>
                  <a:lnTo>
                    <a:pt x="43197" y="73708"/>
                  </a:lnTo>
                  <a:lnTo>
                    <a:pt x="73655" y="43237"/>
                  </a:lnTo>
                  <a:lnTo>
                    <a:pt x="110180" y="20006"/>
                  </a:lnTo>
                  <a:lnTo>
                    <a:pt x="151595" y="5198"/>
                  </a:lnTo>
                  <a:lnTo>
                    <a:pt x="196723" y="0"/>
                  </a:lnTo>
                  <a:lnTo>
                    <a:pt x="1770507" y="0"/>
                  </a:lnTo>
                  <a:lnTo>
                    <a:pt x="1815634" y="5198"/>
                  </a:lnTo>
                  <a:lnTo>
                    <a:pt x="1857049" y="20006"/>
                  </a:lnTo>
                  <a:lnTo>
                    <a:pt x="1893574" y="43237"/>
                  </a:lnTo>
                  <a:lnTo>
                    <a:pt x="1924032" y="73708"/>
                  </a:lnTo>
                  <a:lnTo>
                    <a:pt x="1947246" y="110236"/>
                  </a:lnTo>
                  <a:lnTo>
                    <a:pt x="1962037" y="151635"/>
                  </a:lnTo>
                  <a:lnTo>
                    <a:pt x="1967230" y="196723"/>
                  </a:lnTo>
                  <a:lnTo>
                    <a:pt x="1967230" y="2651633"/>
                  </a:lnTo>
                  <a:lnTo>
                    <a:pt x="1962037" y="2696735"/>
                  </a:lnTo>
                  <a:lnTo>
                    <a:pt x="1947246" y="2738139"/>
                  </a:lnTo>
                  <a:lnTo>
                    <a:pt x="1924032" y="2774663"/>
                  </a:lnTo>
                  <a:lnTo>
                    <a:pt x="1893574" y="2805126"/>
                  </a:lnTo>
                  <a:lnTo>
                    <a:pt x="1857049" y="2828348"/>
                  </a:lnTo>
                  <a:lnTo>
                    <a:pt x="1815634" y="2843147"/>
                  </a:lnTo>
                  <a:lnTo>
                    <a:pt x="1770507" y="2848343"/>
                  </a:lnTo>
                  <a:lnTo>
                    <a:pt x="196723" y="2848343"/>
                  </a:lnTo>
                  <a:lnTo>
                    <a:pt x="151595" y="2843147"/>
                  </a:lnTo>
                  <a:lnTo>
                    <a:pt x="110180" y="2828348"/>
                  </a:lnTo>
                  <a:lnTo>
                    <a:pt x="73655" y="2805126"/>
                  </a:lnTo>
                  <a:lnTo>
                    <a:pt x="43197" y="2774663"/>
                  </a:lnTo>
                  <a:lnTo>
                    <a:pt x="19983" y="2738139"/>
                  </a:lnTo>
                  <a:lnTo>
                    <a:pt x="5192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0" name="object 15"/>
          <p:cNvSpPr/>
          <p:nvPr/>
        </p:nvSpPr>
        <p:spPr>
          <a:xfrm>
            <a:off x="3543120" y="1859760"/>
            <a:ext cx="147744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simplifié: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unique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consommation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bject 16"/>
          <p:cNvSpPr/>
          <p:nvPr/>
        </p:nvSpPr>
        <p:spPr>
          <a:xfrm>
            <a:off x="3543120" y="2787840"/>
            <a:ext cx="162216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70560" indent="-58320">
              <a:lnSpc>
                <a:spcPct val="86000"/>
              </a:lnSpc>
              <a:spcBef>
                <a:spcPts val="286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17"/>
          <p:cNvSpPr/>
          <p:nvPr/>
        </p:nvSpPr>
        <p:spPr>
          <a:xfrm>
            <a:off x="3543120" y="3414600"/>
            <a:ext cx="13089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 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18"/>
          <p:cNvSpPr/>
          <p:nvPr/>
        </p:nvSpPr>
        <p:spPr>
          <a:xfrm>
            <a:off x="5608440" y="2973240"/>
            <a:ext cx="415080" cy="486000"/>
          </a:xfrm>
          <a:custGeom>
            <a:avLst/>
            <a:gdLst>
              <a:gd name="textAreaLeft" fmla="*/ 0 w 415080"/>
              <a:gd name="textAreaRight" fmla="*/ 417240 w 415080"/>
              <a:gd name="textAreaTop" fmla="*/ 0 h 486000"/>
              <a:gd name="textAreaBottom" fmla="*/ 488160 h 48600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4" name="object 19"/>
          <p:cNvGrpSpPr/>
          <p:nvPr/>
        </p:nvGrpSpPr>
        <p:grpSpPr>
          <a:xfrm>
            <a:off x="6198480" y="1793160"/>
            <a:ext cx="1965600" cy="2846520"/>
            <a:chOff x="6198480" y="1793160"/>
            <a:chExt cx="1965600" cy="2846520"/>
          </a:xfrm>
        </p:grpSpPr>
        <p:sp>
          <p:nvSpPr>
            <p:cNvPr id="305" name="object 20"/>
            <p:cNvSpPr/>
            <p:nvPr/>
          </p:nvSpPr>
          <p:spPr>
            <a:xfrm>
              <a:off x="6198480" y="1793160"/>
              <a:ext cx="1965600" cy="284652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1770634" y="0"/>
                  </a:moveTo>
                  <a:lnTo>
                    <a:pt x="196723" y="0"/>
                  </a:lnTo>
                  <a:lnTo>
                    <a:pt x="151635" y="5198"/>
                  </a:lnTo>
                  <a:lnTo>
                    <a:pt x="110236" y="20006"/>
                  </a:lnTo>
                  <a:lnTo>
                    <a:pt x="73708" y="43237"/>
                  </a:lnTo>
                  <a:lnTo>
                    <a:pt x="43237" y="73708"/>
                  </a:lnTo>
                  <a:lnTo>
                    <a:pt x="20006" y="110236"/>
                  </a:lnTo>
                  <a:lnTo>
                    <a:pt x="5198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8" y="2696735"/>
                  </a:lnTo>
                  <a:lnTo>
                    <a:pt x="20006" y="2738139"/>
                  </a:lnTo>
                  <a:lnTo>
                    <a:pt x="43237" y="2774663"/>
                  </a:lnTo>
                  <a:lnTo>
                    <a:pt x="73708" y="2805126"/>
                  </a:lnTo>
                  <a:lnTo>
                    <a:pt x="110236" y="2828348"/>
                  </a:lnTo>
                  <a:lnTo>
                    <a:pt x="151635" y="2843147"/>
                  </a:lnTo>
                  <a:lnTo>
                    <a:pt x="196723" y="2848343"/>
                  </a:lnTo>
                  <a:lnTo>
                    <a:pt x="1770634" y="2848343"/>
                  </a:lnTo>
                  <a:lnTo>
                    <a:pt x="1815721" y="2843147"/>
                  </a:lnTo>
                  <a:lnTo>
                    <a:pt x="1857120" y="2828348"/>
                  </a:lnTo>
                  <a:lnTo>
                    <a:pt x="1893648" y="2805126"/>
                  </a:lnTo>
                  <a:lnTo>
                    <a:pt x="1924119" y="2774663"/>
                  </a:lnTo>
                  <a:lnTo>
                    <a:pt x="1947350" y="2738139"/>
                  </a:lnTo>
                  <a:lnTo>
                    <a:pt x="1962158" y="2696735"/>
                  </a:lnTo>
                  <a:lnTo>
                    <a:pt x="1967357" y="2651633"/>
                  </a:lnTo>
                  <a:lnTo>
                    <a:pt x="1967357" y="196723"/>
                  </a:lnTo>
                  <a:lnTo>
                    <a:pt x="1962158" y="151635"/>
                  </a:lnTo>
                  <a:lnTo>
                    <a:pt x="1947350" y="110236"/>
                  </a:lnTo>
                  <a:lnTo>
                    <a:pt x="1924119" y="73708"/>
                  </a:lnTo>
                  <a:lnTo>
                    <a:pt x="1893648" y="43237"/>
                  </a:lnTo>
                  <a:lnTo>
                    <a:pt x="1857120" y="20006"/>
                  </a:lnTo>
                  <a:lnTo>
                    <a:pt x="1815721" y="5198"/>
                  </a:lnTo>
                  <a:lnTo>
                    <a:pt x="177063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6" name="object 21"/>
            <p:cNvSpPr/>
            <p:nvPr/>
          </p:nvSpPr>
          <p:spPr>
            <a:xfrm>
              <a:off x="6198480" y="1793160"/>
              <a:ext cx="1965600" cy="2846520"/>
            </a:xfrm>
            <a:custGeom>
              <a:avLst/>
              <a:gdLst>
                <a:gd name="textAreaLeft" fmla="*/ 0 w 1965600"/>
                <a:gd name="textAreaRight" fmla="*/ 1967760 w 1965600"/>
                <a:gd name="textAreaTop" fmla="*/ 0 h 2846520"/>
                <a:gd name="textAreaBottom" fmla="*/ 2848680 h 284652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0" y="196723"/>
                  </a:moveTo>
                  <a:lnTo>
                    <a:pt x="5198" y="151635"/>
                  </a:lnTo>
                  <a:lnTo>
                    <a:pt x="20006" y="110236"/>
                  </a:lnTo>
                  <a:lnTo>
                    <a:pt x="43237" y="73708"/>
                  </a:lnTo>
                  <a:lnTo>
                    <a:pt x="73708" y="43237"/>
                  </a:lnTo>
                  <a:lnTo>
                    <a:pt x="110236" y="20006"/>
                  </a:lnTo>
                  <a:lnTo>
                    <a:pt x="151635" y="5198"/>
                  </a:lnTo>
                  <a:lnTo>
                    <a:pt x="196723" y="0"/>
                  </a:lnTo>
                  <a:lnTo>
                    <a:pt x="1770634" y="0"/>
                  </a:lnTo>
                  <a:lnTo>
                    <a:pt x="1815721" y="5198"/>
                  </a:lnTo>
                  <a:lnTo>
                    <a:pt x="1857120" y="20006"/>
                  </a:lnTo>
                  <a:lnTo>
                    <a:pt x="1893648" y="43237"/>
                  </a:lnTo>
                  <a:lnTo>
                    <a:pt x="1924119" y="73708"/>
                  </a:lnTo>
                  <a:lnTo>
                    <a:pt x="1947350" y="110236"/>
                  </a:lnTo>
                  <a:lnTo>
                    <a:pt x="1962158" y="151635"/>
                  </a:lnTo>
                  <a:lnTo>
                    <a:pt x="1967357" y="196723"/>
                  </a:lnTo>
                  <a:lnTo>
                    <a:pt x="1967357" y="2651633"/>
                  </a:lnTo>
                  <a:lnTo>
                    <a:pt x="1962158" y="2696735"/>
                  </a:lnTo>
                  <a:lnTo>
                    <a:pt x="1947350" y="2738139"/>
                  </a:lnTo>
                  <a:lnTo>
                    <a:pt x="1924119" y="2774663"/>
                  </a:lnTo>
                  <a:lnTo>
                    <a:pt x="1893648" y="2805126"/>
                  </a:lnTo>
                  <a:lnTo>
                    <a:pt x="1857120" y="2828348"/>
                  </a:lnTo>
                  <a:lnTo>
                    <a:pt x="1815721" y="2843147"/>
                  </a:lnTo>
                  <a:lnTo>
                    <a:pt x="1770634" y="2848343"/>
                  </a:lnTo>
                  <a:lnTo>
                    <a:pt x="196723" y="2848343"/>
                  </a:lnTo>
                  <a:lnTo>
                    <a:pt x="151635" y="2843147"/>
                  </a:lnTo>
                  <a:lnTo>
                    <a:pt x="110236" y="2828348"/>
                  </a:lnTo>
                  <a:lnTo>
                    <a:pt x="73708" y="2805126"/>
                  </a:lnTo>
                  <a:lnTo>
                    <a:pt x="43237" y="2774663"/>
                  </a:lnTo>
                  <a:lnTo>
                    <a:pt x="20006" y="2738139"/>
                  </a:lnTo>
                  <a:lnTo>
                    <a:pt x="5198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7" name="object 22"/>
          <p:cNvSpPr/>
          <p:nvPr/>
        </p:nvSpPr>
        <p:spPr>
          <a:xfrm>
            <a:off x="6272640" y="1859760"/>
            <a:ext cx="174204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816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350" spc="-52" strike="noStrike" baseline="24000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57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96480"/>
              </a:tabLst>
            </a:pP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Features:consommation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 majeures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23"/>
          <p:cNvSpPr/>
          <p:nvPr/>
        </p:nvSpPr>
        <p:spPr>
          <a:xfrm>
            <a:off x="6297840" y="2932920"/>
            <a:ext cx="162144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24"/>
          <p:cNvSpPr/>
          <p:nvPr/>
        </p:nvSpPr>
        <p:spPr>
          <a:xfrm>
            <a:off x="6297840" y="3414600"/>
            <a:ext cx="123084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 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2"/>
          <p:cNvSpPr/>
          <p:nvPr/>
        </p:nvSpPr>
        <p:spPr>
          <a:xfrm>
            <a:off x="801000" y="2264040"/>
            <a:ext cx="8019000" cy="14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 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3"/>
          <p:cNvSpPr/>
          <p:nvPr/>
        </p:nvSpPr>
        <p:spPr>
          <a:xfrm>
            <a:off x="801000" y="3881880"/>
            <a:ext cx="5289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que</a:t>
            </a:r>
            <a:r>
              <a:rPr b="0" lang="fr-FR" sz="2400" spc="-3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36760" y="212328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pour la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consommation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7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object 1" descr=""/>
          <p:cNvPicPr/>
          <p:nvPr/>
        </p:nvPicPr>
        <p:blipFill>
          <a:blip r:embed="rId1"/>
          <a:stretch/>
        </p:blipFill>
        <p:spPr>
          <a:xfrm>
            <a:off x="5194440" y="2130480"/>
            <a:ext cx="3293640" cy="1207440"/>
          </a:xfrm>
          <a:prstGeom prst="rect">
            <a:avLst/>
          </a:prstGeom>
          <a:ln w="0">
            <a:noFill/>
          </a:ln>
        </p:spPr>
      </p:pic>
      <p:grpSp>
        <p:nvGrpSpPr>
          <p:cNvPr id="316" name="object 68"/>
          <p:cNvGrpSpPr/>
          <p:nvPr/>
        </p:nvGrpSpPr>
        <p:grpSpPr>
          <a:xfrm>
            <a:off x="513000" y="1685880"/>
            <a:ext cx="4469040" cy="3012480"/>
            <a:chOff x="513000" y="1685880"/>
            <a:chExt cx="4469040" cy="3012480"/>
          </a:xfrm>
        </p:grpSpPr>
        <p:pic>
          <p:nvPicPr>
            <p:cNvPr id="317" name="object 69" descr=""/>
            <p:cNvPicPr/>
            <p:nvPr/>
          </p:nvPicPr>
          <p:blipFill>
            <a:blip r:embed="rId2"/>
            <a:stretch/>
          </p:blipFill>
          <p:spPr>
            <a:xfrm>
              <a:off x="513000" y="1685880"/>
              <a:ext cx="4469040" cy="281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object 70"/>
            <p:cNvSpPr/>
            <p:nvPr/>
          </p:nvSpPr>
          <p:spPr>
            <a:xfrm>
              <a:off x="1091160" y="2386080"/>
              <a:ext cx="1731240" cy="2312280"/>
            </a:xfrm>
            <a:custGeom>
              <a:avLst/>
              <a:gdLst>
                <a:gd name="textAreaLeft" fmla="*/ 0 w 1731240"/>
                <a:gd name="textAreaRight" fmla="*/ 1733400 w 1731240"/>
                <a:gd name="textAreaTop" fmla="*/ 0 h 2312280"/>
                <a:gd name="textAreaBottom" fmla="*/ 2314440 h 2312280"/>
              </a:gdLst>
              <a:ahLst/>
              <a:rect l="textAreaLeft" t="textAreaTop" r="textAreaRight" b="textAreaBottom"/>
              <a:pathLst>
                <a:path w="1733550" h="2314575">
                  <a:moveTo>
                    <a:pt x="733374" y="1085849"/>
                  </a:moveTo>
                  <a:lnTo>
                    <a:pt x="733374" y="0"/>
                  </a:lnTo>
                  <a:lnTo>
                    <a:pt x="1733499" y="0"/>
                  </a:lnTo>
                  <a:lnTo>
                    <a:pt x="1733499" y="1095374"/>
                  </a:lnTo>
                  <a:lnTo>
                    <a:pt x="514299" y="2314549"/>
                  </a:lnTo>
                  <a:lnTo>
                    <a:pt x="0" y="1800225"/>
                  </a:lnTo>
                  <a:lnTo>
                    <a:pt x="733374" y="108584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36040" y="31896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(consommation)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bject 71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72"/>
          <p:cNvSpPr/>
          <p:nvPr/>
        </p:nvSpPr>
        <p:spPr>
          <a:xfrm>
            <a:off x="5220000" y="2640960"/>
            <a:ext cx="3249000" cy="214200"/>
          </a:xfrm>
          <a:custGeom>
            <a:avLst/>
            <a:gdLst>
              <a:gd name="textAreaLeft" fmla="*/ 0 w 3249000"/>
              <a:gd name="textAreaRight" fmla="*/ 3251160 w 3249000"/>
              <a:gd name="textAreaTop" fmla="*/ 0 h 214200"/>
              <a:gd name="textAreaBottom" fmla="*/ 216360 h 214200"/>
            </a:gdLst>
            <a:ahLst/>
            <a:rect l="textAreaLeft" t="textAreaTop" r="textAreaRight" b="textAreaBottom"/>
            <a:pathLst>
              <a:path w="3251200" h="216535">
                <a:moveTo>
                  <a:pt x="0" y="216026"/>
                </a:moveTo>
                <a:lnTo>
                  <a:pt x="3251073" y="216026"/>
                </a:lnTo>
                <a:lnTo>
                  <a:pt x="3251073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2" name="object 73" descr=""/>
          <p:cNvPicPr/>
          <p:nvPr/>
        </p:nvPicPr>
        <p:blipFill>
          <a:blip r:embed="rId3"/>
          <a:stretch/>
        </p:blipFill>
        <p:spPr>
          <a:xfrm>
            <a:off x="5431320" y="3701160"/>
            <a:ext cx="2692800" cy="19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object 9"/>
          <p:cNvSpPr/>
          <p:nvPr/>
        </p:nvSpPr>
        <p:spPr>
          <a:xfrm>
            <a:off x="536040" y="1359000"/>
            <a:ext cx="84639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 pour la cible consommation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object 10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36360" y="1914480"/>
            <a:ext cx="9143640" cy="380772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/>
          <p:nvPr/>
        </p:nvSpPr>
        <p:spPr>
          <a:xfrm>
            <a:off x="3960000" y="3600000"/>
            <a:ext cx="1080000" cy="36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536040" y="1357200"/>
            <a:ext cx="576288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5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36760" y="212328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2 )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pour la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émission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object 7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36040" y="318960"/>
            <a:ext cx="8283240" cy="180432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1) 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(émission)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Microsoft YaHei"/>
              </a:rPr>
              <a:t>   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Microsoft YaHei"/>
              </a:rPr>
              <a:t>         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br>
              <a:rPr sz="1800"/>
            </a:b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         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object 75" descr=""/>
          <p:cNvPicPr/>
          <p:nvPr/>
        </p:nvPicPr>
        <p:blipFill>
          <a:blip r:embed="rId1"/>
          <a:stretch/>
        </p:blipFill>
        <p:spPr>
          <a:xfrm>
            <a:off x="5194440" y="1770480"/>
            <a:ext cx="3805560" cy="1207440"/>
          </a:xfrm>
          <a:prstGeom prst="rect">
            <a:avLst/>
          </a:prstGeom>
          <a:ln w="0">
            <a:noFill/>
          </a:ln>
        </p:spPr>
      </p:pic>
      <p:sp>
        <p:nvSpPr>
          <p:cNvPr id="332" name="object 79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object 83" descr=""/>
          <p:cNvPicPr/>
          <p:nvPr/>
        </p:nvPicPr>
        <p:blipFill>
          <a:blip r:embed="rId2"/>
          <a:stretch/>
        </p:blipFill>
        <p:spPr>
          <a:xfrm>
            <a:off x="5431320" y="3420000"/>
            <a:ext cx="3568680" cy="226980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360000" y="1321560"/>
            <a:ext cx="3664080" cy="35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bject 81"/>
          <p:cNvSpPr/>
          <p:nvPr/>
        </p:nvSpPr>
        <p:spPr>
          <a:xfrm>
            <a:off x="536040" y="1359000"/>
            <a:ext cx="81039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 pour la cible émission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82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-36720" y="1973160"/>
            <a:ext cx="9143640" cy="360684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/>
          <p:nvPr/>
        </p:nvSpPr>
        <p:spPr>
          <a:xfrm>
            <a:off x="3780000" y="3420000"/>
            <a:ext cx="7200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Intérêt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du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ENERGY</a:t>
            </a:r>
            <a:r>
              <a:rPr b="0" lang="fr-FR" sz="4000" spc="-23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STAR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</a:rPr>
              <a:t>Score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536040" y="1359000"/>
            <a:ext cx="8017920" cy="3908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Feature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traitée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part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modèle initial (moins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disponibles)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Entraînement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d’un modèle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Random Forest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Regressor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(grid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search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CV)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RMSE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obtenue sur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 test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Arbitrage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réaliser</a:t>
            </a:r>
            <a:r>
              <a:rPr b="0" lang="fr-FR" sz="2400" spc="4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fastidieux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calculer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complexité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faiblement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5" strike="noStrike">
                <a:solidFill>
                  <a:srgbClr val="d2523b"/>
                </a:solidFill>
                <a:latin typeface="Arial"/>
              </a:rPr>
              <a:t>d’ensemble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3"/>
          <p:cNvSpPr/>
          <p:nvPr/>
        </p:nvSpPr>
        <p:spPr>
          <a:xfrm>
            <a:off x="536040" y="1359000"/>
            <a:ext cx="4646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Entrainement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Ridge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4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6" name="object 5"/>
          <p:cNvGrpSpPr/>
          <p:nvPr/>
        </p:nvGrpSpPr>
        <p:grpSpPr>
          <a:xfrm>
            <a:off x="5990040" y="3270240"/>
            <a:ext cx="512280" cy="884880"/>
            <a:chOff x="5990040" y="3270240"/>
            <a:chExt cx="512280" cy="884880"/>
          </a:xfrm>
        </p:grpSpPr>
        <p:pic>
          <p:nvPicPr>
            <p:cNvPr id="347" name="object 6" descr=""/>
            <p:cNvPicPr/>
            <p:nvPr/>
          </p:nvPicPr>
          <p:blipFill>
            <a:blip r:embed="rId1"/>
            <a:stretch/>
          </p:blipFill>
          <p:spPr>
            <a:xfrm>
              <a:off x="6305760" y="3612960"/>
              <a:ext cx="196560" cy="19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8" name="object 7" descr=""/>
            <p:cNvPicPr/>
            <p:nvPr/>
          </p:nvPicPr>
          <p:blipFill>
            <a:blip r:embed="rId2"/>
            <a:stretch/>
          </p:blipFill>
          <p:spPr>
            <a:xfrm>
              <a:off x="5990040" y="3612960"/>
              <a:ext cx="196560" cy="19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9" name="object 8"/>
            <p:cNvSpPr/>
            <p:nvPr/>
          </p:nvSpPr>
          <p:spPr>
            <a:xfrm>
              <a:off x="6037920" y="32702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9"/>
            <p:cNvSpPr/>
            <p:nvPr/>
          </p:nvSpPr>
          <p:spPr>
            <a:xfrm>
              <a:off x="6037920" y="32702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object 10"/>
            <p:cNvSpPr/>
            <p:nvPr/>
          </p:nvSpPr>
          <p:spPr>
            <a:xfrm>
              <a:off x="6192360" y="34250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6776" y="119798"/>
                  </a:lnTo>
                  <a:lnTo>
                    <a:pt x="25257" y="147208"/>
                  </a:lnTo>
                  <a:lnTo>
                    <a:pt x="52667" y="165689"/>
                  </a:lnTo>
                  <a:lnTo>
                    <a:pt x="86233" y="172465"/>
                  </a:lnTo>
                  <a:lnTo>
                    <a:pt x="119798" y="165689"/>
                  </a:lnTo>
                  <a:lnTo>
                    <a:pt x="147208" y="147208"/>
                  </a:lnTo>
                  <a:lnTo>
                    <a:pt x="165689" y="119798"/>
                  </a:lnTo>
                  <a:lnTo>
                    <a:pt x="172466" y="86232"/>
                  </a:lnTo>
                  <a:lnTo>
                    <a:pt x="165689" y="52667"/>
                  </a:lnTo>
                  <a:lnTo>
                    <a:pt x="147208" y="25257"/>
                  </a:lnTo>
                  <a:lnTo>
                    <a:pt x="119798" y="677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object 11"/>
            <p:cNvSpPr/>
            <p:nvPr/>
          </p:nvSpPr>
          <p:spPr>
            <a:xfrm>
              <a:off x="6192360" y="342504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119798" y="6776"/>
                  </a:lnTo>
                  <a:lnTo>
                    <a:pt x="147208" y="25257"/>
                  </a:lnTo>
                  <a:lnTo>
                    <a:pt x="165689" y="52667"/>
                  </a:lnTo>
                  <a:lnTo>
                    <a:pt x="172466" y="86232"/>
                  </a:lnTo>
                  <a:lnTo>
                    <a:pt x="165689" y="119798"/>
                  </a:lnTo>
                  <a:lnTo>
                    <a:pt x="147208" y="147208"/>
                  </a:lnTo>
                  <a:lnTo>
                    <a:pt x="119798" y="165689"/>
                  </a:lnTo>
                  <a:lnTo>
                    <a:pt x="86233" y="172465"/>
                  </a:lnTo>
                  <a:lnTo>
                    <a:pt x="52667" y="165689"/>
                  </a:lnTo>
                  <a:lnTo>
                    <a:pt x="25257" y="147208"/>
                  </a:lnTo>
                  <a:lnTo>
                    <a:pt x="6776" y="119798"/>
                  </a:lnTo>
                  <a:lnTo>
                    <a:pt x="0" y="86232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object 12"/>
            <p:cNvSpPr/>
            <p:nvPr/>
          </p:nvSpPr>
          <p:spPr>
            <a:xfrm>
              <a:off x="6037920" y="398448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object 13"/>
            <p:cNvSpPr/>
            <p:nvPr/>
          </p:nvSpPr>
          <p:spPr>
            <a:xfrm>
              <a:off x="6037920" y="398448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object 14"/>
            <p:cNvSpPr/>
            <p:nvPr/>
          </p:nvSpPr>
          <p:spPr>
            <a:xfrm>
              <a:off x="6202080" y="383076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360" y="0"/>
                  </a:moveTo>
                  <a:lnTo>
                    <a:pt x="52774" y="6776"/>
                  </a:lnTo>
                  <a:lnTo>
                    <a:pt x="25320" y="25257"/>
                  </a:lnTo>
                  <a:lnTo>
                    <a:pt x="6796" y="52667"/>
                  </a:lnTo>
                  <a:lnTo>
                    <a:pt x="0" y="86233"/>
                  </a:lnTo>
                  <a:lnTo>
                    <a:pt x="6796" y="119798"/>
                  </a:lnTo>
                  <a:lnTo>
                    <a:pt x="25320" y="147208"/>
                  </a:lnTo>
                  <a:lnTo>
                    <a:pt x="52774" y="165689"/>
                  </a:lnTo>
                  <a:lnTo>
                    <a:pt x="86360" y="172466"/>
                  </a:lnTo>
                  <a:lnTo>
                    <a:pt x="119925" y="165689"/>
                  </a:lnTo>
                  <a:lnTo>
                    <a:pt x="147335" y="147208"/>
                  </a:lnTo>
                  <a:lnTo>
                    <a:pt x="165816" y="119798"/>
                  </a:lnTo>
                  <a:lnTo>
                    <a:pt x="172593" y="86233"/>
                  </a:lnTo>
                  <a:lnTo>
                    <a:pt x="165816" y="52667"/>
                  </a:lnTo>
                  <a:lnTo>
                    <a:pt x="147335" y="25257"/>
                  </a:lnTo>
                  <a:lnTo>
                    <a:pt x="119925" y="677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object 15"/>
            <p:cNvSpPr/>
            <p:nvPr/>
          </p:nvSpPr>
          <p:spPr>
            <a:xfrm>
              <a:off x="6202080" y="3830760"/>
              <a:ext cx="170640" cy="170640"/>
            </a:xfrm>
            <a:custGeom>
              <a:avLst/>
              <a:gdLst>
                <a:gd name="textAreaLeft" fmla="*/ 0 w 170640"/>
                <a:gd name="textAreaRight" fmla="*/ 172800 w 170640"/>
                <a:gd name="textAreaTop" fmla="*/ 0 h 170640"/>
                <a:gd name="textAreaBottom" fmla="*/ 172800 h 17064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3"/>
                  </a:moveTo>
                  <a:lnTo>
                    <a:pt x="6796" y="52667"/>
                  </a:lnTo>
                  <a:lnTo>
                    <a:pt x="25320" y="25257"/>
                  </a:lnTo>
                  <a:lnTo>
                    <a:pt x="52774" y="6776"/>
                  </a:lnTo>
                  <a:lnTo>
                    <a:pt x="86360" y="0"/>
                  </a:lnTo>
                  <a:lnTo>
                    <a:pt x="119925" y="6776"/>
                  </a:lnTo>
                  <a:lnTo>
                    <a:pt x="147335" y="25257"/>
                  </a:lnTo>
                  <a:lnTo>
                    <a:pt x="165816" y="52667"/>
                  </a:lnTo>
                  <a:lnTo>
                    <a:pt x="172593" y="86233"/>
                  </a:lnTo>
                  <a:lnTo>
                    <a:pt x="165816" y="119798"/>
                  </a:lnTo>
                  <a:lnTo>
                    <a:pt x="147335" y="147208"/>
                  </a:lnTo>
                  <a:lnTo>
                    <a:pt x="119925" y="165689"/>
                  </a:lnTo>
                  <a:lnTo>
                    <a:pt x="86360" y="172466"/>
                  </a:lnTo>
                  <a:lnTo>
                    <a:pt x="52774" y="165689"/>
                  </a:lnTo>
                  <a:lnTo>
                    <a:pt x="25320" y="147208"/>
                  </a:lnTo>
                  <a:lnTo>
                    <a:pt x="6796" y="119798"/>
                  </a:lnTo>
                  <a:lnTo>
                    <a:pt x="0" y="8623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57" name="object 16" descr=""/>
          <p:cNvPicPr/>
          <p:nvPr/>
        </p:nvPicPr>
        <p:blipFill>
          <a:blip r:embed="rId3"/>
          <a:stretch/>
        </p:blipFill>
        <p:spPr>
          <a:xfrm>
            <a:off x="5675040" y="3612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58" name="object 17" descr=""/>
          <p:cNvPicPr/>
          <p:nvPr/>
        </p:nvPicPr>
        <p:blipFill>
          <a:blip r:embed="rId4"/>
          <a:stretch/>
        </p:blipFill>
        <p:spPr>
          <a:xfrm>
            <a:off x="5359320" y="3612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59" name="object 18" descr=""/>
          <p:cNvPicPr/>
          <p:nvPr/>
        </p:nvPicPr>
        <p:blipFill>
          <a:blip r:embed="rId5"/>
          <a:stretch/>
        </p:blipFill>
        <p:spPr>
          <a:xfrm>
            <a:off x="5043240" y="3612960"/>
            <a:ext cx="196920" cy="196560"/>
          </a:xfrm>
          <a:prstGeom prst="rect">
            <a:avLst/>
          </a:prstGeom>
          <a:ln w="0">
            <a:noFill/>
          </a:ln>
        </p:spPr>
      </p:pic>
      <p:grpSp>
        <p:nvGrpSpPr>
          <p:cNvPr id="360" name="object 19"/>
          <p:cNvGrpSpPr/>
          <p:nvPr/>
        </p:nvGrpSpPr>
        <p:grpSpPr>
          <a:xfrm>
            <a:off x="4568760" y="3539880"/>
            <a:ext cx="343440" cy="342720"/>
            <a:chOff x="4568760" y="3539880"/>
            <a:chExt cx="343440" cy="342720"/>
          </a:xfrm>
        </p:grpSpPr>
        <p:sp>
          <p:nvSpPr>
            <p:cNvPr id="361" name="object 20"/>
            <p:cNvSpPr/>
            <p:nvPr/>
          </p:nvSpPr>
          <p:spPr>
            <a:xfrm>
              <a:off x="4568760" y="353988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592" y="0"/>
                  </a:moveTo>
                  <a:lnTo>
                    <a:pt x="126691" y="6151"/>
                  </a:lnTo>
                  <a:lnTo>
                    <a:pt x="85456" y="23513"/>
                  </a:lnTo>
                  <a:lnTo>
                    <a:pt x="50530" y="50450"/>
                  </a:lnTo>
                  <a:lnTo>
                    <a:pt x="23551" y="85325"/>
                  </a:lnTo>
                  <a:lnTo>
                    <a:pt x="6161" y="126500"/>
                  </a:lnTo>
                  <a:lnTo>
                    <a:pt x="0" y="172339"/>
                  </a:lnTo>
                  <a:lnTo>
                    <a:pt x="6161" y="218133"/>
                  </a:lnTo>
                  <a:lnTo>
                    <a:pt x="23551" y="259296"/>
                  </a:lnTo>
                  <a:lnTo>
                    <a:pt x="50530" y="294179"/>
                  </a:lnTo>
                  <a:lnTo>
                    <a:pt x="85456" y="321135"/>
                  </a:lnTo>
                  <a:lnTo>
                    <a:pt x="126691" y="338517"/>
                  </a:lnTo>
                  <a:lnTo>
                    <a:pt x="172592" y="344678"/>
                  </a:lnTo>
                  <a:lnTo>
                    <a:pt x="218441" y="338517"/>
                  </a:lnTo>
                  <a:lnTo>
                    <a:pt x="259639" y="321135"/>
                  </a:lnTo>
                  <a:lnTo>
                    <a:pt x="294544" y="294179"/>
                  </a:lnTo>
                  <a:lnTo>
                    <a:pt x="321512" y="259296"/>
                  </a:lnTo>
                  <a:lnTo>
                    <a:pt x="338898" y="218133"/>
                  </a:lnTo>
                  <a:lnTo>
                    <a:pt x="345059" y="172339"/>
                  </a:lnTo>
                  <a:lnTo>
                    <a:pt x="338898" y="126500"/>
                  </a:lnTo>
                  <a:lnTo>
                    <a:pt x="321512" y="85325"/>
                  </a:lnTo>
                  <a:lnTo>
                    <a:pt x="294544" y="50450"/>
                  </a:lnTo>
                  <a:lnTo>
                    <a:pt x="259639" y="23513"/>
                  </a:lnTo>
                  <a:lnTo>
                    <a:pt x="218441" y="6151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object 21"/>
            <p:cNvSpPr/>
            <p:nvPr/>
          </p:nvSpPr>
          <p:spPr>
            <a:xfrm>
              <a:off x="4568760" y="353988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9"/>
                  </a:moveTo>
                  <a:lnTo>
                    <a:pt x="6161" y="126500"/>
                  </a:lnTo>
                  <a:lnTo>
                    <a:pt x="23551" y="85325"/>
                  </a:lnTo>
                  <a:lnTo>
                    <a:pt x="50530" y="50450"/>
                  </a:lnTo>
                  <a:lnTo>
                    <a:pt x="85456" y="23513"/>
                  </a:lnTo>
                  <a:lnTo>
                    <a:pt x="126691" y="6151"/>
                  </a:lnTo>
                  <a:lnTo>
                    <a:pt x="172592" y="0"/>
                  </a:lnTo>
                  <a:lnTo>
                    <a:pt x="218441" y="6151"/>
                  </a:lnTo>
                  <a:lnTo>
                    <a:pt x="259639" y="23513"/>
                  </a:lnTo>
                  <a:lnTo>
                    <a:pt x="294544" y="50450"/>
                  </a:lnTo>
                  <a:lnTo>
                    <a:pt x="321512" y="85325"/>
                  </a:lnTo>
                  <a:lnTo>
                    <a:pt x="338898" y="126500"/>
                  </a:lnTo>
                  <a:lnTo>
                    <a:pt x="345059" y="172339"/>
                  </a:lnTo>
                  <a:lnTo>
                    <a:pt x="338898" y="218133"/>
                  </a:lnTo>
                  <a:lnTo>
                    <a:pt x="321512" y="259296"/>
                  </a:lnTo>
                  <a:lnTo>
                    <a:pt x="294544" y="294179"/>
                  </a:lnTo>
                  <a:lnTo>
                    <a:pt x="259639" y="321135"/>
                  </a:lnTo>
                  <a:lnTo>
                    <a:pt x="218441" y="338517"/>
                  </a:lnTo>
                  <a:lnTo>
                    <a:pt x="172592" y="344678"/>
                  </a:lnTo>
                  <a:lnTo>
                    <a:pt x="126691" y="338517"/>
                  </a:lnTo>
                  <a:lnTo>
                    <a:pt x="85456" y="321135"/>
                  </a:lnTo>
                  <a:lnTo>
                    <a:pt x="50530" y="294179"/>
                  </a:lnTo>
                  <a:lnTo>
                    <a:pt x="23551" y="259296"/>
                  </a:lnTo>
                  <a:lnTo>
                    <a:pt x="6161" y="218133"/>
                  </a:lnTo>
                  <a:lnTo>
                    <a:pt x="0" y="172339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63" name="object 22"/>
          <p:cNvGrpSpPr/>
          <p:nvPr/>
        </p:nvGrpSpPr>
        <p:grpSpPr>
          <a:xfrm>
            <a:off x="2694240" y="2836800"/>
            <a:ext cx="1742760" cy="1742760"/>
            <a:chOff x="2694240" y="2836800"/>
            <a:chExt cx="1742760" cy="1742760"/>
          </a:xfrm>
        </p:grpSpPr>
        <p:sp>
          <p:nvSpPr>
            <p:cNvPr id="364" name="object 23"/>
            <p:cNvSpPr/>
            <p:nvPr/>
          </p:nvSpPr>
          <p:spPr>
            <a:xfrm>
              <a:off x="2694240" y="2836800"/>
              <a:ext cx="1742760" cy="1742760"/>
            </a:xfrm>
            <a:custGeom>
              <a:avLst/>
              <a:gdLst>
                <a:gd name="textAreaLeft" fmla="*/ 0 w 1742760"/>
                <a:gd name="textAreaRight" fmla="*/ 1744920 w 1742760"/>
                <a:gd name="textAreaTop" fmla="*/ 0 h 1742760"/>
                <a:gd name="textAreaBottom" fmla="*/ 1744920 h 174276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872362" y="0"/>
                  </a:moveTo>
                  <a:lnTo>
                    <a:pt x="824506" y="1290"/>
                  </a:lnTo>
                  <a:lnTo>
                    <a:pt x="777323" y="5118"/>
                  </a:lnTo>
                  <a:lnTo>
                    <a:pt x="730881" y="11416"/>
                  </a:lnTo>
                  <a:lnTo>
                    <a:pt x="685245" y="20118"/>
                  </a:lnTo>
                  <a:lnTo>
                    <a:pt x="640482" y="31158"/>
                  </a:lnTo>
                  <a:lnTo>
                    <a:pt x="596660" y="44469"/>
                  </a:lnTo>
                  <a:lnTo>
                    <a:pt x="553844" y="59984"/>
                  </a:lnTo>
                  <a:lnTo>
                    <a:pt x="512101" y="77638"/>
                  </a:lnTo>
                  <a:lnTo>
                    <a:pt x="471498" y="97363"/>
                  </a:lnTo>
                  <a:lnTo>
                    <a:pt x="432101" y="119093"/>
                  </a:lnTo>
                  <a:lnTo>
                    <a:pt x="393976" y="142761"/>
                  </a:lnTo>
                  <a:lnTo>
                    <a:pt x="357192" y="168302"/>
                  </a:lnTo>
                  <a:lnTo>
                    <a:pt x="321813" y="195648"/>
                  </a:lnTo>
                  <a:lnTo>
                    <a:pt x="287907" y="224734"/>
                  </a:lnTo>
                  <a:lnTo>
                    <a:pt x="255539" y="255492"/>
                  </a:lnTo>
                  <a:lnTo>
                    <a:pt x="224778" y="287856"/>
                  </a:lnTo>
                  <a:lnTo>
                    <a:pt x="195689" y="321760"/>
                  </a:lnTo>
                  <a:lnTo>
                    <a:pt x="168339" y="357137"/>
                  </a:lnTo>
                  <a:lnTo>
                    <a:pt x="142794" y="393920"/>
                  </a:lnTo>
                  <a:lnTo>
                    <a:pt x="119121" y="432044"/>
                  </a:lnTo>
                  <a:lnTo>
                    <a:pt x="97387" y="471442"/>
                  </a:lnTo>
                  <a:lnTo>
                    <a:pt x="77657" y="512046"/>
                  </a:lnTo>
                  <a:lnTo>
                    <a:pt x="60000" y="553791"/>
                  </a:lnTo>
                  <a:lnTo>
                    <a:pt x="44481" y="596611"/>
                  </a:lnTo>
                  <a:lnTo>
                    <a:pt x="31167" y="640438"/>
                  </a:lnTo>
                  <a:lnTo>
                    <a:pt x="20124" y="685207"/>
                  </a:lnTo>
                  <a:lnTo>
                    <a:pt x="11419" y="730850"/>
                  </a:lnTo>
                  <a:lnTo>
                    <a:pt x="5119" y="777301"/>
                  </a:lnTo>
                  <a:lnTo>
                    <a:pt x="1291" y="824494"/>
                  </a:lnTo>
                  <a:lnTo>
                    <a:pt x="0" y="872363"/>
                  </a:lnTo>
                  <a:lnTo>
                    <a:pt x="1291" y="920231"/>
                  </a:lnTo>
                  <a:lnTo>
                    <a:pt x="5119" y="967425"/>
                  </a:lnTo>
                  <a:lnTo>
                    <a:pt x="11419" y="1013877"/>
                  </a:lnTo>
                  <a:lnTo>
                    <a:pt x="20124" y="1059521"/>
                  </a:lnTo>
                  <a:lnTo>
                    <a:pt x="31167" y="1104291"/>
                  </a:lnTo>
                  <a:lnTo>
                    <a:pt x="44481" y="1148119"/>
                  </a:lnTo>
                  <a:lnTo>
                    <a:pt x="60000" y="1190941"/>
                  </a:lnTo>
                  <a:lnTo>
                    <a:pt x="77657" y="1232688"/>
                  </a:lnTo>
                  <a:lnTo>
                    <a:pt x="97387" y="1273294"/>
                  </a:lnTo>
                  <a:lnTo>
                    <a:pt x="119121" y="1312694"/>
                  </a:lnTo>
                  <a:lnTo>
                    <a:pt x="142794" y="1350820"/>
                  </a:lnTo>
                  <a:lnTo>
                    <a:pt x="168339" y="1387606"/>
                  </a:lnTo>
                  <a:lnTo>
                    <a:pt x="195689" y="1422986"/>
                  </a:lnTo>
                  <a:lnTo>
                    <a:pt x="224778" y="1456892"/>
                  </a:lnTo>
                  <a:lnTo>
                    <a:pt x="255539" y="1489259"/>
                  </a:lnTo>
                  <a:lnTo>
                    <a:pt x="287907" y="1520019"/>
                  </a:lnTo>
                  <a:lnTo>
                    <a:pt x="321813" y="1549107"/>
                  </a:lnTo>
                  <a:lnTo>
                    <a:pt x="357192" y="1576456"/>
                  </a:lnTo>
                  <a:lnTo>
                    <a:pt x="393976" y="1601999"/>
                  </a:lnTo>
                  <a:lnTo>
                    <a:pt x="432101" y="1625670"/>
                  </a:lnTo>
                  <a:lnTo>
                    <a:pt x="471498" y="1647402"/>
                  </a:lnTo>
                  <a:lnTo>
                    <a:pt x="512101" y="1667129"/>
                  </a:lnTo>
                  <a:lnTo>
                    <a:pt x="553844" y="1684785"/>
                  </a:lnTo>
                  <a:lnTo>
                    <a:pt x="596660" y="1700302"/>
                  </a:lnTo>
                  <a:lnTo>
                    <a:pt x="640482" y="1713614"/>
                  </a:lnTo>
                  <a:lnTo>
                    <a:pt x="685245" y="1724655"/>
                  </a:lnTo>
                  <a:lnTo>
                    <a:pt x="730881" y="1733358"/>
                  </a:lnTo>
                  <a:lnTo>
                    <a:pt x="777323" y="1739657"/>
                  </a:lnTo>
                  <a:lnTo>
                    <a:pt x="824506" y="1743485"/>
                  </a:lnTo>
                  <a:lnTo>
                    <a:pt x="872362" y="1744776"/>
                  </a:lnTo>
                  <a:lnTo>
                    <a:pt x="920231" y="1743485"/>
                  </a:lnTo>
                  <a:lnTo>
                    <a:pt x="967424" y="1739657"/>
                  </a:lnTo>
                  <a:lnTo>
                    <a:pt x="1013875" y="1733358"/>
                  </a:lnTo>
                  <a:lnTo>
                    <a:pt x="1059518" y="1724655"/>
                  </a:lnTo>
                  <a:lnTo>
                    <a:pt x="1104287" y="1713614"/>
                  </a:lnTo>
                  <a:lnTo>
                    <a:pt x="1148114" y="1700302"/>
                  </a:lnTo>
                  <a:lnTo>
                    <a:pt x="1190934" y="1684785"/>
                  </a:lnTo>
                  <a:lnTo>
                    <a:pt x="1232679" y="1667129"/>
                  </a:lnTo>
                  <a:lnTo>
                    <a:pt x="1273283" y="1647402"/>
                  </a:lnTo>
                  <a:lnTo>
                    <a:pt x="1312681" y="1625670"/>
                  </a:lnTo>
                  <a:lnTo>
                    <a:pt x="1350805" y="1601999"/>
                  </a:lnTo>
                  <a:lnTo>
                    <a:pt x="1387588" y="1576456"/>
                  </a:lnTo>
                  <a:lnTo>
                    <a:pt x="1422965" y="1549107"/>
                  </a:lnTo>
                  <a:lnTo>
                    <a:pt x="1456869" y="1520019"/>
                  </a:lnTo>
                  <a:lnTo>
                    <a:pt x="1489233" y="1489259"/>
                  </a:lnTo>
                  <a:lnTo>
                    <a:pt x="1519991" y="1456892"/>
                  </a:lnTo>
                  <a:lnTo>
                    <a:pt x="1549077" y="1422986"/>
                  </a:lnTo>
                  <a:lnTo>
                    <a:pt x="1576423" y="1387606"/>
                  </a:lnTo>
                  <a:lnTo>
                    <a:pt x="1601964" y="1350820"/>
                  </a:lnTo>
                  <a:lnTo>
                    <a:pt x="1625632" y="1312694"/>
                  </a:lnTo>
                  <a:lnTo>
                    <a:pt x="1647362" y="1273294"/>
                  </a:lnTo>
                  <a:lnTo>
                    <a:pt x="1667087" y="1232688"/>
                  </a:lnTo>
                  <a:lnTo>
                    <a:pt x="1684741" y="1190941"/>
                  </a:lnTo>
                  <a:lnTo>
                    <a:pt x="1700256" y="1148119"/>
                  </a:lnTo>
                  <a:lnTo>
                    <a:pt x="1713567" y="1104291"/>
                  </a:lnTo>
                  <a:lnTo>
                    <a:pt x="1724607" y="1059521"/>
                  </a:lnTo>
                  <a:lnTo>
                    <a:pt x="1733309" y="1013877"/>
                  </a:lnTo>
                  <a:lnTo>
                    <a:pt x="1739607" y="967425"/>
                  </a:lnTo>
                  <a:lnTo>
                    <a:pt x="1743435" y="920231"/>
                  </a:lnTo>
                  <a:lnTo>
                    <a:pt x="1744725" y="872363"/>
                  </a:lnTo>
                  <a:lnTo>
                    <a:pt x="1743435" y="824494"/>
                  </a:lnTo>
                  <a:lnTo>
                    <a:pt x="1739607" y="777301"/>
                  </a:lnTo>
                  <a:lnTo>
                    <a:pt x="1733309" y="730850"/>
                  </a:lnTo>
                  <a:lnTo>
                    <a:pt x="1724607" y="685207"/>
                  </a:lnTo>
                  <a:lnTo>
                    <a:pt x="1713567" y="640438"/>
                  </a:lnTo>
                  <a:lnTo>
                    <a:pt x="1700256" y="596611"/>
                  </a:lnTo>
                  <a:lnTo>
                    <a:pt x="1684741" y="553791"/>
                  </a:lnTo>
                  <a:lnTo>
                    <a:pt x="1667087" y="512046"/>
                  </a:lnTo>
                  <a:lnTo>
                    <a:pt x="1647362" y="471442"/>
                  </a:lnTo>
                  <a:lnTo>
                    <a:pt x="1625632" y="432044"/>
                  </a:lnTo>
                  <a:lnTo>
                    <a:pt x="1601964" y="393920"/>
                  </a:lnTo>
                  <a:lnTo>
                    <a:pt x="1576423" y="357137"/>
                  </a:lnTo>
                  <a:lnTo>
                    <a:pt x="1549077" y="321760"/>
                  </a:lnTo>
                  <a:lnTo>
                    <a:pt x="1519991" y="287856"/>
                  </a:lnTo>
                  <a:lnTo>
                    <a:pt x="1489233" y="255492"/>
                  </a:lnTo>
                  <a:lnTo>
                    <a:pt x="1456869" y="224734"/>
                  </a:lnTo>
                  <a:lnTo>
                    <a:pt x="1422965" y="195648"/>
                  </a:lnTo>
                  <a:lnTo>
                    <a:pt x="1387588" y="168302"/>
                  </a:lnTo>
                  <a:lnTo>
                    <a:pt x="1350805" y="142761"/>
                  </a:lnTo>
                  <a:lnTo>
                    <a:pt x="1312681" y="119093"/>
                  </a:lnTo>
                  <a:lnTo>
                    <a:pt x="1273283" y="97363"/>
                  </a:lnTo>
                  <a:lnTo>
                    <a:pt x="1232679" y="77638"/>
                  </a:lnTo>
                  <a:lnTo>
                    <a:pt x="1190934" y="59984"/>
                  </a:lnTo>
                  <a:lnTo>
                    <a:pt x="1148114" y="44469"/>
                  </a:lnTo>
                  <a:lnTo>
                    <a:pt x="1104287" y="31158"/>
                  </a:lnTo>
                  <a:lnTo>
                    <a:pt x="1059518" y="20118"/>
                  </a:lnTo>
                  <a:lnTo>
                    <a:pt x="1013875" y="11416"/>
                  </a:lnTo>
                  <a:lnTo>
                    <a:pt x="967424" y="5118"/>
                  </a:lnTo>
                  <a:lnTo>
                    <a:pt x="920231" y="1290"/>
                  </a:lnTo>
                  <a:lnTo>
                    <a:pt x="8723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object 24"/>
            <p:cNvSpPr/>
            <p:nvPr/>
          </p:nvSpPr>
          <p:spPr>
            <a:xfrm>
              <a:off x="2694240" y="2836800"/>
              <a:ext cx="1742760" cy="1742760"/>
            </a:xfrm>
            <a:custGeom>
              <a:avLst/>
              <a:gdLst>
                <a:gd name="textAreaLeft" fmla="*/ 0 w 1742760"/>
                <a:gd name="textAreaRight" fmla="*/ 1744920 w 1742760"/>
                <a:gd name="textAreaTop" fmla="*/ 0 h 1742760"/>
                <a:gd name="textAreaBottom" fmla="*/ 1744920 h 174276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0" y="872363"/>
                  </a:moveTo>
                  <a:lnTo>
                    <a:pt x="1291" y="824494"/>
                  </a:lnTo>
                  <a:lnTo>
                    <a:pt x="5119" y="777301"/>
                  </a:lnTo>
                  <a:lnTo>
                    <a:pt x="11419" y="730850"/>
                  </a:lnTo>
                  <a:lnTo>
                    <a:pt x="20124" y="685207"/>
                  </a:lnTo>
                  <a:lnTo>
                    <a:pt x="31167" y="640438"/>
                  </a:lnTo>
                  <a:lnTo>
                    <a:pt x="44481" y="596611"/>
                  </a:lnTo>
                  <a:lnTo>
                    <a:pt x="60000" y="553791"/>
                  </a:lnTo>
                  <a:lnTo>
                    <a:pt x="77657" y="512046"/>
                  </a:lnTo>
                  <a:lnTo>
                    <a:pt x="97387" y="471442"/>
                  </a:lnTo>
                  <a:lnTo>
                    <a:pt x="119121" y="432044"/>
                  </a:lnTo>
                  <a:lnTo>
                    <a:pt x="142794" y="393920"/>
                  </a:lnTo>
                  <a:lnTo>
                    <a:pt x="168339" y="357137"/>
                  </a:lnTo>
                  <a:lnTo>
                    <a:pt x="195689" y="321760"/>
                  </a:lnTo>
                  <a:lnTo>
                    <a:pt x="224778" y="287856"/>
                  </a:lnTo>
                  <a:lnTo>
                    <a:pt x="255539" y="255492"/>
                  </a:lnTo>
                  <a:lnTo>
                    <a:pt x="287907" y="224734"/>
                  </a:lnTo>
                  <a:lnTo>
                    <a:pt x="321813" y="195648"/>
                  </a:lnTo>
                  <a:lnTo>
                    <a:pt x="357192" y="168302"/>
                  </a:lnTo>
                  <a:lnTo>
                    <a:pt x="393976" y="142761"/>
                  </a:lnTo>
                  <a:lnTo>
                    <a:pt x="432101" y="119093"/>
                  </a:lnTo>
                  <a:lnTo>
                    <a:pt x="471498" y="97363"/>
                  </a:lnTo>
                  <a:lnTo>
                    <a:pt x="512101" y="77638"/>
                  </a:lnTo>
                  <a:lnTo>
                    <a:pt x="553844" y="59984"/>
                  </a:lnTo>
                  <a:lnTo>
                    <a:pt x="596660" y="44469"/>
                  </a:lnTo>
                  <a:lnTo>
                    <a:pt x="640482" y="31158"/>
                  </a:lnTo>
                  <a:lnTo>
                    <a:pt x="685245" y="20118"/>
                  </a:lnTo>
                  <a:lnTo>
                    <a:pt x="730881" y="11416"/>
                  </a:lnTo>
                  <a:lnTo>
                    <a:pt x="777323" y="5118"/>
                  </a:lnTo>
                  <a:lnTo>
                    <a:pt x="824506" y="1290"/>
                  </a:lnTo>
                  <a:lnTo>
                    <a:pt x="872362" y="0"/>
                  </a:lnTo>
                  <a:lnTo>
                    <a:pt x="920231" y="1290"/>
                  </a:lnTo>
                  <a:lnTo>
                    <a:pt x="967424" y="5118"/>
                  </a:lnTo>
                  <a:lnTo>
                    <a:pt x="1013875" y="11416"/>
                  </a:lnTo>
                  <a:lnTo>
                    <a:pt x="1059518" y="20118"/>
                  </a:lnTo>
                  <a:lnTo>
                    <a:pt x="1104287" y="31158"/>
                  </a:lnTo>
                  <a:lnTo>
                    <a:pt x="1148114" y="44469"/>
                  </a:lnTo>
                  <a:lnTo>
                    <a:pt x="1190934" y="59984"/>
                  </a:lnTo>
                  <a:lnTo>
                    <a:pt x="1232679" y="77638"/>
                  </a:lnTo>
                  <a:lnTo>
                    <a:pt x="1273283" y="97363"/>
                  </a:lnTo>
                  <a:lnTo>
                    <a:pt x="1312681" y="119093"/>
                  </a:lnTo>
                  <a:lnTo>
                    <a:pt x="1350805" y="142761"/>
                  </a:lnTo>
                  <a:lnTo>
                    <a:pt x="1387588" y="168302"/>
                  </a:lnTo>
                  <a:lnTo>
                    <a:pt x="1422965" y="195648"/>
                  </a:lnTo>
                  <a:lnTo>
                    <a:pt x="1456869" y="224734"/>
                  </a:lnTo>
                  <a:lnTo>
                    <a:pt x="1489233" y="255492"/>
                  </a:lnTo>
                  <a:lnTo>
                    <a:pt x="1519991" y="287856"/>
                  </a:lnTo>
                  <a:lnTo>
                    <a:pt x="1549077" y="321760"/>
                  </a:lnTo>
                  <a:lnTo>
                    <a:pt x="1576423" y="357137"/>
                  </a:lnTo>
                  <a:lnTo>
                    <a:pt x="1601964" y="393920"/>
                  </a:lnTo>
                  <a:lnTo>
                    <a:pt x="1625632" y="432044"/>
                  </a:lnTo>
                  <a:lnTo>
                    <a:pt x="1647362" y="471442"/>
                  </a:lnTo>
                  <a:lnTo>
                    <a:pt x="1667087" y="512046"/>
                  </a:lnTo>
                  <a:lnTo>
                    <a:pt x="1684741" y="553791"/>
                  </a:lnTo>
                  <a:lnTo>
                    <a:pt x="1700256" y="596611"/>
                  </a:lnTo>
                  <a:lnTo>
                    <a:pt x="1713567" y="640438"/>
                  </a:lnTo>
                  <a:lnTo>
                    <a:pt x="1724607" y="685207"/>
                  </a:lnTo>
                  <a:lnTo>
                    <a:pt x="1733309" y="730850"/>
                  </a:lnTo>
                  <a:lnTo>
                    <a:pt x="1739607" y="777301"/>
                  </a:lnTo>
                  <a:lnTo>
                    <a:pt x="1743435" y="824494"/>
                  </a:lnTo>
                  <a:lnTo>
                    <a:pt x="1744725" y="872363"/>
                  </a:lnTo>
                  <a:lnTo>
                    <a:pt x="1743435" y="920231"/>
                  </a:lnTo>
                  <a:lnTo>
                    <a:pt x="1739607" y="967425"/>
                  </a:lnTo>
                  <a:lnTo>
                    <a:pt x="1733309" y="1013877"/>
                  </a:lnTo>
                  <a:lnTo>
                    <a:pt x="1724607" y="1059521"/>
                  </a:lnTo>
                  <a:lnTo>
                    <a:pt x="1713567" y="1104291"/>
                  </a:lnTo>
                  <a:lnTo>
                    <a:pt x="1700256" y="1148119"/>
                  </a:lnTo>
                  <a:lnTo>
                    <a:pt x="1684741" y="1190941"/>
                  </a:lnTo>
                  <a:lnTo>
                    <a:pt x="1667087" y="1232688"/>
                  </a:lnTo>
                  <a:lnTo>
                    <a:pt x="1647362" y="1273294"/>
                  </a:lnTo>
                  <a:lnTo>
                    <a:pt x="1625632" y="1312694"/>
                  </a:lnTo>
                  <a:lnTo>
                    <a:pt x="1601964" y="1350820"/>
                  </a:lnTo>
                  <a:lnTo>
                    <a:pt x="1576423" y="1387606"/>
                  </a:lnTo>
                  <a:lnTo>
                    <a:pt x="1549077" y="1422986"/>
                  </a:lnTo>
                  <a:lnTo>
                    <a:pt x="1519991" y="1456892"/>
                  </a:lnTo>
                  <a:lnTo>
                    <a:pt x="1489233" y="1489259"/>
                  </a:lnTo>
                  <a:lnTo>
                    <a:pt x="1456869" y="1520019"/>
                  </a:lnTo>
                  <a:lnTo>
                    <a:pt x="1422965" y="1549107"/>
                  </a:lnTo>
                  <a:lnTo>
                    <a:pt x="1387588" y="1576456"/>
                  </a:lnTo>
                  <a:lnTo>
                    <a:pt x="1350805" y="1601999"/>
                  </a:lnTo>
                  <a:lnTo>
                    <a:pt x="1312681" y="1625670"/>
                  </a:lnTo>
                  <a:lnTo>
                    <a:pt x="1273283" y="1647402"/>
                  </a:lnTo>
                  <a:lnTo>
                    <a:pt x="1232679" y="1667129"/>
                  </a:lnTo>
                  <a:lnTo>
                    <a:pt x="1190934" y="1684785"/>
                  </a:lnTo>
                  <a:lnTo>
                    <a:pt x="1148114" y="1700302"/>
                  </a:lnTo>
                  <a:lnTo>
                    <a:pt x="1104287" y="1713614"/>
                  </a:lnTo>
                  <a:lnTo>
                    <a:pt x="1059518" y="1724655"/>
                  </a:lnTo>
                  <a:lnTo>
                    <a:pt x="1013875" y="1733358"/>
                  </a:lnTo>
                  <a:lnTo>
                    <a:pt x="967424" y="1739657"/>
                  </a:lnTo>
                  <a:lnTo>
                    <a:pt x="920231" y="1743485"/>
                  </a:lnTo>
                  <a:lnTo>
                    <a:pt x="872362" y="1744776"/>
                  </a:lnTo>
                  <a:lnTo>
                    <a:pt x="824506" y="1743485"/>
                  </a:lnTo>
                  <a:lnTo>
                    <a:pt x="777323" y="1739657"/>
                  </a:lnTo>
                  <a:lnTo>
                    <a:pt x="730881" y="1733358"/>
                  </a:lnTo>
                  <a:lnTo>
                    <a:pt x="685245" y="1724655"/>
                  </a:lnTo>
                  <a:lnTo>
                    <a:pt x="640482" y="1713614"/>
                  </a:lnTo>
                  <a:lnTo>
                    <a:pt x="596660" y="1700302"/>
                  </a:lnTo>
                  <a:lnTo>
                    <a:pt x="553844" y="1684785"/>
                  </a:lnTo>
                  <a:lnTo>
                    <a:pt x="512101" y="1667129"/>
                  </a:lnTo>
                  <a:lnTo>
                    <a:pt x="471498" y="1647402"/>
                  </a:lnTo>
                  <a:lnTo>
                    <a:pt x="432101" y="1625670"/>
                  </a:lnTo>
                  <a:lnTo>
                    <a:pt x="393976" y="1601999"/>
                  </a:lnTo>
                  <a:lnTo>
                    <a:pt x="357192" y="1576456"/>
                  </a:lnTo>
                  <a:lnTo>
                    <a:pt x="321813" y="1549107"/>
                  </a:lnTo>
                  <a:lnTo>
                    <a:pt x="287907" y="1520019"/>
                  </a:lnTo>
                  <a:lnTo>
                    <a:pt x="255539" y="1489259"/>
                  </a:lnTo>
                  <a:lnTo>
                    <a:pt x="224778" y="1456892"/>
                  </a:lnTo>
                  <a:lnTo>
                    <a:pt x="195689" y="1422986"/>
                  </a:lnTo>
                  <a:lnTo>
                    <a:pt x="168339" y="1387606"/>
                  </a:lnTo>
                  <a:lnTo>
                    <a:pt x="142794" y="1350820"/>
                  </a:lnTo>
                  <a:lnTo>
                    <a:pt x="119121" y="1312694"/>
                  </a:lnTo>
                  <a:lnTo>
                    <a:pt x="97387" y="1273294"/>
                  </a:lnTo>
                  <a:lnTo>
                    <a:pt x="77657" y="1232688"/>
                  </a:lnTo>
                  <a:lnTo>
                    <a:pt x="60000" y="1190941"/>
                  </a:lnTo>
                  <a:lnTo>
                    <a:pt x="44481" y="1148119"/>
                  </a:lnTo>
                  <a:lnTo>
                    <a:pt x="31167" y="1104291"/>
                  </a:lnTo>
                  <a:lnTo>
                    <a:pt x="20124" y="1059521"/>
                  </a:lnTo>
                  <a:lnTo>
                    <a:pt x="11419" y="1013877"/>
                  </a:lnTo>
                  <a:lnTo>
                    <a:pt x="5119" y="967425"/>
                  </a:lnTo>
                  <a:lnTo>
                    <a:pt x="1291" y="920231"/>
                  </a:lnTo>
                  <a:lnTo>
                    <a:pt x="0" y="87236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6" name="object 25"/>
          <p:cNvSpPr/>
          <p:nvPr/>
        </p:nvSpPr>
        <p:spPr>
          <a:xfrm>
            <a:off x="2979000" y="3420000"/>
            <a:ext cx="117648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 indent="278640">
              <a:lnSpc>
                <a:spcPts val="1871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Ridge Regression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object 26" descr=""/>
          <p:cNvPicPr/>
          <p:nvPr/>
        </p:nvPicPr>
        <p:blipFill>
          <a:blip r:embed="rId6"/>
          <a:stretch/>
        </p:blipFill>
        <p:spPr>
          <a:xfrm>
            <a:off x="221184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68" name="object 27" descr=""/>
          <p:cNvPicPr/>
          <p:nvPr/>
        </p:nvPicPr>
        <p:blipFill>
          <a:blip r:embed="rId7"/>
          <a:stretch/>
        </p:blipFill>
        <p:spPr>
          <a:xfrm>
            <a:off x="1856520" y="226872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69" name="object 28" descr=""/>
          <p:cNvPicPr/>
          <p:nvPr/>
        </p:nvPicPr>
        <p:blipFill>
          <a:blip r:embed="rId8"/>
          <a:stretch/>
        </p:blipFill>
        <p:spPr>
          <a:xfrm>
            <a:off x="150084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70" name="object 29" descr=""/>
          <p:cNvPicPr/>
          <p:nvPr/>
        </p:nvPicPr>
        <p:blipFill>
          <a:blip r:embed="rId9"/>
          <a:stretch/>
        </p:blipFill>
        <p:spPr>
          <a:xfrm>
            <a:off x="1145520" y="226872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71" name="object 30" descr=""/>
          <p:cNvPicPr/>
          <p:nvPr/>
        </p:nvPicPr>
        <p:blipFill>
          <a:blip r:embed="rId10"/>
          <a:stretch/>
        </p:blipFill>
        <p:spPr>
          <a:xfrm>
            <a:off x="789480" y="226872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72" name="object 31" descr=""/>
          <p:cNvPicPr/>
          <p:nvPr/>
        </p:nvPicPr>
        <p:blipFill>
          <a:blip r:embed="rId11"/>
          <a:stretch/>
        </p:blipFill>
        <p:spPr>
          <a:xfrm>
            <a:off x="434160" y="2268720"/>
            <a:ext cx="196920" cy="196560"/>
          </a:xfrm>
          <a:prstGeom prst="rect">
            <a:avLst/>
          </a:prstGeom>
          <a:ln w="0">
            <a:noFill/>
          </a:ln>
        </p:spPr>
      </p:pic>
      <p:grpSp>
        <p:nvGrpSpPr>
          <p:cNvPr id="373" name="object 32"/>
          <p:cNvGrpSpPr/>
          <p:nvPr/>
        </p:nvGrpSpPr>
        <p:grpSpPr>
          <a:xfrm>
            <a:off x="2210040" y="2382120"/>
            <a:ext cx="909000" cy="2815200"/>
            <a:chOff x="2210040" y="2382120"/>
            <a:chExt cx="909000" cy="2815200"/>
          </a:xfrm>
        </p:grpSpPr>
        <p:sp>
          <p:nvSpPr>
            <p:cNvPr id="374" name="object 33"/>
            <p:cNvSpPr/>
            <p:nvPr/>
          </p:nvSpPr>
          <p:spPr>
            <a:xfrm>
              <a:off x="2775600" y="255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14" y="338517"/>
                  </a:lnTo>
                  <a:lnTo>
                    <a:pt x="259512" y="321135"/>
                  </a:lnTo>
                  <a:lnTo>
                    <a:pt x="294417" y="294179"/>
                  </a:lnTo>
                  <a:lnTo>
                    <a:pt x="321385" y="259296"/>
                  </a:lnTo>
                  <a:lnTo>
                    <a:pt x="338771" y="218133"/>
                  </a:lnTo>
                  <a:lnTo>
                    <a:pt x="344931" y="172338"/>
                  </a:lnTo>
                  <a:lnTo>
                    <a:pt x="338771" y="126500"/>
                  </a:lnTo>
                  <a:lnTo>
                    <a:pt x="321385" y="85325"/>
                  </a:lnTo>
                  <a:lnTo>
                    <a:pt x="294417" y="50450"/>
                  </a:lnTo>
                  <a:lnTo>
                    <a:pt x="259512" y="23513"/>
                  </a:lnTo>
                  <a:lnTo>
                    <a:pt x="218314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34"/>
            <p:cNvSpPr/>
            <p:nvPr/>
          </p:nvSpPr>
          <p:spPr>
            <a:xfrm>
              <a:off x="2775600" y="255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14" y="6151"/>
                  </a:lnTo>
                  <a:lnTo>
                    <a:pt x="259512" y="23513"/>
                  </a:lnTo>
                  <a:lnTo>
                    <a:pt x="294417" y="50450"/>
                  </a:lnTo>
                  <a:lnTo>
                    <a:pt x="321385" y="85325"/>
                  </a:lnTo>
                  <a:lnTo>
                    <a:pt x="338771" y="126500"/>
                  </a:lnTo>
                  <a:lnTo>
                    <a:pt x="344931" y="172338"/>
                  </a:lnTo>
                  <a:lnTo>
                    <a:pt x="338771" y="218133"/>
                  </a:lnTo>
                  <a:lnTo>
                    <a:pt x="321385" y="259296"/>
                  </a:lnTo>
                  <a:lnTo>
                    <a:pt x="294417" y="294179"/>
                  </a:lnTo>
                  <a:lnTo>
                    <a:pt x="259512" y="321135"/>
                  </a:lnTo>
                  <a:lnTo>
                    <a:pt x="218314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6" name="object 35" descr=""/>
            <p:cNvPicPr/>
            <p:nvPr/>
          </p:nvPicPr>
          <p:blipFill>
            <a:blip r:embed="rId12"/>
            <a:stretch/>
          </p:blipFill>
          <p:spPr>
            <a:xfrm>
              <a:off x="2567520" y="2382120"/>
              <a:ext cx="196920" cy="19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7" name="object 36"/>
            <p:cNvSpPr/>
            <p:nvPr/>
          </p:nvSpPr>
          <p:spPr>
            <a:xfrm>
              <a:off x="2320560" y="309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23" y="338517"/>
                  </a:lnTo>
                  <a:lnTo>
                    <a:pt x="259545" y="321135"/>
                  </a:lnTo>
                  <a:lnTo>
                    <a:pt x="294481" y="294179"/>
                  </a:lnTo>
                  <a:lnTo>
                    <a:pt x="321479" y="259296"/>
                  </a:lnTo>
                  <a:lnTo>
                    <a:pt x="338888" y="218133"/>
                  </a:lnTo>
                  <a:lnTo>
                    <a:pt x="345059" y="172338"/>
                  </a:lnTo>
                  <a:lnTo>
                    <a:pt x="338888" y="126500"/>
                  </a:lnTo>
                  <a:lnTo>
                    <a:pt x="321479" y="85325"/>
                  </a:lnTo>
                  <a:lnTo>
                    <a:pt x="294481" y="50450"/>
                  </a:lnTo>
                  <a:lnTo>
                    <a:pt x="259545" y="23513"/>
                  </a:lnTo>
                  <a:lnTo>
                    <a:pt x="218323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object 37"/>
            <p:cNvSpPr/>
            <p:nvPr/>
          </p:nvSpPr>
          <p:spPr>
            <a:xfrm>
              <a:off x="2320560" y="30963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23" y="6151"/>
                  </a:lnTo>
                  <a:lnTo>
                    <a:pt x="259545" y="23513"/>
                  </a:lnTo>
                  <a:lnTo>
                    <a:pt x="294481" y="50450"/>
                  </a:lnTo>
                  <a:lnTo>
                    <a:pt x="321479" y="85325"/>
                  </a:lnTo>
                  <a:lnTo>
                    <a:pt x="338888" y="126500"/>
                  </a:lnTo>
                  <a:lnTo>
                    <a:pt x="345059" y="172338"/>
                  </a:lnTo>
                  <a:lnTo>
                    <a:pt x="338888" y="218133"/>
                  </a:lnTo>
                  <a:lnTo>
                    <a:pt x="321479" y="259296"/>
                  </a:lnTo>
                  <a:lnTo>
                    <a:pt x="294481" y="294179"/>
                  </a:lnTo>
                  <a:lnTo>
                    <a:pt x="259545" y="321135"/>
                  </a:lnTo>
                  <a:lnTo>
                    <a:pt x="218323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object 38"/>
            <p:cNvSpPr/>
            <p:nvPr/>
          </p:nvSpPr>
          <p:spPr>
            <a:xfrm>
              <a:off x="2320560" y="392472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6160" y="218260"/>
                  </a:lnTo>
                  <a:lnTo>
                    <a:pt x="23546" y="259423"/>
                  </a:lnTo>
                  <a:lnTo>
                    <a:pt x="50514" y="294306"/>
                  </a:lnTo>
                  <a:lnTo>
                    <a:pt x="85419" y="321262"/>
                  </a:lnTo>
                  <a:lnTo>
                    <a:pt x="126617" y="338644"/>
                  </a:lnTo>
                  <a:lnTo>
                    <a:pt x="172466" y="344804"/>
                  </a:lnTo>
                  <a:lnTo>
                    <a:pt x="218323" y="338644"/>
                  </a:lnTo>
                  <a:lnTo>
                    <a:pt x="259545" y="321262"/>
                  </a:lnTo>
                  <a:lnTo>
                    <a:pt x="294481" y="294306"/>
                  </a:lnTo>
                  <a:lnTo>
                    <a:pt x="321479" y="259423"/>
                  </a:lnTo>
                  <a:lnTo>
                    <a:pt x="338888" y="218260"/>
                  </a:lnTo>
                  <a:lnTo>
                    <a:pt x="345059" y="172465"/>
                  </a:lnTo>
                  <a:lnTo>
                    <a:pt x="338888" y="126617"/>
                  </a:lnTo>
                  <a:lnTo>
                    <a:pt x="321479" y="85419"/>
                  </a:lnTo>
                  <a:lnTo>
                    <a:pt x="294481" y="50514"/>
                  </a:lnTo>
                  <a:lnTo>
                    <a:pt x="259545" y="23546"/>
                  </a:lnTo>
                  <a:lnTo>
                    <a:pt x="218323" y="616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object 39"/>
            <p:cNvSpPr/>
            <p:nvPr/>
          </p:nvSpPr>
          <p:spPr>
            <a:xfrm>
              <a:off x="2320560" y="392472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218323" y="6160"/>
                  </a:lnTo>
                  <a:lnTo>
                    <a:pt x="259545" y="23546"/>
                  </a:lnTo>
                  <a:lnTo>
                    <a:pt x="294481" y="50514"/>
                  </a:lnTo>
                  <a:lnTo>
                    <a:pt x="321479" y="85419"/>
                  </a:lnTo>
                  <a:lnTo>
                    <a:pt x="338888" y="126617"/>
                  </a:lnTo>
                  <a:lnTo>
                    <a:pt x="345059" y="172465"/>
                  </a:lnTo>
                  <a:lnTo>
                    <a:pt x="338888" y="218260"/>
                  </a:lnTo>
                  <a:lnTo>
                    <a:pt x="321479" y="259423"/>
                  </a:lnTo>
                  <a:lnTo>
                    <a:pt x="294481" y="294306"/>
                  </a:lnTo>
                  <a:lnTo>
                    <a:pt x="259545" y="321262"/>
                  </a:lnTo>
                  <a:lnTo>
                    <a:pt x="218323" y="338644"/>
                  </a:lnTo>
                  <a:lnTo>
                    <a:pt x="172466" y="344804"/>
                  </a:lnTo>
                  <a:lnTo>
                    <a:pt x="126617" y="338644"/>
                  </a:lnTo>
                  <a:lnTo>
                    <a:pt x="85419" y="321262"/>
                  </a:lnTo>
                  <a:lnTo>
                    <a:pt x="50514" y="294306"/>
                  </a:lnTo>
                  <a:lnTo>
                    <a:pt x="23546" y="259423"/>
                  </a:lnTo>
                  <a:lnTo>
                    <a:pt x="6160" y="218260"/>
                  </a:lnTo>
                  <a:lnTo>
                    <a:pt x="0" y="172465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object 40"/>
            <p:cNvSpPr/>
            <p:nvPr/>
          </p:nvSpPr>
          <p:spPr>
            <a:xfrm>
              <a:off x="2775600" y="45201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6"/>
                  </a:lnTo>
                  <a:lnTo>
                    <a:pt x="85419" y="23531"/>
                  </a:lnTo>
                  <a:lnTo>
                    <a:pt x="50514" y="50480"/>
                  </a:lnTo>
                  <a:lnTo>
                    <a:pt x="23546" y="85362"/>
                  </a:lnTo>
                  <a:lnTo>
                    <a:pt x="6160" y="126534"/>
                  </a:lnTo>
                  <a:lnTo>
                    <a:pt x="0" y="172351"/>
                  </a:lnTo>
                  <a:lnTo>
                    <a:pt x="6160" y="218164"/>
                  </a:lnTo>
                  <a:lnTo>
                    <a:pt x="23546" y="259331"/>
                  </a:lnTo>
                  <a:lnTo>
                    <a:pt x="50514" y="294211"/>
                  </a:lnTo>
                  <a:lnTo>
                    <a:pt x="85419" y="321159"/>
                  </a:lnTo>
                  <a:lnTo>
                    <a:pt x="126617" y="338534"/>
                  </a:lnTo>
                  <a:lnTo>
                    <a:pt x="172466" y="344690"/>
                  </a:lnTo>
                  <a:lnTo>
                    <a:pt x="218314" y="338534"/>
                  </a:lnTo>
                  <a:lnTo>
                    <a:pt x="259512" y="321159"/>
                  </a:lnTo>
                  <a:lnTo>
                    <a:pt x="294417" y="294211"/>
                  </a:lnTo>
                  <a:lnTo>
                    <a:pt x="321385" y="259331"/>
                  </a:lnTo>
                  <a:lnTo>
                    <a:pt x="338771" y="218164"/>
                  </a:lnTo>
                  <a:lnTo>
                    <a:pt x="344931" y="172351"/>
                  </a:lnTo>
                  <a:lnTo>
                    <a:pt x="338771" y="126534"/>
                  </a:lnTo>
                  <a:lnTo>
                    <a:pt x="321385" y="85362"/>
                  </a:lnTo>
                  <a:lnTo>
                    <a:pt x="294417" y="50480"/>
                  </a:lnTo>
                  <a:lnTo>
                    <a:pt x="259512" y="23531"/>
                  </a:lnTo>
                  <a:lnTo>
                    <a:pt x="218314" y="6156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object 41"/>
            <p:cNvSpPr/>
            <p:nvPr/>
          </p:nvSpPr>
          <p:spPr>
            <a:xfrm>
              <a:off x="2775600" y="4520160"/>
              <a:ext cx="343440" cy="342720"/>
            </a:xfrm>
            <a:custGeom>
              <a:avLst/>
              <a:gdLst>
                <a:gd name="textAreaLeft" fmla="*/ 0 w 343440"/>
                <a:gd name="textAreaRight" fmla="*/ 345600 w 343440"/>
                <a:gd name="textAreaTop" fmla="*/ 0 h 342720"/>
                <a:gd name="textAreaBottom" fmla="*/ 344880 h 34272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51"/>
                  </a:moveTo>
                  <a:lnTo>
                    <a:pt x="6160" y="126534"/>
                  </a:lnTo>
                  <a:lnTo>
                    <a:pt x="23546" y="85362"/>
                  </a:lnTo>
                  <a:lnTo>
                    <a:pt x="50514" y="50480"/>
                  </a:lnTo>
                  <a:lnTo>
                    <a:pt x="85419" y="23531"/>
                  </a:lnTo>
                  <a:lnTo>
                    <a:pt x="126617" y="6156"/>
                  </a:lnTo>
                  <a:lnTo>
                    <a:pt x="172466" y="0"/>
                  </a:lnTo>
                  <a:lnTo>
                    <a:pt x="218314" y="6156"/>
                  </a:lnTo>
                  <a:lnTo>
                    <a:pt x="259512" y="23531"/>
                  </a:lnTo>
                  <a:lnTo>
                    <a:pt x="294417" y="50480"/>
                  </a:lnTo>
                  <a:lnTo>
                    <a:pt x="321385" y="85362"/>
                  </a:lnTo>
                  <a:lnTo>
                    <a:pt x="338771" y="126534"/>
                  </a:lnTo>
                  <a:lnTo>
                    <a:pt x="344931" y="172351"/>
                  </a:lnTo>
                  <a:lnTo>
                    <a:pt x="338771" y="218164"/>
                  </a:lnTo>
                  <a:lnTo>
                    <a:pt x="321385" y="259331"/>
                  </a:lnTo>
                  <a:lnTo>
                    <a:pt x="294417" y="294211"/>
                  </a:lnTo>
                  <a:lnTo>
                    <a:pt x="259512" y="321159"/>
                  </a:lnTo>
                  <a:lnTo>
                    <a:pt x="218314" y="338534"/>
                  </a:lnTo>
                  <a:lnTo>
                    <a:pt x="172466" y="344690"/>
                  </a:lnTo>
                  <a:lnTo>
                    <a:pt x="126617" y="338534"/>
                  </a:lnTo>
                  <a:lnTo>
                    <a:pt x="85419" y="321159"/>
                  </a:lnTo>
                  <a:lnTo>
                    <a:pt x="50514" y="294211"/>
                  </a:lnTo>
                  <a:lnTo>
                    <a:pt x="23546" y="259331"/>
                  </a:lnTo>
                  <a:lnTo>
                    <a:pt x="6160" y="218164"/>
                  </a:lnTo>
                  <a:lnTo>
                    <a:pt x="0" y="172351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83" name="object 42" descr=""/>
            <p:cNvPicPr/>
            <p:nvPr/>
          </p:nvPicPr>
          <p:blipFill>
            <a:blip r:embed="rId13"/>
            <a:stretch/>
          </p:blipFill>
          <p:spPr>
            <a:xfrm>
              <a:off x="2564640" y="4837680"/>
              <a:ext cx="196920" cy="19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object 43" descr=""/>
            <p:cNvPicPr/>
            <p:nvPr/>
          </p:nvPicPr>
          <p:blipFill>
            <a:blip r:embed="rId14"/>
            <a:stretch/>
          </p:blipFill>
          <p:spPr>
            <a:xfrm>
              <a:off x="2210040" y="5000400"/>
              <a:ext cx="196560" cy="196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5" name="object 44"/>
          <p:cNvSpPr/>
          <p:nvPr/>
        </p:nvSpPr>
        <p:spPr>
          <a:xfrm>
            <a:off x="432360" y="2029320"/>
            <a:ext cx="181728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object 45" descr=""/>
          <p:cNvPicPr/>
          <p:nvPr/>
        </p:nvPicPr>
        <p:blipFill>
          <a:blip r:embed="rId15"/>
          <a:stretch/>
        </p:blipFill>
        <p:spPr>
          <a:xfrm>
            <a:off x="2021760" y="3153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87" name="object 46" descr=""/>
          <p:cNvPicPr/>
          <p:nvPr/>
        </p:nvPicPr>
        <p:blipFill>
          <a:blip r:embed="rId16"/>
          <a:stretch/>
        </p:blipFill>
        <p:spPr>
          <a:xfrm>
            <a:off x="169344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88" name="object 47" descr=""/>
          <p:cNvPicPr/>
          <p:nvPr/>
        </p:nvPicPr>
        <p:blipFill>
          <a:blip r:embed="rId17"/>
          <a:stretch/>
        </p:blipFill>
        <p:spPr>
          <a:xfrm>
            <a:off x="1366200" y="315396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89" name="object 48" descr=""/>
          <p:cNvPicPr/>
          <p:nvPr/>
        </p:nvPicPr>
        <p:blipFill>
          <a:blip r:embed="rId18"/>
          <a:stretch/>
        </p:blipFill>
        <p:spPr>
          <a:xfrm>
            <a:off x="103896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49" descr=""/>
          <p:cNvPicPr/>
          <p:nvPr/>
        </p:nvPicPr>
        <p:blipFill>
          <a:blip r:embed="rId19"/>
          <a:stretch/>
        </p:blipFill>
        <p:spPr>
          <a:xfrm>
            <a:off x="711000" y="315396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50" descr=""/>
          <p:cNvPicPr/>
          <p:nvPr/>
        </p:nvPicPr>
        <p:blipFill>
          <a:blip r:embed="rId20"/>
          <a:stretch/>
        </p:blipFill>
        <p:spPr>
          <a:xfrm>
            <a:off x="383400" y="3153960"/>
            <a:ext cx="196920" cy="196560"/>
          </a:xfrm>
          <a:prstGeom prst="rect">
            <a:avLst/>
          </a:prstGeom>
          <a:ln w="0">
            <a:noFill/>
          </a:ln>
        </p:spPr>
      </p:pic>
      <p:sp>
        <p:nvSpPr>
          <p:cNvPr id="392" name="object 51"/>
          <p:cNvSpPr/>
          <p:nvPr/>
        </p:nvSpPr>
        <p:spPr>
          <a:xfrm>
            <a:off x="383040" y="2916000"/>
            <a:ext cx="11966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object 52" descr=""/>
          <p:cNvPicPr/>
          <p:nvPr/>
        </p:nvPicPr>
        <p:blipFill>
          <a:blip r:embed="rId21"/>
          <a:stretch/>
        </p:blipFill>
        <p:spPr>
          <a:xfrm>
            <a:off x="2021760" y="411660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94" name="object 53" descr=""/>
          <p:cNvPicPr/>
          <p:nvPr/>
        </p:nvPicPr>
        <p:blipFill>
          <a:blip r:embed="rId22"/>
          <a:stretch/>
        </p:blipFill>
        <p:spPr>
          <a:xfrm>
            <a:off x="169344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5" name="object 54" descr=""/>
          <p:cNvPicPr/>
          <p:nvPr/>
        </p:nvPicPr>
        <p:blipFill>
          <a:blip r:embed="rId23"/>
          <a:stretch/>
        </p:blipFill>
        <p:spPr>
          <a:xfrm>
            <a:off x="1366200" y="4116600"/>
            <a:ext cx="196560" cy="196560"/>
          </a:xfrm>
          <a:prstGeom prst="rect">
            <a:avLst/>
          </a:prstGeom>
          <a:ln w="0">
            <a:noFill/>
          </a:ln>
        </p:spPr>
      </p:pic>
      <p:pic>
        <p:nvPicPr>
          <p:cNvPr id="396" name="object 55" descr=""/>
          <p:cNvPicPr/>
          <p:nvPr/>
        </p:nvPicPr>
        <p:blipFill>
          <a:blip r:embed="rId24"/>
          <a:stretch/>
        </p:blipFill>
        <p:spPr>
          <a:xfrm>
            <a:off x="103896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7" name="object 56" descr=""/>
          <p:cNvPicPr/>
          <p:nvPr/>
        </p:nvPicPr>
        <p:blipFill>
          <a:blip r:embed="rId25"/>
          <a:stretch/>
        </p:blipFill>
        <p:spPr>
          <a:xfrm>
            <a:off x="711000" y="4116600"/>
            <a:ext cx="196920" cy="196560"/>
          </a:xfrm>
          <a:prstGeom prst="rect">
            <a:avLst/>
          </a:prstGeom>
          <a:ln w="0">
            <a:noFill/>
          </a:ln>
        </p:spPr>
      </p:pic>
      <p:pic>
        <p:nvPicPr>
          <p:cNvPr id="398" name="object 57" descr=""/>
          <p:cNvPicPr/>
          <p:nvPr/>
        </p:nvPicPr>
        <p:blipFill>
          <a:blip r:embed="rId26"/>
          <a:stretch/>
        </p:blipFill>
        <p:spPr>
          <a:xfrm>
            <a:off x="383400" y="4116600"/>
            <a:ext cx="196920" cy="196560"/>
          </a:xfrm>
          <a:prstGeom prst="rect">
            <a:avLst/>
          </a:prstGeom>
          <a:ln w="0">
            <a:noFill/>
          </a:ln>
        </p:spPr>
      </p:pic>
      <p:sp>
        <p:nvSpPr>
          <p:cNvPr id="399" name="object 58"/>
          <p:cNvSpPr/>
          <p:nvPr/>
        </p:nvSpPr>
        <p:spPr>
          <a:xfrm>
            <a:off x="383040" y="3666600"/>
            <a:ext cx="170424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ts val="1661"/>
              </a:lnSpc>
              <a:spcBef>
                <a:spcPts val="36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Random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object 59" descr=""/>
          <p:cNvPicPr/>
          <p:nvPr/>
        </p:nvPicPr>
        <p:blipFill>
          <a:blip r:embed="rId27"/>
          <a:stretch/>
        </p:blipFill>
        <p:spPr>
          <a:xfrm>
            <a:off x="185436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1" name="object 60" descr=""/>
          <p:cNvPicPr/>
          <p:nvPr/>
        </p:nvPicPr>
        <p:blipFill>
          <a:blip r:embed="rId28"/>
          <a:stretch/>
        </p:blipFill>
        <p:spPr>
          <a:xfrm>
            <a:off x="1499760" y="5000400"/>
            <a:ext cx="196560" cy="196920"/>
          </a:xfrm>
          <a:prstGeom prst="rect">
            <a:avLst/>
          </a:prstGeom>
          <a:ln w="0">
            <a:noFill/>
          </a:ln>
        </p:spPr>
      </p:pic>
      <p:pic>
        <p:nvPicPr>
          <p:cNvPr id="402" name="object 61" descr=""/>
          <p:cNvPicPr/>
          <p:nvPr/>
        </p:nvPicPr>
        <p:blipFill>
          <a:blip r:embed="rId29"/>
          <a:stretch/>
        </p:blipFill>
        <p:spPr>
          <a:xfrm>
            <a:off x="114480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3" name="object 62" descr=""/>
          <p:cNvPicPr/>
          <p:nvPr/>
        </p:nvPicPr>
        <p:blipFill>
          <a:blip r:embed="rId30"/>
          <a:stretch/>
        </p:blipFill>
        <p:spPr>
          <a:xfrm>
            <a:off x="789480" y="5000400"/>
            <a:ext cx="196920" cy="196920"/>
          </a:xfrm>
          <a:prstGeom prst="rect">
            <a:avLst/>
          </a:prstGeom>
          <a:ln w="0">
            <a:noFill/>
          </a:ln>
        </p:spPr>
      </p:pic>
      <p:pic>
        <p:nvPicPr>
          <p:cNvPr id="404" name="object 63" descr=""/>
          <p:cNvPicPr/>
          <p:nvPr/>
        </p:nvPicPr>
        <p:blipFill>
          <a:blip r:embed="rId31"/>
          <a:stretch/>
        </p:blipFill>
        <p:spPr>
          <a:xfrm>
            <a:off x="434880" y="5000400"/>
            <a:ext cx="196920" cy="196920"/>
          </a:xfrm>
          <a:prstGeom prst="rect">
            <a:avLst/>
          </a:prstGeom>
          <a:ln w="0">
            <a:noFill/>
          </a:ln>
        </p:spPr>
      </p:pic>
      <p:sp>
        <p:nvSpPr>
          <p:cNvPr id="405" name="object 64"/>
          <p:cNvSpPr/>
          <p:nvPr/>
        </p:nvSpPr>
        <p:spPr>
          <a:xfrm>
            <a:off x="432360" y="4755600"/>
            <a:ext cx="17910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object 65"/>
          <p:cNvSpPr/>
          <p:nvPr/>
        </p:nvSpPr>
        <p:spPr>
          <a:xfrm>
            <a:off x="7020360" y="3073320"/>
            <a:ext cx="1438200" cy="8949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endParaRPr b="0" lang="fr-FR" sz="2250" spc="-1" strike="noStrike">
              <a:solidFill>
                <a:srgbClr val="000000"/>
              </a:solidFill>
              <a:latin typeface="Arial"/>
            </a:endParaRPr>
          </a:p>
          <a:p>
            <a:pPr marL="448200" indent="-2350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Prédiction finale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object 66"/>
          <p:cNvSpPr/>
          <p:nvPr/>
        </p:nvSpPr>
        <p:spPr>
          <a:xfrm>
            <a:off x="6668280" y="4397400"/>
            <a:ext cx="21110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RMSE_test=</a:t>
            </a:r>
            <a:r>
              <a:rPr b="1" lang="fr-FR" sz="18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object 67" descr=""/>
          <p:cNvPicPr/>
          <p:nvPr/>
        </p:nvPicPr>
        <p:blipFill>
          <a:blip r:embed="rId32"/>
          <a:stretch/>
        </p:blipFill>
        <p:spPr>
          <a:xfrm>
            <a:off x="5580000" y="1105560"/>
            <a:ext cx="3490200" cy="18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2057760" y="2264040"/>
            <a:ext cx="5115960" cy="2204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object 3"/>
          <p:cNvSpPr/>
          <p:nvPr/>
        </p:nvSpPr>
        <p:spPr>
          <a:xfrm>
            <a:off x="7700040" y="26640"/>
            <a:ext cx="2214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311920"/>
            <a:ext cx="765720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8800"/>
            <a:ext cx="434268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21920"/>
            <a:ext cx="7916400" cy="35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880">
              <a:lnSpc>
                <a:spcPct val="90000"/>
              </a:lnSpc>
              <a:spcBef>
                <a:spcPts val="38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disponibles</a:t>
            </a:r>
            <a:r>
              <a:rPr b="0" lang="fr-FR" sz="2400" spc="18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les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ville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Seattle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l’année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2016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2591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Coût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d’obtention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relevés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fastidieuses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collecter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95480"/>
              </a:tabLst>
            </a:pPr>
            <a:endParaRPr b="0" lang="fr-FR" sz="29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émissions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CO2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d’énergie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sans</a:t>
            </a:r>
            <a:r>
              <a:rPr b="0" lang="fr-FR" sz="2000" spc="-35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les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relevés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2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annuels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Evaluer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l’intérêt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l’ENERGY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réutilisable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4" descr=""/>
          <p:cNvPicPr/>
          <p:nvPr/>
        </p:nvPicPr>
        <p:blipFill>
          <a:blip r:embed="rId1"/>
          <a:stretch/>
        </p:blipFill>
        <p:spPr>
          <a:xfrm>
            <a:off x="7255800" y="624960"/>
            <a:ext cx="1581480" cy="458280"/>
          </a:xfrm>
          <a:prstGeom prst="rect">
            <a:avLst/>
          </a:prstGeom>
          <a:ln w="0">
            <a:noFill/>
          </a:ln>
        </p:spPr>
      </p:pic>
      <p:sp>
        <p:nvSpPr>
          <p:cNvPr id="191" name="object 5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536040" y="1285920"/>
            <a:ext cx="8053560" cy="40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Prévision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Features: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intrinsèques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(hors consommations)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SiteEnergyUseWN(kBtu)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Emissions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1"/>
              </a:spcBef>
              <a:tabLst>
                <a:tab algn="l" pos="744840"/>
              </a:tabLst>
            </a:pP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=&gt;</a:t>
            </a:r>
            <a:r>
              <a:rPr b="0" i="1" lang="fr-FR" sz="2000" spc="-26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2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modèles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00afef"/>
                </a:solidFill>
                <a:latin typeface="Arial"/>
                <a:ea typeface="DejaVu Sans"/>
              </a:rPr>
              <a:t>différents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tabLst>
                <a:tab algn="l" pos="74484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24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intérêt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essayant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modéliser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object 5" descr=""/>
          <p:cNvPicPr/>
          <p:nvPr/>
        </p:nvPicPr>
        <p:blipFill>
          <a:blip r:embed="rId1"/>
          <a:stretch/>
        </p:blipFill>
        <p:spPr>
          <a:xfrm>
            <a:off x="7255800" y="624960"/>
            <a:ext cx="1581480" cy="4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801000" y="2264040"/>
            <a:ext cx="741348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801000" y="3808800"/>
            <a:ext cx="274932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773964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"/>
          <p:cNvSpPr/>
          <p:nvPr/>
        </p:nvSpPr>
        <p:spPr>
          <a:xfrm>
            <a:off x="258120" y="1308600"/>
            <a:ext cx="6372720" cy="27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Défauts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» du</a:t>
            </a:r>
            <a:r>
              <a:rPr b="1" lang="fr-FR" sz="17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 de données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initial: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manquantes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quand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applicable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(e.g.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unknown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observations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lesquelles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beaucoup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pour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conserver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14"/>
              </a:spcBef>
              <a:tabLst>
                <a:tab algn="l" pos="469440"/>
                <a:tab algn="l" pos="469800"/>
              </a:tabLst>
            </a:pPr>
            <a:endParaRPr b="0" lang="fr-FR" sz="14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univariés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(1%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multivariés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(distance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proches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voisins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511"/>
              </a:lnSpc>
              <a:tabLst>
                <a:tab algn="l" pos="469440"/>
                <a:tab algn="l" pos="46980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5" descr=""/>
          <p:cNvPicPr/>
          <p:nvPr/>
        </p:nvPicPr>
        <p:blipFill>
          <a:blip r:embed="rId1"/>
          <a:stretch/>
        </p:blipFill>
        <p:spPr>
          <a:xfrm>
            <a:off x="7568640" y="624960"/>
            <a:ext cx="1465920" cy="26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object 2"/>
          <p:cNvGrpSpPr/>
          <p:nvPr/>
        </p:nvGrpSpPr>
        <p:grpSpPr>
          <a:xfrm>
            <a:off x="6732360" y="3721320"/>
            <a:ext cx="2251440" cy="1942200"/>
            <a:chOff x="6732360" y="3721320"/>
            <a:chExt cx="2251440" cy="1942200"/>
          </a:xfrm>
        </p:grpSpPr>
        <p:sp>
          <p:nvSpPr>
            <p:cNvPr id="204" name="object 3"/>
            <p:cNvSpPr/>
            <p:nvPr/>
          </p:nvSpPr>
          <p:spPr>
            <a:xfrm>
              <a:off x="6732360" y="3721320"/>
              <a:ext cx="2251440" cy="1942200"/>
            </a:xfrm>
            <a:custGeom>
              <a:avLst/>
              <a:gdLst>
                <a:gd name="textAreaLeft" fmla="*/ 0 w 2251440"/>
                <a:gd name="textAreaRight" fmla="*/ 2253600 w 2251440"/>
                <a:gd name="textAreaTop" fmla="*/ 0 h 1942200"/>
                <a:gd name="textAreaBottom" fmla="*/ 1944360 h 194220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2253614" y="0"/>
                  </a:moveTo>
                  <a:lnTo>
                    <a:pt x="0" y="0"/>
                  </a:lnTo>
                  <a:lnTo>
                    <a:pt x="0" y="1944242"/>
                  </a:lnTo>
                  <a:lnTo>
                    <a:pt x="2253614" y="1944242"/>
                  </a:lnTo>
                  <a:lnTo>
                    <a:pt x="2253614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object 4"/>
            <p:cNvSpPr/>
            <p:nvPr/>
          </p:nvSpPr>
          <p:spPr>
            <a:xfrm>
              <a:off x="6732360" y="3721320"/>
              <a:ext cx="2251440" cy="1942200"/>
            </a:xfrm>
            <a:custGeom>
              <a:avLst/>
              <a:gdLst>
                <a:gd name="textAreaLeft" fmla="*/ 0 w 2251440"/>
                <a:gd name="textAreaRight" fmla="*/ 2253600 w 2251440"/>
                <a:gd name="textAreaTop" fmla="*/ 0 h 1942200"/>
                <a:gd name="textAreaBottom" fmla="*/ 1944360 h 194220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0" y="1944242"/>
                  </a:moveTo>
                  <a:lnTo>
                    <a:pt x="2253614" y="1944242"/>
                  </a:lnTo>
                  <a:lnTo>
                    <a:pt x="225361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5"/>
            <p:cNvSpPr/>
            <p:nvPr/>
          </p:nvSpPr>
          <p:spPr>
            <a:xfrm>
              <a:off x="7668720" y="379368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16"/>
                  </a:lnTo>
                  <a:lnTo>
                    <a:pt x="58046" y="27314"/>
                  </a:lnTo>
                  <a:lnTo>
                    <a:pt x="27358" y="57963"/>
                  </a:lnTo>
                  <a:lnTo>
                    <a:pt x="7229" y="96836"/>
                  </a:lnTo>
                  <a:lnTo>
                    <a:pt x="0" y="141604"/>
                  </a:lnTo>
                  <a:lnTo>
                    <a:pt x="0" y="708342"/>
                  </a:lnTo>
                  <a:lnTo>
                    <a:pt x="7229" y="753129"/>
                  </a:lnTo>
                  <a:lnTo>
                    <a:pt x="27358" y="792025"/>
                  </a:lnTo>
                  <a:lnTo>
                    <a:pt x="58046" y="822698"/>
                  </a:lnTo>
                  <a:lnTo>
                    <a:pt x="96950" y="842812"/>
                  </a:lnTo>
                  <a:lnTo>
                    <a:pt x="141731" y="850036"/>
                  </a:lnTo>
                  <a:lnTo>
                    <a:pt x="1046987" y="850036"/>
                  </a:lnTo>
                  <a:lnTo>
                    <a:pt x="1091756" y="842812"/>
                  </a:lnTo>
                  <a:lnTo>
                    <a:pt x="1130629" y="822698"/>
                  </a:lnTo>
                  <a:lnTo>
                    <a:pt x="1161278" y="792025"/>
                  </a:lnTo>
                  <a:lnTo>
                    <a:pt x="1181376" y="753129"/>
                  </a:lnTo>
                  <a:lnTo>
                    <a:pt x="1188592" y="708342"/>
                  </a:lnTo>
                  <a:lnTo>
                    <a:pt x="1188592" y="141604"/>
                  </a:lnTo>
                  <a:lnTo>
                    <a:pt x="1181376" y="96836"/>
                  </a:lnTo>
                  <a:lnTo>
                    <a:pt x="1161278" y="57963"/>
                  </a:lnTo>
                  <a:lnTo>
                    <a:pt x="1130629" y="27314"/>
                  </a:lnTo>
                  <a:lnTo>
                    <a:pt x="1091756" y="7216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6"/>
            <p:cNvSpPr/>
            <p:nvPr/>
          </p:nvSpPr>
          <p:spPr>
            <a:xfrm>
              <a:off x="7668720" y="379368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04"/>
                  </a:moveTo>
                  <a:lnTo>
                    <a:pt x="7229" y="96836"/>
                  </a:lnTo>
                  <a:lnTo>
                    <a:pt x="27358" y="57963"/>
                  </a:lnTo>
                  <a:lnTo>
                    <a:pt x="58046" y="27314"/>
                  </a:lnTo>
                  <a:lnTo>
                    <a:pt x="96950" y="7216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16"/>
                  </a:lnTo>
                  <a:lnTo>
                    <a:pt x="1130629" y="27314"/>
                  </a:lnTo>
                  <a:lnTo>
                    <a:pt x="1161278" y="57963"/>
                  </a:lnTo>
                  <a:lnTo>
                    <a:pt x="1181376" y="96836"/>
                  </a:lnTo>
                  <a:lnTo>
                    <a:pt x="1188592" y="141604"/>
                  </a:lnTo>
                  <a:lnTo>
                    <a:pt x="1188592" y="708342"/>
                  </a:lnTo>
                  <a:lnTo>
                    <a:pt x="1181376" y="753129"/>
                  </a:lnTo>
                  <a:lnTo>
                    <a:pt x="1161278" y="792025"/>
                  </a:lnTo>
                  <a:lnTo>
                    <a:pt x="1130629" y="822698"/>
                  </a:lnTo>
                  <a:lnTo>
                    <a:pt x="1091756" y="842812"/>
                  </a:lnTo>
                  <a:lnTo>
                    <a:pt x="1046987" y="850036"/>
                  </a:lnTo>
                  <a:lnTo>
                    <a:pt x="141731" y="850036"/>
                  </a:lnTo>
                  <a:lnTo>
                    <a:pt x="96950" y="842812"/>
                  </a:lnTo>
                  <a:lnTo>
                    <a:pt x="58046" y="822698"/>
                  </a:lnTo>
                  <a:lnTo>
                    <a:pt x="27358" y="792025"/>
                  </a:lnTo>
                  <a:lnTo>
                    <a:pt x="7229" y="753129"/>
                  </a:lnTo>
                  <a:lnTo>
                    <a:pt x="0" y="708342"/>
                  </a:lnTo>
                  <a:lnTo>
                    <a:pt x="0" y="14160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6040" y="525960"/>
            <a:ext cx="8462880" cy="122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8"/>
          <p:cNvSpPr/>
          <p:nvPr/>
        </p:nvSpPr>
        <p:spPr>
          <a:xfrm>
            <a:off x="536040" y="1117440"/>
            <a:ext cx="654984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écartées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liées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 proportion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sources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d’énergie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(coûteux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obtenir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futures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données)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(mis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côté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ultérieure)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  <a:tabLst>
                <a:tab algn="l" pos="195120"/>
                <a:tab algn="l" pos="195480"/>
              </a:tabLst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retenues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(ormis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qu’on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cherche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(usage)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9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Encoding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 catégories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booléennes.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9"/>
          <p:cNvSpPr/>
          <p:nvPr/>
        </p:nvSpPr>
        <p:spPr>
          <a:xfrm>
            <a:off x="536040" y="3120120"/>
            <a:ext cx="5220720" cy="14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possible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(Comment)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unique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State)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(voir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exemples)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35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DefaultData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sens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expliqué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booléen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SPD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Beats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informations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utiles à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redondantes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(address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zipcode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remplacées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longitude)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10"/>
          <p:cNvSpPr/>
          <p:nvPr/>
        </p:nvSpPr>
        <p:spPr>
          <a:xfrm>
            <a:off x="536040" y="4611960"/>
            <a:ext cx="30528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Log2-transformation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11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object 12" descr=""/>
          <p:cNvPicPr/>
          <p:nvPr/>
        </p:nvPicPr>
        <p:blipFill>
          <a:blip r:embed="rId1"/>
          <a:stretch/>
        </p:blipFill>
        <p:spPr>
          <a:xfrm>
            <a:off x="5393520" y="5017320"/>
            <a:ext cx="832680" cy="657720"/>
          </a:xfrm>
          <a:prstGeom prst="rect">
            <a:avLst/>
          </a:prstGeom>
          <a:ln w="0">
            <a:noFill/>
          </a:ln>
        </p:spPr>
      </p:pic>
      <p:grpSp>
        <p:nvGrpSpPr>
          <p:cNvPr id="214" name="object 13"/>
          <p:cNvGrpSpPr/>
          <p:nvPr/>
        </p:nvGrpSpPr>
        <p:grpSpPr>
          <a:xfrm>
            <a:off x="4025160" y="5038560"/>
            <a:ext cx="1294200" cy="627840"/>
            <a:chOff x="4025160" y="5038560"/>
            <a:chExt cx="1294200" cy="627840"/>
          </a:xfrm>
        </p:grpSpPr>
        <p:pic>
          <p:nvPicPr>
            <p:cNvPr id="215" name="object 14" descr=""/>
            <p:cNvPicPr/>
            <p:nvPr/>
          </p:nvPicPr>
          <p:blipFill>
            <a:blip r:embed="rId2"/>
            <a:stretch/>
          </p:blipFill>
          <p:spPr>
            <a:xfrm>
              <a:off x="4025160" y="5038560"/>
              <a:ext cx="893160" cy="627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6" name="object 15"/>
            <p:cNvSpPr/>
            <p:nvPr/>
          </p:nvSpPr>
          <p:spPr>
            <a:xfrm>
              <a:off x="4961520" y="5292000"/>
              <a:ext cx="357840" cy="141840"/>
            </a:xfrm>
            <a:custGeom>
              <a:avLst/>
              <a:gdLst>
                <a:gd name="textAreaLeft" fmla="*/ 0 w 357840"/>
                <a:gd name="textAreaRight" fmla="*/ 360000 w 357840"/>
                <a:gd name="textAreaTop" fmla="*/ 0 h 141840"/>
                <a:gd name="textAreaBottom" fmla="*/ 144000 h 14184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288035" y="0"/>
                  </a:moveTo>
                  <a:lnTo>
                    <a:pt x="288035" y="36004"/>
                  </a:lnTo>
                  <a:lnTo>
                    <a:pt x="0" y="36004"/>
                  </a:lnTo>
                  <a:lnTo>
                    <a:pt x="0" y="108013"/>
                  </a:lnTo>
                  <a:lnTo>
                    <a:pt x="288035" y="108013"/>
                  </a:lnTo>
                  <a:lnTo>
                    <a:pt x="288035" y="144018"/>
                  </a:lnTo>
                  <a:lnTo>
                    <a:pt x="360044" y="7200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2929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16"/>
            <p:cNvSpPr/>
            <p:nvPr/>
          </p:nvSpPr>
          <p:spPr>
            <a:xfrm>
              <a:off x="4961520" y="5292000"/>
              <a:ext cx="357840" cy="141840"/>
            </a:xfrm>
            <a:custGeom>
              <a:avLst/>
              <a:gdLst>
                <a:gd name="textAreaLeft" fmla="*/ 0 w 357840"/>
                <a:gd name="textAreaRight" fmla="*/ 360000 w 357840"/>
                <a:gd name="textAreaTop" fmla="*/ 0 h 141840"/>
                <a:gd name="textAreaBottom" fmla="*/ 144000 h 14184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0" y="36004"/>
                  </a:moveTo>
                  <a:lnTo>
                    <a:pt x="288035" y="36004"/>
                  </a:lnTo>
                  <a:lnTo>
                    <a:pt x="288035" y="0"/>
                  </a:lnTo>
                  <a:lnTo>
                    <a:pt x="360044" y="72009"/>
                  </a:lnTo>
                  <a:lnTo>
                    <a:pt x="288035" y="144018"/>
                  </a:lnTo>
                  <a:lnTo>
                    <a:pt x="288035" y="108013"/>
                  </a:lnTo>
                  <a:lnTo>
                    <a:pt x="0" y="108013"/>
                  </a:lnTo>
                  <a:lnTo>
                    <a:pt x="0" y="36004"/>
                  </a:lnTo>
                  <a:close/>
                </a:path>
              </a:pathLst>
            </a:custGeom>
            <a:noFill/>
            <a:ln w="26424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8" name="object 17"/>
          <p:cNvSpPr/>
          <p:nvPr/>
        </p:nvSpPr>
        <p:spPr>
          <a:xfrm>
            <a:off x="7719120" y="3803760"/>
            <a:ext cx="105012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5748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1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24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6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9" name="object 18"/>
          <p:cNvGrpSpPr/>
          <p:nvPr/>
        </p:nvGrpSpPr>
        <p:grpSpPr>
          <a:xfrm>
            <a:off x="6876360" y="3793680"/>
            <a:ext cx="790200" cy="848160"/>
            <a:chOff x="6876360" y="3793680"/>
            <a:chExt cx="790200" cy="848160"/>
          </a:xfrm>
        </p:grpSpPr>
        <p:sp>
          <p:nvSpPr>
            <p:cNvPr id="220" name="object 19"/>
            <p:cNvSpPr/>
            <p:nvPr/>
          </p:nvSpPr>
          <p:spPr>
            <a:xfrm>
              <a:off x="6876360" y="379368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25"/>
                  </a:lnTo>
                  <a:lnTo>
                    <a:pt x="54041" y="25460"/>
                  </a:lnTo>
                  <a:lnTo>
                    <a:pt x="25460" y="54041"/>
                  </a:lnTo>
                  <a:lnTo>
                    <a:pt x="6725" y="90302"/>
                  </a:lnTo>
                  <a:lnTo>
                    <a:pt x="0" y="132079"/>
                  </a:lnTo>
                  <a:lnTo>
                    <a:pt x="0" y="717956"/>
                  </a:lnTo>
                  <a:lnTo>
                    <a:pt x="6725" y="759705"/>
                  </a:lnTo>
                  <a:lnTo>
                    <a:pt x="25460" y="795962"/>
                  </a:lnTo>
                  <a:lnTo>
                    <a:pt x="54041" y="824553"/>
                  </a:lnTo>
                  <a:lnTo>
                    <a:pt x="90302" y="843303"/>
                  </a:lnTo>
                  <a:lnTo>
                    <a:pt x="132079" y="850036"/>
                  </a:lnTo>
                  <a:lnTo>
                    <a:pt x="660272" y="850036"/>
                  </a:lnTo>
                  <a:lnTo>
                    <a:pt x="702050" y="843303"/>
                  </a:lnTo>
                  <a:lnTo>
                    <a:pt x="738311" y="824553"/>
                  </a:lnTo>
                  <a:lnTo>
                    <a:pt x="766892" y="795962"/>
                  </a:lnTo>
                  <a:lnTo>
                    <a:pt x="785627" y="759705"/>
                  </a:lnTo>
                  <a:lnTo>
                    <a:pt x="792352" y="717956"/>
                  </a:lnTo>
                  <a:lnTo>
                    <a:pt x="792352" y="132079"/>
                  </a:lnTo>
                  <a:lnTo>
                    <a:pt x="785627" y="90302"/>
                  </a:lnTo>
                  <a:lnTo>
                    <a:pt x="766892" y="54041"/>
                  </a:lnTo>
                  <a:lnTo>
                    <a:pt x="738311" y="25460"/>
                  </a:lnTo>
                  <a:lnTo>
                    <a:pt x="702050" y="6725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object 20"/>
            <p:cNvSpPr/>
            <p:nvPr/>
          </p:nvSpPr>
          <p:spPr>
            <a:xfrm>
              <a:off x="6876360" y="379368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02"/>
                  </a:lnTo>
                  <a:lnTo>
                    <a:pt x="25460" y="54041"/>
                  </a:lnTo>
                  <a:lnTo>
                    <a:pt x="54041" y="25460"/>
                  </a:lnTo>
                  <a:lnTo>
                    <a:pt x="90302" y="6725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25"/>
                  </a:lnTo>
                  <a:lnTo>
                    <a:pt x="738311" y="25460"/>
                  </a:lnTo>
                  <a:lnTo>
                    <a:pt x="766892" y="54041"/>
                  </a:lnTo>
                  <a:lnTo>
                    <a:pt x="785627" y="90302"/>
                  </a:lnTo>
                  <a:lnTo>
                    <a:pt x="792352" y="132079"/>
                  </a:lnTo>
                  <a:lnTo>
                    <a:pt x="792352" y="717956"/>
                  </a:lnTo>
                  <a:lnTo>
                    <a:pt x="785627" y="759705"/>
                  </a:lnTo>
                  <a:lnTo>
                    <a:pt x="766892" y="795962"/>
                  </a:lnTo>
                  <a:lnTo>
                    <a:pt x="738311" y="824553"/>
                  </a:lnTo>
                  <a:lnTo>
                    <a:pt x="702050" y="843303"/>
                  </a:lnTo>
                  <a:lnTo>
                    <a:pt x="660272" y="850036"/>
                  </a:lnTo>
                  <a:lnTo>
                    <a:pt x="132079" y="850036"/>
                  </a:lnTo>
                  <a:lnTo>
                    <a:pt x="90302" y="843303"/>
                  </a:lnTo>
                  <a:lnTo>
                    <a:pt x="54041" y="824553"/>
                  </a:lnTo>
                  <a:lnTo>
                    <a:pt x="25460" y="795962"/>
                  </a:lnTo>
                  <a:lnTo>
                    <a:pt x="6725" y="759705"/>
                  </a:lnTo>
                  <a:lnTo>
                    <a:pt x="0" y="717956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object 21"/>
          <p:cNvSpPr/>
          <p:nvPr/>
        </p:nvSpPr>
        <p:spPr>
          <a:xfrm>
            <a:off x="7012800" y="3819600"/>
            <a:ext cx="53244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algn="ctr">
              <a:lnSpc>
                <a:spcPct val="86000"/>
              </a:lnSpc>
              <a:spcBef>
                <a:spcPts val="281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sans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object 22"/>
          <p:cNvGrpSpPr/>
          <p:nvPr/>
        </p:nvGrpSpPr>
        <p:grpSpPr>
          <a:xfrm>
            <a:off x="7668720" y="4728600"/>
            <a:ext cx="1186560" cy="848160"/>
            <a:chOff x="7668720" y="4728600"/>
            <a:chExt cx="1186560" cy="848160"/>
          </a:xfrm>
        </p:grpSpPr>
        <p:sp>
          <p:nvSpPr>
            <p:cNvPr id="224" name="object 23"/>
            <p:cNvSpPr/>
            <p:nvPr/>
          </p:nvSpPr>
          <p:spPr>
            <a:xfrm>
              <a:off x="7668720" y="472860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23"/>
                  </a:lnTo>
                  <a:lnTo>
                    <a:pt x="58046" y="27337"/>
                  </a:lnTo>
                  <a:lnTo>
                    <a:pt x="27358" y="58007"/>
                  </a:lnTo>
                  <a:lnTo>
                    <a:pt x="7229" y="96900"/>
                  </a:lnTo>
                  <a:lnTo>
                    <a:pt x="0" y="141681"/>
                  </a:lnTo>
                  <a:lnTo>
                    <a:pt x="0" y="708405"/>
                  </a:lnTo>
                  <a:lnTo>
                    <a:pt x="7229" y="753186"/>
                  </a:lnTo>
                  <a:lnTo>
                    <a:pt x="27358" y="792079"/>
                  </a:lnTo>
                  <a:lnTo>
                    <a:pt x="58046" y="822749"/>
                  </a:lnTo>
                  <a:lnTo>
                    <a:pt x="96950" y="842863"/>
                  </a:lnTo>
                  <a:lnTo>
                    <a:pt x="141731" y="850087"/>
                  </a:lnTo>
                  <a:lnTo>
                    <a:pt x="1046987" y="850087"/>
                  </a:lnTo>
                  <a:lnTo>
                    <a:pt x="1091756" y="842863"/>
                  </a:lnTo>
                  <a:lnTo>
                    <a:pt x="1130629" y="822749"/>
                  </a:lnTo>
                  <a:lnTo>
                    <a:pt x="1161278" y="792079"/>
                  </a:lnTo>
                  <a:lnTo>
                    <a:pt x="1181376" y="753186"/>
                  </a:lnTo>
                  <a:lnTo>
                    <a:pt x="1188592" y="708405"/>
                  </a:lnTo>
                  <a:lnTo>
                    <a:pt x="1188592" y="141681"/>
                  </a:lnTo>
                  <a:lnTo>
                    <a:pt x="1181376" y="96900"/>
                  </a:lnTo>
                  <a:lnTo>
                    <a:pt x="1161278" y="58007"/>
                  </a:lnTo>
                  <a:lnTo>
                    <a:pt x="1130629" y="27337"/>
                  </a:lnTo>
                  <a:lnTo>
                    <a:pt x="1091756" y="7223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object 24"/>
            <p:cNvSpPr/>
            <p:nvPr/>
          </p:nvSpPr>
          <p:spPr>
            <a:xfrm>
              <a:off x="7668720" y="4728600"/>
              <a:ext cx="1186560" cy="848160"/>
            </a:xfrm>
            <a:custGeom>
              <a:avLst/>
              <a:gdLst>
                <a:gd name="textAreaLeft" fmla="*/ 0 w 1186560"/>
                <a:gd name="textAreaRight" fmla="*/ 1188720 w 118656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81"/>
                  </a:moveTo>
                  <a:lnTo>
                    <a:pt x="7229" y="96900"/>
                  </a:lnTo>
                  <a:lnTo>
                    <a:pt x="27358" y="58007"/>
                  </a:lnTo>
                  <a:lnTo>
                    <a:pt x="58046" y="27337"/>
                  </a:lnTo>
                  <a:lnTo>
                    <a:pt x="96950" y="7223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23"/>
                  </a:lnTo>
                  <a:lnTo>
                    <a:pt x="1130629" y="27337"/>
                  </a:lnTo>
                  <a:lnTo>
                    <a:pt x="1161278" y="58007"/>
                  </a:lnTo>
                  <a:lnTo>
                    <a:pt x="1181376" y="96900"/>
                  </a:lnTo>
                  <a:lnTo>
                    <a:pt x="1188592" y="141681"/>
                  </a:lnTo>
                  <a:lnTo>
                    <a:pt x="1188592" y="708405"/>
                  </a:lnTo>
                  <a:lnTo>
                    <a:pt x="1181376" y="753186"/>
                  </a:lnTo>
                  <a:lnTo>
                    <a:pt x="1161278" y="792079"/>
                  </a:lnTo>
                  <a:lnTo>
                    <a:pt x="1130629" y="822749"/>
                  </a:lnTo>
                  <a:lnTo>
                    <a:pt x="1091756" y="842863"/>
                  </a:lnTo>
                  <a:lnTo>
                    <a:pt x="1046987" y="850087"/>
                  </a:lnTo>
                  <a:lnTo>
                    <a:pt x="141731" y="850087"/>
                  </a:lnTo>
                  <a:lnTo>
                    <a:pt x="96950" y="842863"/>
                  </a:lnTo>
                  <a:lnTo>
                    <a:pt x="58046" y="822749"/>
                  </a:lnTo>
                  <a:lnTo>
                    <a:pt x="27358" y="792079"/>
                  </a:lnTo>
                  <a:lnTo>
                    <a:pt x="7229" y="753186"/>
                  </a:lnTo>
                  <a:lnTo>
                    <a:pt x="0" y="708405"/>
                  </a:lnTo>
                  <a:lnTo>
                    <a:pt x="0" y="14168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6" name="object 25"/>
          <p:cNvSpPr/>
          <p:nvPr/>
        </p:nvSpPr>
        <p:spPr>
          <a:xfrm>
            <a:off x="7719120" y="4738680"/>
            <a:ext cx="105012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4289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1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object 26"/>
          <p:cNvGrpSpPr/>
          <p:nvPr/>
        </p:nvGrpSpPr>
        <p:grpSpPr>
          <a:xfrm>
            <a:off x="6876360" y="4728600"/>
            <a:ext cx="790200" cy="848160"/>
            <a:chOff x="6876360" y="4728600"/>
            <a:chExt cx="790200" cy="848160"/>
          </a:xfrm>
        </p:grpSpPr>
        <p:sp>
          <p:nvSpPr>
            <p:cNvPr id="228" name="object 27"/>
            <p:cNvSpPr/>
            <p:nvPr/>
          </p:nvSpPr>
          <p:spPr>
            <a:xfrm>
              <a:off x="6876360" y="472860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33"/>
                  </a:lnTo>
                  <a:lnTo>
                    <a:pt x="54041" y="25482"/>
                  </a:lnTo>
                  <a:lnTo>
                    <a:pt x="25460" y="54073"/>
                  </a:lnTo>
                  <a:lnTo>
                    <a:pt x="6725" y="90331"/>
                  </a:lnTo>
                  <a:lnTo>
                    <a:pt x="0" y="132079"/>
                  </a:lnTo>
                  <a:lnTo>
                    <a:pt x="0" y="718007"/>
                  </a:lnTo>
                  <a:lnTo>
                    <a:pt x="6725" y="759755"/>
                  </a:lnTo>
                  <a:lnTo>
                    <a:pt x="25460" y="796013"/>
                  </a:lnTo>
                  <a:lnTo>
                    <a:pt x="54041" y="824604"/>
                  </a:lnTo>
                  <a:lnTo>
                    <a:pt x="90302" y="843353"/>
                  </a:lnTo>
                  <a:lnTo>
                    <a:pt x="132079" y="850087"/>
                  </a:lnTo>
                  <a:lnTo>
                    <a:pt x="660272" y="850087"/>
                  </a:lnTo>
                  <a:lnTo>
                    <a:pt x="702050" y="843353"/>
                  </a:lnTo>
                  <a:lnTo>
                    <a:pt x="738311" y="824604"/>
                  </a:lnTo>
                  <a:lnTo>
                    <a:pt x="766892" y="796013"/>
                  </a:lnTo>
                  <a:lnTo>
                    <a:pt x="785627" y="759755"/>
                  </a:lnTo>
                  <a:lnTo>
                    <a:pt x="792352" y="718007"/>
                  </a:lnTo>
                  <a:lnTo>
                    <a:pt x="792352" y="132079"/>
                  </a:lnTo>
                  <a:lnTo>
                    <a:pt x="785627" y="90331"/>
                  </a:lnTo>
                  <a:lnTo>
                    <a:pt x="766892" y="54073"/>
                  </a:lnTo>
                  <a:lnTo>
                    <a:pt x="738311" y="25482"/>
                  </a:lnTo>
                  <a:lnTo>
                    <a:pt x="702050" y="6733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object 28"/>
            <p:cNvSpPr/>
            <p:nvPr/>
          </p:nvSpPr>
          <p:spPr>
            <a:xfrm>
              <a:off x="6876360" y="4728600"/>
              <a:ext cx="790200" cy="848160"/>
            </a:xfrm>
            <a:custGeom>
              <a:avLst/>
              <a:gdLst>
                <a:gd name="textAreaLeft" fmla="*/ 0 w 790200"/>
                <a:gd name="textAreaRight" fmla="*/ 792360 w 790200"/>
                <a:gd name="textAreaTop" fmla="*/ 0 h 848160"/>
                <a:gd name="textAreaBottom" fmla="*/ 850320 h 84816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31"/>
                  </a:lnTo>
                  <a:lnTo>
                    <a:pt x="25460" y="54073"/>
                  </a:lnTo>
                  <a:lnTo>
                    <a:pt x="54041" y="25482"/>
                  </a:lnTo>
                  <a:lnTo>
                    <a:pt x="90302" y="6733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33"/>
                  </a:lnTo>
                  <a:lnTo>
                    <a:pt x="738311" y="25482"/>
                  </a:lnTo>
                  <a:lnTo>
                    <a:pt x="766892" y="54073"/>
                  </a:lnTo>
                  <a:lnTo>
                    <a:pt x="785627" y="90331"/>
                  </a:lnTo>
                  <a:lnTo>
                    <a:pt x="792352" y="132079"/>
                  </a:lnTo>
                  <a:lnTo>
                    <a:pt x="792352" y="718007"/>
                  </a:lnTo>
                  <a:lnTo>
                    <a:pt x="785627" y="759755"/>
                  </a:lnTo>
                  <a:lnTo>
                    <a:pt x="766892" y="796013"/>
                  </a:lnTo>
                  <a:lnTo>
                    <a:pt x="738311" y="824604"/>
                  </a:lnTo>
                  <a:lnTo>
                    <a:pt x="702050" y="843353"/>
                  </a:lnTo>
                  <a:lnTo>
                    <a:pt x="660272" y="850087"/>
                  </a:lnTo>
                  <a:lnTo>
                    <a:pt x="132079" y="850087"/>
                  </a:lnTo>
                  <a:lnTo>
                    <a:pt x="90302" y="843353"/>
                  </a:lnTo>
                  <a:lnTo>
                    <a:pt x="54041" y="824604"/>
                  </a:lnTo>
                  <a:lnTo>
                    <a:pt x="25460" y="796013"/>
                  </a:lnTo>
                  <a:lnTo>
                    <a:pt x="6725" y="759755"/>
                  </a:lnTo>
                  <a:lnTo>
                    <a:pt x="0" y="718007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0" name="object 29"/>
          <p:cNvSpPr/>
          <p:nvPr/>
        </p:nvSpPr>
        <p:spPr>
          <a:xfrm>
            <a:off x="7012800" y="4754880"/>
            <a:ext cx="532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algn="ctr">
              <a:lnSpc>
                <a:spcPts val="1140"/>
              </a:lnSpc>
              <a:spcBef>
                <a:spcPts val="289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avec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"/>
          <p:cNvSpPr/>
          <p:nvPr/>
        </p:nvSpPr>
        <p:spPr>
          <a:xfrm>
            <a:off x="0" y="360"/>
            <a:ext cx="9141840" cy="30276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302760"/>
              <a:gd name="textAreaBottom" fmla="*/ 304920 h 30276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7280" y="346680"/>
            <a:ext cx="2441160" cy="96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4"/>
          <p:cNvSpPr/>
          <p:nvPr/>
        </p:nvSpPr>
        <p:spPr>
          <a:xfrm>
            <a:off x="7700040" y="26640"/>
            <a:ext cx="12276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object 5" descr=""/>
          <p:cNvPicPr/>
          <p:nvPr/>
        </p:nvPicPr>
        <p:blipFill>
          <a:blip r:embed="rId1"/>
          <a:stretch/>
        </p:blipFill>
        <p:spPr>
          <a:xfrm>
            <a:off x="251640" y="877680"/>
            <a:ext cx="4265280" cy="2235600"/>
          </a:xfrm>
          <a:prstGeom prst="rect">
            <a:avLst/>
          </a:prstGeom>
          <a:ln w="0">
            <a:noFill/>
          </a:ln>
        </p:spPr>
      </p:pic>
      <p:pic>
        <p:nvPicPr>
          <p:cNvPr id="235" name="object 6" descr=""/>
          <p:cNvPicPr/>
          <p:nvPr/>
        </p:nvPicPr>
        <p:blipFill>
          <a:blip r:embed="rId2"/>
          <a:stretch/>
        </p:blipFill>
        <p:spPr>
          <a:xfrm>
            <a:off x="370080" y="3209760"/>
            <a:ext cx="4111560" cy="216252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7" descr=""/>
          <p:cNvPicPr/>
          <p:nvPr/>
        </p:nvPicPr>
        <p:blipFill>
          <a:blip r:embed="rId3"/>
          <a:stretch/>
        </p:blipFill>
        <p:spPr>
          <a:xfrm>
            <a:off x="4880520" y="918360"/>
            <a:ext cx="4050360" cy="217908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8" descr=""/>
          <p:cNvPicPr/>
          <p:nvPr/>
        </p:nvPicPr>
        <p:blipFill>
          <a:blip r:embed="rId4"/>
          <a:stretch/>
        </p:blipFill>
        <p:spPr>
          <a:xfrm>
            <a:off x="4808520" y="3300120"/>
            <a:ext cx="4118760" cy="21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10810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2023-05-08T09:14:09Z</dcterms:created>
  <dc:creator>Vincent Koussouros</dc:creator>
  <dc:description/>
  <dc:language>fr-FR</dc:language>
  <cp:lastModifiedBy/>
  <dcterms:modified xsi:type="dcterms:W3CDTF">2023-06-30T10:56:00Z</dcterms:modified>
  <cp:revision>18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2023-05-08T00:00:00Z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