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media/image1.png" ContentType="image/png"/>
  <Override PartName="/ppt/media/image2.png" ContentType="image/png"/>
  <Override PartName="/ppt/media/image3.jpeg" ContentType="image/jpeg"/>
  <Override PartName="/ppt/media/image33.png" ContentType="image/png"/>
  <Override PartName="/ppt/media/image11.png" ContentType="image/png"/>
  <Override PartName="/ppt/media/image6.png" ContentType="image/png"/>
  <Override PartName="/ppt/media/image31.png" ContentType="image/png"/>
  <Override PartName="/ppt/media/image4.png" ContentType="image/png"/>
  <Override PartName="/ppt/media/image5.png" ContentType="image/png"/>
  <Override PartName="/ppt/media/image10.png" ContentType="image/png"/>
  <Override PartName="/ppt/media/image32.png" ContentType="image/png"/>
  <Override PartName="/ppt/media/image7.png" ContentType="image/png"/>
  <Override PartName="/ppt/media/image12.png" ContentType="image/png"/>
  <Override PartName="/ppt/media/image34.png" ContentType="image/png"/>
  <Override PartName="/ppt/media/image8.png" ContentType="image/png"/>
  <Override PartName="/ppt/media/image13.png" ContentType="image/png"/>
  <Override PartName="/ppt/media/image35.png" ContentType="image/png"/>
  <Override PartName="/ppt/media/image9.png" ContentType="image/png"/>
  <Override PartName="/ppt/media/image14.png" ContentType="image/png"/>
  <Override PartName="/ppt/media/image36.png" ContentType="image/png"/>
  <Override PartName="/ppt/media/image15.png" ContentType="image/png"/>
  <Override PartName="/ppt/media/image37.png" ContentType="image/png"/>
  <Override PartName="/ppt/media/image16.png" ContentType="image/png"/>
  <Override PartName="/ppt/media/image38.png" ContentType="image/png"/>
  <Override PartName="/ppt/media/image17.png" ContentType="image/png"/>
  <Override PartName="/ppt/media/image39.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40.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5715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F13C73A-4A27-4A6D-9562-9613F81422BF}"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0" name="PlaceHolder 2"/>
          <p:cNvSpPr>
            <a:spLocks noGrp="1"/>
          </p:cNvSpPr>
          <p:nvPr>
            <p:ph/>
          </p:nvPr>
        </p:nvSpPr>
        <p:spPr>
          <a:xfrm>
            <a:off x="457200" y="133668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31" name="PlaceHolder 3"/>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B41FE22-5674-457A-92CE-B7FFF3F855B6}"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34"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35"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36" name="PlaceHolder 5"/>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8325E51-744A-45FE-B356-39EC6B9DDE3D}"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8" name="PlaceHolder 2"/>
          <p:cNvSpPr>
            <a:spLocks noGrp="1"/>
          </p:cNvSpPr>
          <p:nvPr>
            <p:ph/>
          </p:nvPr>
        </p:nvSpPr>
        <p:spPr>
          <a:xfrm>
            <a:off x="45720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39" name="PlaceHolder 3"/>
          <p:cNvSpPr>
            <a:spLocks noGrp="1"/>
          </p:cNvSpPr>
          <p:nvPr>
            <p:ph/>
          </p:nvPr>
        </p:nvSpPr>
        <p:spPr>
          <a:xfrm>
            <a:off x="323964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0" name="PlaceHolder 4"/>
          <p:cNvSpPr>
            <a:spLocks noGrp="1"/>
          </p:cNvSpPr>
          <p:nvPr>
            <p:ph/>
          </p:nvPr>
        </p:nvSpPr>
        <p:spPr>
          <a:xfrm>
            <a:off x="602208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1" name="PlaceHolder 5"/>
          <p:cNvSpPr>
            <a:spLocks noGrp="1"/>
          </p:cNvSpPr>
          <p:nvPr>
            <p:ph/>
          </p:nvPr>
        </p:nvSpPr>
        <p:spPr>
          <a:xfrm>
            <a:off x="45720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2" name="PlaceHolder 6"/>
          <p:cNvSpPr>
            <a:spLocks noGrp="1"/>
          </p:cNvSpPr>
          <p:nvPr>
            <p:ph/>
          </p:nvPr>
        </p:nvSpPr>
        <p:spPr>
          <a:xfrm>
            <a:off x="323964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3" name="PlaceHolder 7"/>
          <p:cNvSpPr>
            <a:spLocks noGrp="1"/>
          </p:cNvSpPr>
          <p:nvPr>
            <p:ph/>
          </p:nvPr>
        </p:nvSpPr>
        <p:spPr>
          <a:xfrm>
            <a:off x="602208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1723C74-F903-4DD0-9BDB-2E936662D8DB}"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80EE257-09BB-4D6E-828A-1BB6479893EA}"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1" name="PlaceHolder 2"/>
          <p:cNvSpPr>
            <a:spLocks noGrp="1"/>
          </p:cNvSpPr>
          <p:nvPr>
            <p:ph type="subTitle"/>
          </p:nvPr>
        </p:nvSpPr>
        <p:spPr>
          <a:xfrm>
            <a:off x="457200" y="133668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1A34600-2B7D-4633-AEB6-4806ABE01A18}"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3" name="PlaceHolder 2"/>
          <p:cNvSpPr>
            <a:spLocks noGrp="1"/>
          </p:cNvSpPr>
          <p:nvPr>
            <p:ph/>
          </p:nvPr>
        </p:nvSpPr>
        <p:spPr>
          <a:xfrm>
            <a:off x="457200" y="1336680"/>
            <a:ext cx="822924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A6E55F1-5D65-4B44-95CB-2017C21F8F6E}"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5"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6"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251E572-0563-472F-A31F-E80057EB811B}"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8E50FC2-8842-484E-92EF-5A7181DA3F8B}"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2752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2462684-3F12-49F8-9992-8AB120B76AE6}"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0"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1"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2"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53EE19B-C885-4D21-B500-66255456E4B9}"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 name="PlaceHolder 2"/>
          <p:cNvSpPr>
            <a:spLocks noGrp="1"/>
          </p:cNvSpPr>
          <p:nvPr>
            <p:ph type="subTitle"/>
          </p:nvPr>
        </p:nvSpPr>
        <p:spPr>
          <a:xfrm>
            <a:off x="457200" y="133668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40FFA05-E50A-4F13-A0E3-D238257019AF}"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4"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5"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6" name="PlaceHolder 4"/>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9EB69F6-DE7F-481C-8C19-A3AEE03E73F8}"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8"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9"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0" name="PlaceHolder 4"/>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0D2F864-A4BE-4C35-9C24-F55CF934E061}"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2" name="PlaceHolder 2"/>
          <p:cNvSpPr>
            <a:spLocks noGrp="1"/>
          </p:cNvSpPr>
          <p:nvPr>
            <p:ph/>
          </p:nvPr>
        </p:nvSpPr>
        <p:spPr>
          <a:xfrm>
            <a:off x="457200" y="133668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3" name="PlaceHolder 3"/>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DE747FA-7416-4809-B1F2-AF6A524CFD2F}"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5"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6"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7"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8" name="PlaceHolder 5"/>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E8FE7A5-62D5-4A5F-B17D-6DCC88833CF7}"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0" name="PlaceHolder 2"/>
          <p:cNvSpPr>
            <a:spLocks noGrp="1"/>
          </p:cNvSpPr>
          <p:nvPr>
            <p:ph/>
          </p:nvPr>
        </p:nvSpPr>
        <p:spPr>
          <a:xfrm>
            <a:off x="45720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81" name="PlaceHolder 3"/>
          <p:cNvSpPr>
            <a:spLocks noGrp="1"/>
          </p:cNvSpPr>
          <p:nvPr>
            <p:ph/>
          </p:nvPr>
        </p:nvSpPr>
        <p:spPr>
          <a:xfrm>
            <a:off x="323964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82" name="PlaceHolder 4"/>
          <p:cNvSpPr>
            <a:spLocks noGrp="1"/>
          </p:cNvSpPr>
          <p:nvPr>
            <p:ph/>
          </p:nvPr>
        </p:nvSpPr>
        <p:spPr>
          <a:xfrm>
            <a:off x="602208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83" name="PlaceHolder 5"/>
          <p:cNvSpPr>
            <a:spLocks noGrp="1"/>
          </p:cNvSpPr>
          <p:nvPr>
            <p:ph/>
          </p:nvPr>
        </p:nvSpPr>
        <p:spPr>
          <a:xfrm>
            <a:off x="45720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84" name="PlaceHolder 6"/>
          <p:cNvSpPr>
            <a:spLocks noGrp="1"/>
          </p:cNvSpPr>
          <p:nvPr>
            <p:ph/>
          </p:nvPr>
        </p:nvSpPr>
        <p:spPr>
          <a:xfrm>
            <a:off x="323964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85" name="PlaceHolder 7"/>
          <p:cNvSpPr>
            <a:spLocks noGrp="1"/>
          </p:cNvSpPr>
          <p:nvPr>
            <p:ph/>
          </p:nvPr>
        </p:nvSpPr>
        <p:spPr>
          <a:xfrm>
            <a:off x="602208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07FA21F-5D1A-437F-98AE-444958EA6864}"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53B256F-B5FB-4F09-A362-A37475A5DCEC}" type="slidenum">
              <a:t>&lt;#&gt;</a:t>
            </a:fld>
          </a:p>
        </p:txBody>
      </p:sp>
      <p:sp>
        <p:nvSpPr>
          <p:cNvPr id="4" name="PlaceHolder 3"/>
          <p:cNvSpPr>
            <a:spLocks noGrp="1"/>
          </p:cNvSpPr>
          <p:nvPr>
            <p:ph type="dt" idx="9"/>
          </p:nvPr>
        </p:nvSpPr>
        <p:spPr/>
        <p:txBody>
          <a:bodyPr/>
          <a:p>
            <a:r>
              <a:rPr lang="fr-F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7" name="PlaceHolder 2"/>
          <p:cNvSpPr>
            <a:spLocks noGrp="1"/>
          </p:cNvSpPr>
          <p:nvPr>
            <p:ph type="subTitle"/>
          </p:nvPr>
        </p:nvSpPr>
        <p:spPr>
          <a:xfrm>
            <a:off x="457200" y="133668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EBE88BF-A3DE-4619-9DC9-19A42BD8D647}"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9" name="PlaceHolder 2"/>
          <p:cNvSpPr>
            <a:spLocks noGrp="1"/>
          </p:cNvSpPr>
          <p:nvPr>
            <p:ph/>
          </p:nvPr>
        </p:nvSpPr>
        <p:spPr>
          <a:xfrm>
            <a:off x="457200" y="1336680"/>
            <a:ext cx="822924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8B86A28-F79A-495F-BEA8-087509DD8128}"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1"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02"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E618AF9-B501-40E5-8C5C-E1F590AA3A6D}"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6F84097-D845-461F-84D0-B857CB30997B}"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 name="PlaceHolder 2"/>
          <p:cNvSpPr>
            <a:spLocks noGrp="1"/>
          </p:cNvSpPr>
          <p:nvPr>
            <p:ph/>
          </p:nvPr>
        </p:nvSpPr>
        <p:spPr>
          <a:xfrm>
            <a:off x="457200" y="1336680"/>
            <a:ext cx="822924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24C65A6-C06D-4BCE-A42F-10E9236BFC35}"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457200" y="22752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230DBB0-29F7-4875-A40F-F45735FB5C2A}"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6"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07"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08"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23CD1FF-DD22-4EE0-8162-0CFE08AA03A6}"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0"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11"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12" name="PlaceHolder 4"/>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73FFDD2-0E0C-4078-8490-5CBA926EFA26}"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4"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15"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16" name="PlaceHolder 4"/>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C5E706A-4234-4181-85F1-789C58002846}"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8" name="PlaceHolder 2"/>
          <p:cNvSpPr>
            <a:spLocks noGrp="1"/>
          </p:cNvSpPr>
          <p:nvPr>
            <p:ph/>
          </p:nvPr>
        </p:nvSpPr>
        <p:spPr>
          <a:xfrm>
            <a:off x="457200" y="133668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19" name="PlaceHolder 3"/>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56FA02C-13D0-46CF-B199-614A6253E076}"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21"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22"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23"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24" name="PlaceHolder 5"/>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8C4B9D9F-D73A-4252-99D8-B73331D0CC78}" type="slidenum">
              <a:t>&lt;#&gt;</a:t>
            </a:fld>
          </a:p>
        </p:txBody>
      </p:sp>
      <p:sp>
        <p:nvSpPr>
          <p:cNvPr id="9" name="PlaceHolder 8"/>
          <p:cNvSpPr>
            <a:spLocks noGrp="1"/>
          </p:cNvSpPr>
          <p:nvPr>
            <p:ph type="dt" idx="9"/>
          </p:nvPr>
        </p:nvSpPr>
        <p:spPr/>
        <p:txBody>
          <a:bodyPr/>
          <a:p>
            <a:r>
              <a:rPr lang="fr-F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26" name="PlaceHolder 2"/>
          <p:cNvSpPr>
            <a:spLocks noGrp="1"/>
          </p:cNvSpPr>
          <p:nvPr>
            <p:ph/>
          </p:nvPr>
        </p:nvSpPr>
        <p:spPr>
          <a:xfrm>
            <a:off x="45720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27" name="PlaceHolder 3"/>
          <p:cNvSpPr>
            <a:spLocks noGrp="1"/>
          </p:cNvSpPr>
          <p:nvPr>
            <p:ph/>
          </p:nvPr>
        </p:nvSpPr>
        <p:spPr>
          <a:xfrm>
            <a:off x="323964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28" name="PlaceHolder 4"/>
          <p:cNvSpPr>
            <a:spLocks noGrp="1"/>
          </p:cNvSpPr>
          <p:nvPr>
            <p:ph/>
          </p:nvPr>
        </p:nvSpPr>
        <p:spPr>
          <a:xfrm>
            <a:off x="602208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29" name="PlaceHolder 5"/>
          <p:cNvSpPr>
            <a:spLocks noGrp="1"/>
          </p:cNvSpPr>
          <p:nvPr>
            <p:ph/>
          </p:nvPr>
        </p:nvSpPr>
        <p:spPr>
          <a:xfrm>
            <a:off x="45720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30" name="PlaceHolder 6"/>
          <p:cNvSpPr>
            <a:spLocks noGrp="1"/>
          </p:cNvSpPr>
          <p:nvPr>
            <p:ph/>
          </p:nvPr>
        </p:nvSpPr>
        <p:spPr>
          <a:xfrm>
            <a:off x="323964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31" name="PlaceHolder 7"/>
          <p:cNvSpPr>
            <a:spLocks noGrp="1"/>
          </p:cNvSpPr>
          <p:nvPr>
            <p:ph/>
          </p:nvPr>
        </p:nvSpPr>
        <p:spPr>
          <a:xfrm>
            <a:off x="602208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F49F4F1-379C-4EA6-92F5-8A9CFC9EA004}" type="slidenum">
              <a:t>&lt;#&gt;</a:t>
            </a:fld>
          </a:p>
        </p:txBody>
      </p:sp>
      <p:sp>
        <p:nvSpPr>
          <p:cNvPr id="11" name="PlaceHolder 10"/>
          <p:cNvSpPr>
            <a:spLocks noGrp="1"/>
          </p:cNvSpPr>
          <p:nvPr>
            <p:ph type="dt" idx="9"/>
          </p:nvPr>
        </p:nvSpPr>
        <p:spPr/>
        <p:txBody>
          <a:bodyPr/>
          <a:p>
            <a:r>
              <a:rPr lang="fr-F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DEE8C0AA-BBDF-4056-BE76-11AB6BE2FAF0}" type="slidenum">
              <a:t>&lt;#&gt;</a:t>
            </a:fld>
          </a:p>
        </p:txBody>
      </p:sp>
      <p:sp>
        <p:nvSpPr>
          <p:cNvPr id="4" name="PlaceHolder 3"/>
          <p:cNvSpPr>
            <a:spLocks noGrp="1"/>
          </p:cNvSpPr>
          <p:nvPr>
            <p:ph type="dt" idx="12"/>
          </p:nvPr>
        </p:nvSpPr>
        <p:spPr/>
        <p:txBody>
          <a:bodyPr/>
          <a:p>
            <a:r>
              <a:rPr lang="fr-F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3" name="PlaceHolder 2"/>
          <p:cNvSpPr>
            <a:spLocks noGrp="1"/>
          </p:cNvSpPr>
          <p:nvPr>
            <p:ph type="subTitle"/>
          </p:nvPr>
        </p:nvSpPr>
        <p:spPr>
          <a:xfrm>
            <a:off x="457200" y="133668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D246A5C-DFDB-4F2D-B285-4F2CEBDEC175}" type="slidenum">
              <a:t>&lt;#&gt;</a:t>
            </a:fld>
          </a:p>
        </p:txBody>
      </p:sp>
      <p:sp>
        <p:nvSpPr>
          <p:cNvPr id="6" name="PlaceHolder 5"/>
          <p:cNvSpPr>
            <a:spLocks noGrp="1"/>
          </p:cNvSpPr>
          <p:nvPr>
            <p:ph type="dt" idx="12"/>
          </p:nvPr>
        </p:nvSpPr>
        <p:spPr/>
        <p:txBody>
          <a:bodyPr/>
          <a:p>
            <a:r>
              <a:rPr lang="fr-F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5" name="PlaceHolder 2"/>
          <p:cNvSpPr>
            <a:spLocks noGrp="1"/>
          </p:cNvSpPr>
          <p:nvPr>
            <p:ph/>
          </p:nvPr>
        </p:nvSpPr>
        <p:spPr>
          <a:xfrm>
            <a:off x="457200" y="1336680"/>
            <a:ext cx="822924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3F3C1FB-B527-4324-A4D9-34E0BBF5E3B8}" type="slidenum">
              <a:t>&lt;#&gt;</a:t>
            </a:fld>
          </a:p>
        </p:txBody>
      </p:sp>
      <p:sp>
        <p:nvSpPr>
          <p:cNvPr id="6" name="PlaceHolder 5"/>
          <p:cNvSpPr>
            <a:spLocks noGrp="1"/>
          </p:cNvSpPr>
          <p:nvPr>
            <p:ph type="dt" idx="12"/>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3"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4"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3BABFB0-D867-4DA4-8474-7F41722407F2}"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7"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48"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26ADFC8-534F-4E4A-8F62-DEFE4852B369}" type="slidenum">
              <a:t>&lt;#&gt;</a:t>
            </a:fld>
          </a:p>
        </p:txBody>
      </p:sp>
      <p:sp>
        <p:nvSpPr>
          <p:cNvPr id="7" name="PlaceHolder 6"/>
          <p:cNvSpPr>
            <a:spLocks noGrp="1"/>
          </p:cNvSpPr>
          <p:nvPr>
            <p:ph type="dt" idx="12"/>
          </p:nvPr>
        </p:nvSpPr>
        <p:spPr/>
        <p:txBody>
          <a:bodyPr/>
          <a:p>
            <a:r>
              <a:rPr lang="fr-F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E789FB1-5A46-410F-A5A0-F0D1C572CCFB}" type="slidenum">
              <a:t>&lt;#&gt;</a:t>
            </a:fld>
          </a:p>
        </p:txBody>
      </p:sp>
      <p:sp>
        <p:nvSpPr>
          <p:cNvPr id="5" name="PlaceHolder 4"/>
          <p:cNvSpPr>
            <a:spLocks noGrp="1"/>
          </p:cNvSpPr>
          <p:nvPr>
            <p:ph type="dt" idx="12"/>
          </p:nvPr>
        </p:nvSpPr>
        <p:spPr/>
        <p:txBody>
          <a:bodyPr/>
          <a:p>
            <a:r>
              <a:rPr lang="fr-F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22752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576850B-6AFB-4C66-B534-23960BBEFA90}" type="slidenum">
              <a:t>&lt;#&gt;</a:t>
            </a:fld>
          </a:p>
        </p:txBody>
      </p:sp>
      <p:sp>
        <p:nvSpPr>
          <p:cNvPr id="5" name="PlaceHolder 4"/>
          <p:cNvSpPr>
            <a:spLocks noGrp="1"/>
          </p:cNvSpPr>
          <p:nvPr>
            <p:ph type="dt" idx="12"/>
          </p:nvPr>
        </p:nvSpPr>
        <p:spPr/>
        <p:txBody>
          <a:bodyPr/>
          <a:p>
            <a:r>
              <a:rPr lang="fr-F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2"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53"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54"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5128340-F900-4DAB-9522-66C0CE2B7EF0}"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6"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57"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58" name="PlaceHolder 4"/>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8B121F7-22E5-4AD8-845D-7EE3627220B4}"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0"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61"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62" name="PlaceHolder 4"/>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4A9E02D-9242-4CA8-87D6-8BF830BF5087}"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4" name="PlaceHolder 2"/>
          <p:cNvSpPr>
            <a:spLocks noGrp="1"/>
          </p:cNvSpPr>
          <p:nvPr>
            <p:ph/>
          </p:nvPr>
        </p:nvSpPr>
        <p:spPr>
          <a:xfrm>
            <a:off x="457200" y="133668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65" name="PlaceHolder 3"/>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D04A014-1C27-4935-886B-2D23928A3E79}" type="slidenum">
              <a:t>&lt;#&gt;</a:t>
            </a:fld>
          </a:p>
        </p:txBody>
      </p:sp>
      <p:sp>
        <p:nvSpPr>
          <p:cNvPr id="7" name="PlaceHolder 6"/>
          <p:cNvSpPr>
            <a:spLocks noGrp="1"/>
          </p:cNvSpPr>
          <p:nvPr>
            <p:ph type="dt" idx="12"/>
          </p:nvPr>
        </p:nvSpPr>
        <p:spPr/>
        <p:txBody>
          <a:bodyPr/>
          <a:p>
            <a:r>
              <a:rPr lang="fr-F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7"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68"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69"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70" name="PlaceHolder 5"/>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F0B65532-BBB8-4793-8180-A19DE82A226F}" type="slidenum">
              <a:t>&lt;#&gt;</a:t>
            </a:fld>
          </a:p>
        </p:txBody>
      </p:sp>
      <p:sp>
        <p:nvSpPr>
          <p:cNvPr id="9" name="PlaceHolder 8"/>
          <p:cNvSpPr>
            <a:spLocks noGrp="1"/>
          </p:cNvSpPr>
          <p:nvPr>
            <p:ph type="dt" idx="12"/>
          </p:nvPr>
        </p:nvSpPr>
        <p:spPr/>
        <p:txBody>
          <a:bodyPr/>
          <a:p>
            <a:r>
              <a:rPr lang="fr-F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72" name="PlaceHolder 2"/>
          <p:cNvSpPr>
            <a:spLocks noGrp="1"/>
          </p:cNvSpPr>
          <p:nvPr>
            <p:ph/>
          </p:nvPr>
        </p:nvSpPr>
        <p:spPr>
          <a:xfrm>
            <a:off x="45720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73" name="PlaceHolder 3"/>
          <p:cNvSpPr>
            <a:spLocks noGrp="1"/>
          </p:cNvSpPr>
          <p:nvPr>
            <p:ph/>
          </p:nvPr>
        </p:nvSpPr>
        <p:spPr>
          <a:xfrm>
            <a:off x="323964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74" name="PlaceHolder 4"/>
          <p:cNvSpPr>
            <a:spLocks noGrp="1"/>
          </p:cNvSpPr>
          <p:nvPr>
            <p:ph/>
          </p:nvPr>
        </p:nvSpPr>
        <p:spPr>
          <a:xfrm>
            <a:off x="602208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75" name="PlaceHolder 5"/>
          <p:cNvSpPr>
            <a:spLocks noGrp="1"/>
          </p:cNvSpPr>
          <p:nvPr>
            <p:ph/>
          </p:nvPr>
        </p:nvSpPr>
        <p:spPr>
          <a:xfrm>
            <a:off x="45720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76" name="PlaceHolder 6"/>
          <p:cNvSpPr>
            <a:spLocks noGrp="1"/>
          </p:cNvSpPr>
          <p:nvPr>
            <p:ph/>
          </p:nvPr>
        </p:nvSpPr>
        <p:spPr>
          <a:xfrm>
            <a:off x="323964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77" name="PlaceHolder 7"/>
          <p:cNvSpPr>
            <a:spLocks noGrp="1"/>
          </p:cNvSpPr>
          <p:nvPr>
            <p:ph/>
          </p:nvPr>
        </p:nvSpPr>
        <p:spPr>
          <a:xfrm>
            <a:off x="602208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BA1F9BE6-6744-4F5F-9C68-8F87F6D2D3B8}" type="slidenum">
              <a:t>&lt;#&gt;</a:t>
            </a:fld>
          </a:p>
        </p:txBody>
      </p:sp>
      <p:sp>
        <p:nvSpPr>
          <p:cNvPr id="11" name="PlaceHolder 10"/>
          <p:cNvSpPr>
            <a:spLocks noGrp="1"/>
          </p:cNvSpPr>
          <p:nvPr>
            <p:ph type="dt" idx="12"/>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7E82ADB-3F6C-40DC-A8A8-D07F946B682B}"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2752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8244C36-7305-44B6-9794-5B9CED44B9A0}"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8"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9"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20"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55BDA65-C523-440B-AC2D-B8E71CD278EB}"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2"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23"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24" name="PlaceHolder 4"/>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0369576-627F-4E76-BF90-54C2011E5827}"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6"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27"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28" name="PlaceHolder 4"/>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C56181E-328E-43E6-92BD-FE74453B4FC7}"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hidden="1"/>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 name="bg object 16"/>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 name="bg object 17"/>
          <p:cNvSpPr/>
          <p:nvPr/>
        </p:nvSpPr>
        <p:spPr>
          <a:xfrm>
            <a:off x="685800" y="2831760"/>
            <a:ext cx="7846560" cy="360"/>
          </a:xfrm>
          <a:custGeom>
            <a:avLst/>
            <a:gdLst>
              <a:gd name="textAreaLeft" fmla="*/ 0 w 7846560"/>
              <a:gd name="textAreaRight" fmla="*/ 7848720 w 7846560"/>
              <a:gd name="textAreaTop" fmla="*/ 0 h 360"/>
              <a:gd name="textAreaBottom" fmla="*/ 11520 h 360"/>
            </a:gdLst>
            <a:ahLst/>
            <a:rect l="textAreaLeft" t="textAreaTop" r="textAreaRight" b="textAreaBottom"/>
            <a:pathLst>
              <a:path w="7848600" h="1269">
                <a:moveTo>
                  <a:pt x="0" y="0"/>
                </a:moveTo>
                <a:lnTo>
                  <a:pt x="7848600" y="1269"/>
                </a:lnTo>
              </a:path>
            </a:pathLst>
          </a:custGeom>
          <a:noFill/>
          <a:ln w="19050">
            <a:solidFill>
              <a:srgbClr val="d2523b"/>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 name="PlaceHolder 1"/>
          <p:cNvSpPr>
            <a:spLocks noGrp="1"/>
          </p:cNvSpPr>
          <p:nvPr>
            <p:ph type="ftr" idx="1"/>
          </p:nvPr>
        </p:nvSpPr>
        <p:spPr>
          <a:xfrm>
            <a:off x="3108960" y="5314680"/>
            <a:ext cx="2923920" cy="28368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4" name="PlaceHolder 2"/>
          <p:cNvSpPr>
            <a:spLocks noGrp="1"/>
          </p:cNvSpPr>
          <p:nvPr>
            <p:ph type="sldNum" idx="2"/>
          </p:nvPr>
        </p:nvSpPr>
        <p:spPr>
          <a:xfrm>
            <a:off x="6583680" y="5314680"/>
            <a:ext cx="2100960" cy="28368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06140F82-C1BD-40B5-820F-A43E2D97BBC7}" type="slidenum">
              <a:rPr b="0" lang="fr-FR" sz="1400" spc="-1" strike="noStrike">
                <a:solidFill>
                  <a:srgbClr val="b2b2b2"/>
                </a:solidFill>
                <a:latin typeface="Times New Roman"/>
              </a:rPr>
              <a:t>26</a:t>
            </a:fld>
            <a:endParaRPr b="0" lang="fr-FR" sz="1400" spc="-1" strike="noStrike">
              <a:solidFill>
                <a:srgbClr val="000000"/>
              </a:solidFill>
              <a:latin typeface="Times New Roman"/>
            </a:endParaRPr>
          </a:p>
        </p:txBody>
      </p:sp>
      <p:sp>
        <p:nvSpPr>
          <p:cNvPr id="5" name="PlaceHolder 3"/>
          <p:cNvSpPr>
            <a:spLocks noGrp="1"/>
          </p:cNvSpPr>
          <p:nvPr>
            <p:ph type="dt" idx="3"/>
          </p:nvPr>
        </p:nvSpPr>
        <p:spPr>
          <a:xfrm>
            <a:off x="457200" y="5314680"/>
            <a:ext cx="2100960" cy="28368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6" name="PlaceHolder 4"/>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7" name="PlaceHolder 5"/>
          <p:cNvSpPr>
            <a:spLocks noGrp="1"/>
          </p:cNvSpPr>
          <p:nvPr>
            <p:ph type="body"/>
          </p:nvPr>
        </p:nvSpPr>
        <p:spPr>
          <a:xfrm>
            <a:off x="457200" y="1336680"/>
            <a:ext cx="8229240" cy="331416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1"/>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48"/>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4"/>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1"/>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1"/>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1"/>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bg object 16"/>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45" name="PlaceHolder 1"/>
          <p:cNvSpPr>
            <a:spLocks noGrp="1"/>
          </p:cNvSpPr>
          <p:nvPr>
            <p:ph type="ftr" idx="4"/>
          </p:nvPr>
        </p:nvSpPr>
        <p:spPr>
          <a:xfrm>
            <a:off x="3108960" y="5314680"/>
            <a:ext cx="2923920" cy="28368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6" name="PlaceHolder 2"/>
          <p:cNvSpPr>
            <a:spLocks noGrp="1"/>
          </p:cNvSpPr>
          <p:nvPr>
            <p:ph type="sldNum" idx="5"/>
          </p:nvPr>
        </p:nvSpPr>
        <p:spPr>
          <a:xfrm>
            <a:off x="6583680" y="5314680"/>
            <a:ext cx="2100960" cy="28368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20D9DA73-8347-4F1F-A638-3FBD17EEA191}"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47" name="PlaceHolder 3"/>
          <p:cNvSpPr>
            <a:spLocks noGrp="1"/>
          </p:cNvSpPr>
          <p:nvPr>
            <p:ph type="dt" idx="6"/>
          </p:nvPr>
        </p:nvSpPr>
        <p:spPr>
          <a:xfrm>
            <a:off x="457200" y="5314680"/>
            <a:ext cx="2100960" cy="28368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48" name="PlaceHolder 4"/>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49" name="PlaceHolder 5"/>
          <p:cNvSpPr>
            <a:spLocks noGrp="1"/>
          </p:cNvSpPr>
          <p:nvPr>
            <p:ph type="body"/>
          </p:nvPr>
        </p:nvSpPr>
        <p:spPr>
          <a:xfrm>
            <a:off x="457200" y="1336680"/>
            <a:ext cx="8229240" cy="331416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1"/>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48"/>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4"/>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1"/>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1"/>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1"/>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bg object 16" hidden="1"/>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87" name="bg object 16"/>
          <p:cNvSpPr/>
          <p:nvPr/>
        </p:nvSpPr>
        <p:spPr>
          <a:xfrm>
            <a:off x="0" y="374040"/>
            <a:ext cx="9141840" cy="5338800"/>
          </a:xfrm>
          <a:custGeom>
            <a:avLst/>
            <a:gdLst>
              <a:gd name="textAreaLeft" fmla="*/ 0 w 9141840"/>
              <a:gd name="textAreaRight" fmla="*/ 9144000 w 9141840"/>
              <a:gd name="textAreaTop" fmla="*/ 0 h 5338800"/>
              <a:gd name="textAreaBottom" fmla="*/ 5340960 h 5338800"/>
            </a:gdLst>
            <a:ahLst/>
            <a:rect l="textAreaLeft" t="textAreaTop" r="textAreaRight" b="textAreaBottom"/>
            <a:pathLst>
              <a:path w="9144000" h="5340985">
                <a:moveTo>
                  <a:pt x="0" y="5340476"/>
                </a:moveTo>
                <a:lnTo>
                  <a:pt x="9144000" y="5340476"/>
                </a:lnTo>
                <a:lnTo>
                  <a:pt x="9144000" y="0"/>
                </a:lnTo>
                <a:lnTo>
                  <a:pt x="0" y="0"/>
                </a:lnTo>
                <a:lnTo>
                  <a:pt x="0" y="5340476"/>
                </a:lnTo>
                <a:close/>
              </a:path>
            </a:pathLst>
          </a:custGeom>
          <a:solidFill>
            <a:srgbClr val="d2523b"/>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88" name="bg object 17"/>
          <p:cNvSpPr/>
          <p:nvPr/>
        </p:nvSpPr>
        <p:spPr>
          <a:xfrm>
            <a:off x="0" y="304560"/>
            <a:ext cx="9141840" cy="67680"/>
          </a:xfrm>
          <a:custGeom>
            <a:avLst/>
            <a:gdLst>
              <a:gd name="textAreaLeft" fmla="*/ 0 w 9141840"/>
              <a:gd name="textAreaRight" fmla="*/ 9144000 w 9141840"/>
              <a:gd name="textAreaTop" fmla="*/ 0 h 67680"/>
              <a:gd name="textAreaBottom" fmla="*/ 69840 h 67680"/>
            </a:gdLst>
            <a:ahLst/>
            <a:rect l="textAreaLeft" t="textAreaTop" r="textAreaRight" b="textAreaBottom"/>
            <a:pathLst>
              <a:path w="9144000" h="69850">
                <a:moveTo>
                  <a:pt x="0" y="69723"/>
                </a:moveTo>
                <a:lnTo>
                  <a:pt x="9144000" y="69723"/>
                </a:lnTo>
                <a:lnTo>
                  <a:pt x="9144000" y="0"/>
                </a:lnTo>
                <a:lnTo>
                  <a:pt x="0" y="0"/>
                </a:lnTo>
                <a:lnTo>
                  <a:pt x="0" y="69723"/>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89" name="bg object 18"/>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90" name="bg object 19"/>
          <p:cNvSpPr/>
          <p:nvPr/>
        </p:nvSpPr>
        <p:spPr>
          <a:xfrm>
            <a:off x="731520" y="3832560"/>
            <a:ext cx="7846560" cy="360"/>
          </a:xfrm>
          <a:custGeom>
            <a:avLst/>
            <a:gdLst>
              <a:gd name="textAreaLeft" fmla="*/ 0 w 7846560"/>
              <a:gd name="textAreaRight" fmla="*/ 7848720 w 7846560"/>
              <a:gd name="textAreaTop" fmla="*/ 0 h 360"/>
              <a:gd name="textAreaBottom" fmla="*/ 11520 h 360"/>
            </a:gdLst>
            <a:ahLst/>
            <a:rect l="textAreaLeft" t="textAreaTop" r="textAreaRight" b="textAreaBottom"/>
            <a:pathLst>
              <a:path w="7848600" h="1270">
                <a:moveTo>
                  <a:pt x="0" y="0"/>
                </a:moveTo>
                <a:lnTo>
                  <a:pt x="7848600" y="1269"/>
                </a:lnTo>
              </a:path>
            </a:pathLst>
          </a:custGeom>
          <a:noFill/>
          <a:ln w="19050">
            <a:solidFill>
              <a:srgbClr val="f3f1dc"/>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91" name="PlaceHolder 1"/>
          <p:cNvSpPr>
            <a:spLocks noGrp="1"/>
          </p:cNvSpPr>
          <p:nvPr>
            <p:ph type="ftr" idx="7"/>
          </p:nvPr>
        </p:nvSpPr>
        <p:spPr>
          <a:xfrm>
            <a:off x="3108960" y="5314680"/>
            <a:ext cx="2923920" cy="28368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92" name="PlaceHolder 2"/>
          <p:cNvSpPr>
            <a:spLocks noGrp="1"/>
          </p:cNvSpPr>
          <p:nvPr>
            <p:ph type="sldNum" idx="8"/>
          </p:nvPr>
        </p:nvSpPr>
        <p:spPr>
          <a:xfrm>
            <a:off x="6583680" y="5314680"/>
            <a:ext cx="2100960" cy="28368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0DBB6078-C4C9-4838-9910-00AB18408DEC}"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93" name="PlaceHolder 3"/>
          <p:cNvSpPr>
            <a:spLocks noGrp="1"/>
          </p:cNvSpPr>
          <p:nvPr>
            <p:ph type="dt" idx="9"/>
          </p:nvPr>
        </p:nvSpPr>
        <p:spPr>
          <a:xfrm>
            <a:off x="457200" y="5314680"/>
            <a:ext cx="2100960" cy="28368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94" name="PlaceHolder 4"/>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95" name="PlaceHolder 5"/>
          <p:cNvSpPr>
            <a:spLocks noGrp="1"/>
          </p:cNvSpPr>
          <p:nvPr>
            <p:ph type="body"/>
          </p:nvPr>
        </p:nvSpPr>
        <p:spPr>
          <a:xfrm>
            <a:off x="457200" y="1336680"/>
            <a:ext cx="8229240" cy="331416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1"/>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48"/>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4"/>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1"/>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1"/>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1"/>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bg object 16" hidden="1"/>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3" name="bg object 16"/>
          <p:cNvSpPr/>
          <p:nvPr/>
        </p:nvSpPr>
        <p:spPr>
          <a:xfrm>
            <a:off x="0" y="374040"/>
            <a:ext cx="9141840" cy="5338800"/>
          </a:xfrm>
          <a:custGeom>
            <a:avLst/>
            <a:gdLst>
              <a:gd name="textAreaLeft" fmla="*/ 0 w 9141840"/>
              <a:gd name="textAreaRight" fmla="*/ 9144000 w 9141840"/>
              <a:gd name="textAreaTop" fmla="*/ 0 h 5338800"/>
              <a:gd name="textAreaBottom" fmla="*/ 5340960 h 5338800"/>
            </a:gdLst>
            <a:ahLst/>
            <a:rect l="textAreaLeft" t="textAreaTop" r="textAreaRight" b="textAreaBottom"/>
            <a:pathLst>
              <a:path w="9144000" h="5340985">
                <a:moveTo>
                  <a:pt x="0" y="5340476"/>
                </a:moveTo>
                <a:lnTo>
                  <a:pt x="9144000" y="5340476"/>
                </a:lnTo>
                <a:lnTo>
                  <a:pt x="9144000" y="0"/>
                </a:lnTo>
                <a:lnTo>
                  <a:pt x="0" y="0"/>
                </a:lnTo>
                <a:lnTo>
                  <a:pt x="0" y="5340476"/>
                </a:lnTo>
                <a:close/>
              </a:path>
            </a:pathLst>
          </a:custGeom>
          <a:solidFill>
            <a:srgbClr val="d2523b"/>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4" name="bg object 17"/>
          <p:cNvSpPr/>
          <p:nvPr/>
        </p:nvSpPr>
        <p:spPr>
          <a:xfrm>
            <a:off x="0" y="304560"/>
            <a:ext cx="9141840" cy="67680"/>
          </a:xfrm>
          <a:custGeom>
            <a:avLst/>
            <a:gdLst>
              <a:gd name="textAreaLeft" fmla="*/ 0 w 9141840"/>
              <a:gd name="textAreaRight" fmla="*/ 9144000 w 9141840"/>
              <a:gd name="textAreaTop" fmla="*/ 0 h 67680"/>
              <a:gd name="textAreaBottom" fmla="*/ 69840 h 67680"/>
            </a:gdLst>
            <a:ahLst/>
            <a:rect l="textAreaLeft" t="textAreaTop" r="textAreaRight" b="textAreaBottom"/>
            <a:pathLst>
              <a:path w="9144000" h="69850">
                <a:moveTo>
                  <a:pt x="0" y="69723"/>
                </a:moveTo>
                <a:lnTo>
                  <a:pt x="9144000" y="69723"/>
                </a:lnTo>
                <a:lnTo>
                  <a:pt x="9144000" y="0"/>
                </a:lnTo>
                <a:lnTo>
                  <a:pt x="0" y="0"/>
                </a:lnTo>
                <a:lnTo>
                  <a:pt x="0" y="69723"/>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5" name="bg object 18"/>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6" name="bg object 19"/>
          <p:cNvSpPr/>
          <p:nvPr/>
        </p:nvSpPr>
        <p:spPr>
          <a:xfrm>
            <a:off x="731520" y="3832560"/>
            <a:ext cx="7846560" cy="360"/>
          </a:xfrm>
          <a:custGeom>
            <a:avLst/>
            <a:gdLst>
              <a:gd name="textAreaLeft" fmla="*/ 0 w 7846560"/>
              <a:gd name="textAreaRight" fmla="*/ 7848720 w 7846560"/>
              <a:gd name="textAreaTop" fmla="*/ 0 h 360"/>
              <a:gd name="textAreaBottom" fmla="*/ 11520 h 360"/>
            </a:gdLst>
            <a:ahLst/>
            <a:rect l="textAreaLeft" t="textAreaTop" r="textAreaRight" b="textAreaBottom"/>
            <a:pathLst>
              <a:path w="7848600" h="1270">
                <a:moveTo>
                  <a:pt x="0" y="0"/>
                </a:moveTo>
                <a:lnTo>
                  <a:pt x="7848600" y="1269"/>
                </a:lnTo>
              </a:path>
            </a:pathLst>
          </a:custGeom>
          <a:noFill/>
          <a:ln w="19050">
            <a:solidFill>
              <a:srgbClr val="f3f1dc"/>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7" name="PlaceHolder 1"/>
          <p:cNvSpPr>
            <a:spLocks noGrp="1"/>
          </p:cNvSpPr>
          <p:nvPr>
            <p:ph type="ftr" idx="10"/>
          </p:nvPr>
        </p:nvSpPr>
        <p:spPr>
          <a:xfrm>
            <a:off x="3108960" y="5314680"/>
            <a:ext cx="2923920" cy="28368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138" name="PlaceHolder 2"/>
          <p:cNvSpPr>
            <a:spLocks noGrp="1"/>
          </p:cNvSpPr>
          <p:nvPr>
            <p:ph type="sldNum" idx="11"/>
          </p:nvPr>
        </p:nvSpPr>
        <p:spPr>
          <a:xfrm>
            <a:off x="6583680" y="5314680"/>
            <a:ext cx="2100960" cy="28368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C7E9E9FC-E857-4471-BC79-58ECFD4BF09A}"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139" name="PlaceHolder 3"/>
          <p:cNvSpPr>
            <a:spLocks noGrp="1"/>
          </p:cNvSpPr>
          <p:nvPr>
            <p:ph type="dt" idx="12"/>
          </p:nvPr>
        </p:nvSpPr>
        <p:spPr>
          <a:xfrm>
            <a:off x="457200" y="5314680"/>
            <a:ext cx="2100960" cy="28368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140" name="PlaceHolder 4"/>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141" name="PlaceHolder 5"/>
          <p:cNvSpPr>
            <a:spLocks noGrp="1"/>
          </p:cNvSpPr>
          <p:nvPr>
            <p:ph type="body"/>
          </p:nvPr>
        </p:nvSpPr>
        <p:spPr>
          <a:xfrm>
            <a:off x="457200" y="1336680"/>
            <a:ext cx="8229240" cy="331416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1"/>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48"/>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4"/>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1"/>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1"/>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1"/>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image" Target="../media/image33.png"/><Relationship Id="rId11" Type="http://schemas.openxmlformats.org/officeDocument/2006/relationships/image" Target="../media/image34.png"/><Relationship Id="rId12" Type="http://schemas.openxmlformats.org/officeDocument/2006/relationships/image" Target="../media/image31.png"/><Relationship Id="rId13" Type="http://schemas.openxmlformats.org/officeDocument/2006/relationships/image" Target="../media/image35.png"/><Relationship Id="rId14" Type="http://schemas.openxmlformats.org/officeDocument/2006/relationships/image" Target="../media/image36.png"/><Relationship Id="rId15" Type="http://schemas.openxmlformats.org/officeDocument/2006/relationships/image" Target="../media/image30.png"/><Relationship Id="rId16" Type="http://schemas.openxmlformats.org/officeDocument/2006/relationships/image" Target="../media/image37.png"/><Relationship Id="rId17" Type="http://schemas.openxmlformats.org/officeDocument/2006/relationships/image" Target="../media/image30.png"/><Relationship Id="rId18" Type="http://schemas.openxmlformats.org/officeDocument/2006/relationships/image" Target="../media/image34.png"/><Relationship Id="rId19" Type="http://schemas.openxmlformats.org/officeDocument/2006/relationships/image" Target="../media/image34.png"/><Relationship Id="rId20" Type="http://schemas.openxmlformats.org/officeDocument/2006/relationships/image" Target="../media/image38.png"/><Relationship Id="rId21" Type="http://schemas.openxmlformats.org/officeDocument/2006/relationships/image" Target="../media/image30.png"/><Relationship Id="rId22" Type="http://schemas.openxmlformats.org/officeDocument/2006/relationships/image" Target="../media/image37.png"/><Relationship Id="rId23" Type="http://schemas.openxmlformats.org/officeDocument/2006/relationships/image" Target="../media/image30.png"/><Relationship Id="rId24" Type="http://schemas.openxmlformats.org/officeDocument/2006/relationships/image" Target="../media/image34.png"/><Relationship Id="rId25" Type="http://schemas.openxmlformats.org/officeDocument/2006/relationships/image" Target="../media/image34.png"/><Relationship Id="rId26" Type="http://schemas.openxmlformats.org/officeDocument/2006/relationships/image" Target="../media/image38.png"/><Relationship Id="rId27" Type="http://schemas.openxmlformats.org/officeDocument/2006/relationships/image" Target="../media/image31.png"/><Relationship Id="rId28" Type="http://schemas.openxmlformats.org/officeDocument/2006/relationships/image" Target="../media/image36.png"/><Relationship Id="rId29" Type="http://schemas.openxmlformats.org/officeDocument/2006/relationships/image" Target="../media/image39.png"/><Relationship Id="rId30" Type="http://schemas.openxmlformats.org/officeDocument/2006/relationships/image" Target="../media/image40.png"/><Relationship Id="rId31" Type="http://schemas.openxmlformats.org/officeDocument/2006/relationships/image" Target="../media/image40.png"/><Relationship Id="rId3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764640" y="848160"/>
            <a:ext cx="7707240" cy="1839240"/>
          </a:xfrm>
          <a:prstGeom prst="rect">
            <a:avLst/>
          </a:prstGeom>
          <a:noFill/>
          <a:ln w="0">
            <a:noFill/>
          </a:ln>
        </p:spPr>
        <p:txBody>
          <a:bodyPr lIns="0" rIns="0" tIns="12240" bIns="0" anchor="t">
            <a:noAutofit/>
          </a:bodyPr>
          <a:p>
            <a:pPr marL="12600" indent="0" algn="just">
              <a:lnSpc>
                <a:spcPct val="100000"/>
              </a:lnSpc>
              <a:spcBef>
                <a:spcPts val="96"/>
              </a:spcBef>
              <a:buNone/>
              <a:tabLst>
                <a:tab algn="l" pos="0"/>
              </a:tabLst>
            </a:pPr>
            <a:r>
              <a:rPr b="0" lang="fr-FR" sz="4000" spc="-1" strike="noStrike">
                <a:solidFill>
                  <a:srgbClr val="d2523b"/>
                </a:solidFill>
                <a:latin typeface="Arial"/>
              </a:rPr>
              <a:t>PROJET</a:t>
            </a:r>
            <a:r>
              <a:rPr b="0" lang="fr-FR" sz="4000" spc="693" strike="noStrike">
                <a:solidFill>
                  <a:srgbClr val="d2523b"/>
                </a:solidFill>
                <a:latin typeface="Arial"/>
              </a:rPr>
              <a:t> </a:t>
            </a:r>
            <a:r>
              <a:rPr b="0" lang="fr-FR" sz="4000" spc="-1" strike="noStrike">
                <a:solidFill>
                  <a:srgbClr val="d2523b"/>
                </a:solidFill>
                <a:latin typeface="Arial"/>
              </a:rPr>
              <a:t>4</a:t>
            </a:r>
            <a:r>
              <a:rPr b="0" lang="fr-FR" sz="4000" spc="738" strike="noStrike">
                <a:solidFill>
                  <a:srgbClr val="d2523b"/>
                </a:solidFill>
                <a:latin typeface="Arial"/>
              </a:rPr>
              <a:t> </a:t>
            </a:r>
            <a:r>
              <a:rPr b="0" lang="fr-FR" sz="4000" spc="-1" strike="noStrike">
                <a:solidFill>
                  <a:srgbClr val="d2523b"/>
                </a:solidFill>
                <a:latin typeface="Arial"/>
              </a:rPr>
              <a:t>–</a:t>
            </a:r>
            <a:r>
              <a:rPr b="0" lang="fr-FR" sz="4000" spc="758" strike="noStrike">
                <a:solidFill>
                  <a:srgbClr val="d2523b"/>
                </a:solidFill>
                <a:latin typeface="Arial"/>
              </a:rPr>
              <a:t> </a:t>
            </a:r>
            <a:r>
              <a:rPr b="0" lang="fr-FR" sz="4000" spc="-1" strike="noStrike">
                <a:solidFill>
                  <a:srgbClr val="d2523b"/>
                </a:solidFill>
                <a:latin typeface="Arial"/>
              </a:rPr>
              <a:t>«</a:t>
            </a:r>
            <a:r>
              <a:rPr b="0" lang="fr-FR" sz="4000" spc="763" strike="noStrike">
                <a:solidFill>
                  <a:srgbClr val="d2523b"/>
                </a:solidFill>
                <a:latin typeface="Arial"/>
              </a:rPr>
              <a:t> </a:t>
            </a:r>
            <a:r>
              <a:rPr b="0" lang="fr-FR" sz="4000" spc="-1" strike="noStrike">
                <a:solidFill>
                  <a:srgbClr val="d2523b"/>
                </a:solidFill>
                <a:latin typeface="Arial"/>
              </a:rPr>
              <a:t>ANTICIPEZ</a:t>
            </a:r>
            <a:r>
              <a:rPr b="0" lang="fr-FR" sz="4000" spc="738" strike="noStrike">
                <a:solidFill>
                  <a:srgbClr val="d2523b"/>
                </a:solidFill>
                <a:latin typeface="Arial"/>
              </a:rPr>
              <a:t> </a:t>
            </a:r>
            <a:r>
              <a:rPr b="0" lang="fr-FR" sz="4000" spc="-26" strike="noStrike">
                <a:solidFill>
                  <a:srgbClr val="d2523b"/>
                </a:solidFill>
                <a:latin typeface="Arial"/>
              </a:rPr>
              <a:t>LES </a:t>
            </a:r>
            <a:r>
              <a:rPr b="0" lang="fr-FR" sz="4000" spc="-1" strike="noStrike">
                <a:solidFill>
                  <a:srgbClr val="d2523b"/>
                </a:solidFill>
                <a:latin typeface="Arial"/>
              </a:rPr>
              <a:t>BESOINS</a:t>
            </a:r>
            <a:r>
              <a:rPr b="0" lang="fr-FR" sz="4000" spc="55" strike="noStrike">
                <a:solidFill>
                  <a:srgbClr val="d2523b"/>
                </a:solidFill>
                <a:latin typeface="Arial"/>
              </a:rPr>
              <a:t>  </a:t>
            </a:r>
            <a:r>
              <a:rPr b="0" lang="fr-FR" sz="4000" spc="-1" strike="noStrike">
                <a:solidFill>
                  <a:srgbClr val="d2523b"/>
                </a:solidFill>
                <a:latin typeface="Arial"/>
              </a:rPr>
              <a:t>EN</a:t>
            </a:r>
            <a:r>
              <a:rPr b="0" lang="fr-FR" sz="4000" spc="58" strike="noStrike">
                <a:solidFill>
                  <a:srgbClr val="d2523b"/>
                </a:solidFill>
                <a:latin typeface="Arial"/>
              </a:rPr>
              <a:t>  </a:t>
            </a:r>
            <a:r>
              <a:rPr b="0" lang="fr-FR" sz="4000" spc="-106" strike="noStrike">
                <a:solidFill>
                  <a:srgbClr val="d2523b"/>
                </a:solidFill>
                <a:latin typeface="Arial"/>
              </a:rPr>
              <a:t>CONSOMMATION </a:t>
            </a:r>
            <a:r>
              <a:rPr b="0" lang="fr-FR" sz="4000" spc="-114" strike="noStrike">
                <a:solidFill>
                  <a:srgbClr val="d2523b"/>
                </a:solidFill>
                <a:latin typeface="Arial"/>
              </a:rPr>
              <a:t>ÉLECTRIQUE</a:t>
            </a:r>
            <a:r>
              <a:rPr b="0" lang="fr-FR" sz="4000" spc="-222" strike="noStrike">
                <a:solidFill>
                  <a:srgbClr val="d2523b"/>
                </a:solidFill>
                <a:latin typeface="Arial"/>
              </a:rPr>
              <a:t> </a:t>
            </a:r>
            <a:r>
              <a:rPr b="0" lang="fr-FR" sz="4000" spc="-80" strike="noStrike">
                <a:solidFill>
                  <a:srgbClr val="d2523b"/>
                </a:solidFill>
                <a:latin typeface="Arial"/>
              </a:rPr>
              <a:t>DE</a:t>
            </a:r>
            <a:r>
              <a:rPr b="0" lang="fr-FR" sz="4000" spc="-197" strike="noStrike">
                <a:solidFill>
                  <a:srgbClr val="d2523b"/>
                </a:solidFill>
                <a:latin typeface="Arial"/>
              </a:rPr>
              <a:t> </a:t>
            </a:r>
            <a:r>
              <a:rPr b="0" lang="fr-FR" sz="4000" spc="-114" strike="noStrike">
                <a:solidFill>
                  <a:srgbClr val="d2523b"/>
                </a:solidFill>
                <a:latin typeface="Arial"/>
              </a:rPr>
              <a:t>BÂTIMENTS</a:t>
            </a:r>
            <a:r>
              <a:rPr b="0" lang="fr-FR" sz="4000" spc="-222" strike="noStrike">
                <a:solidFill>
                  <a:srgbClr val="d2523b"/>
                </a:solidFill>
                <a:latin typeface="Arial"/>
              </a:rPr>
              <a:t> </a:t>
            </a:r>
            <a:r>
              <a:rPr b="0" lang="fr-FR" sz="4000" spc="-52" strike="noStrike">
                <a:solidFill>
                  <a:srgbClr val="d2523b"/>
                </a:solidFill>
                <a:latin typeface="Arial"/>
              </a:rPr>
              <a:t>»</a:t>
            </a:r>
            <a:endParaRPr b="0" lang="fr-FR" sz="4000" spc="-1" strike="noStrike">
              <a:solidFill>
                <a:srgbClr val="000000"/>
              </a:solidFill>
              <a:latin typeface="Arial"/>
            </a:endParaRPr>
          </a:p>
        </p:txBody>
      </p:sp>
      <p:sp>
        <p:nvSpPr>
          <p:cNvPr id="179" name="PlaceHolder 2"/>
          <p:cNvSpPr>
            <a:spLocks noGrp="1"/>
          </p:cNvSpPr>
          <p:nvPr>
            <p:ph type="subTitle"/>
          </p:nvPr>
        </p:nvSpPr>
        <p:spPr>
          <a:xfrm>
            <a:off x="764640" y="2873520"/>
            <a:ext cx="2926440" cy="3324960"/>
          </a:xfrm>
          <a:prstGeom prst="rect">
            <a:avLst/>
          </a:prstGeom>
          <a:noFill/>
          <a:ln w="0">
            <a:noFill/>
          </a:ln>
        </p:spPr>
        <p:txBody>
          <a:bodyPr lIns="0" rIns="0" tIns="12240" bIns="0" anchor="t">
            <a:noAutofit/>
          </a:bodyPr>
          <a:p>
            <a:pPr marL="12600" indent="0">
              <a:lnSpc>
                <a:spcPct val="120000"/>
              </a:lnSpc>
              <a:spcBef>
                <a:spcPts val="96"/>
              </a:spcBef>
              <a:buNone/>
              <a:tabLst>
                <a:tab algn="l" pos="0"/>
              </a:tabLst>
            </a:pPr>
            <a:r>
              <a:rPr b="0" lang="fr-FR" sz="2400" spc="-1" strike="noStrike">
                <a:solidFill>
                  <a:srgbClr val="56566d"/>
                </a:solidFill>
                <a:latin typeface="Arial"/>
              </a:rPr>
              <a:t>Soutenance</a:t>
            </a:r>
            <a:r>
              <a:rPr b="0" lang="fr-FR" sz="2400" spc="9" strike="noStrike">
                <a:solidFill>
                  <a:srgbClr val="56566d"/>
                </a:solidFill>
                <a:latin typeface="Arial"/>
              </a:rPr>
              <a:t> </a:t>
            </a:r>
            <a:r>
              <a:rPr b="0" lang="fr-FR" sz="2400" spc="-1" strike="noStrike">
                <a:solidFill>
                  <a:srgbClr val="56566d"/>
                </a:solidFill>
                <a:latin typeface="Arial"/>
              </a:rPr>
              <a:t>de</a:t>
            </a:r>
            <a:r>
              <a:rPr b="0" lang="fr-FR" sz="2400" spc="-7" strike="noStrike">
                <a:solidFill>
                  <a:srgbClr val="56566d"/>
                </a:solidFill>
                <a:latin typeface="Arial"/>
              </a:rPr>
              <a:t> </a:t>
            </a:r>
            <a:r>
              <a:rPr b="0" lang="fr-FR" sz="2400" spc="-12" strike="noStrike">
                <a:solidFill>
                  <a:srgbClr val="56566d"/>
                </a:solidFill>
                <a:latin typeface="Arial"/>
              </a:rPr>
              <a:t>projet </a:t>
            </a:r>
            <a:r>
              <a:rPr b="0" lang="fr-FR" sz="2400" spc="-21" strike="noStrike">
                <a:solidFill>
                  <a:srgbClr val="56566d"/>
                </a:solidFill>
                <a:latin typeface="Arial"/>
              </a:rPr>
              <a:t>2023</a:t>
            </a:r>
            <a:endParaRPr b="0" lang="fr-FR" sz="2400" spc="-1" strike="noStrike">
              <a:solidFill>
                <a:srgbClr val="000000"/>
              </a:solidFill>
              <a:latin typeface="Arial"/>
            </a:endParaRPr>
          </a:p>
        </p:txBody>
      </p:sp>
      <p:pic>
        <p:nvPicPr>
          <p:cNvPr id="180" name="object 4" descr=""/>
          <p:cNvPicPr/>
          <p:nvPr/>
        </p:nvPicPr>
        <p:blipFill>
          <a:blip r:embed="rId1"/>
          <a:stretch/>
        </p:blipFill>
        <p:spPr>
          <a:xfrm>
            <a:off x="8100360" y="4585320"/>
            <a:ext cx="717840" cy="717840"/>
          </a:xfrm>
          <a:prstGeom prst="rect">
            <a:avLst/>
          </a:prstGeom>
          <a:ln w="0">
            <a:noFill/>
          </a:ln>
        </p:spPr>
      </p:pic>
      <p:sp>
        <p:nvSpPr>
          <p:cNvPr id="181" name="object 5"/>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1</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7"/>
          <p:cNvSpPr txBox="1"/>
          <p:nvPr/>
        </p:nvSpPr>
        <p:spPr>
          <a:xfrm>
            <a:off x="146520" y="346680"/>
            <a:ext cx="8853480" cy="964800"/>
          </a:xfrm>
          <a:prstGeom prst="rect">
            <a:avLst/>
          </a:prstGeom>
          <a:noFill/>
          <a:ln w="0">
            <a:noFill/>
          </a:ln>
        </p:spPr>
        <p:txBody>
          <a:bodyPr lIns="0" rIns="0" tIns="12240" bIns="0" anchor="t">
            <a:noAutofit/>
          </a:bodyPr>
          <a:p>
            <a:pPr marL="12600">
              <a:lnSpc>
                <a:spcPct val="100000"/>
              </a:lnSpc>
              <a:spcBef>
                <a:spcPts val="96"/>
              </a:spcBef>
              <a:tabLst>
                <a:tab algn="l" pos="0"/>
              </a:tabLst>
            </a:pPr>
            <a:r>
              <a:rPr b="0" lang="fr-FR" sz="4000" spc="-92" strike="noStrike">
                <a:solidFill>
                  <a:srgbClr val="d2523b"/>
                </a:solidFill>
                <a:latin typeface="Arial"/>
              </a:rPr>
              <a:t>Exploration</a:t>
            </a:r>
            <a:br>
              <a:rPr sz="4000"/>
            </a:br>
            <a:r>
              <a:rPr b="0" lang="fr-FR" sz="3200" spc="-92" strike="noStrike">
                <a:solidFill>
                  <a:srgbClr val="d2523b"/>
                </a:solidFill>
                <a:latin typeface="Arial"/>
              </a:rPr>
              <a:t>Transformation en log de SiteEnergyUse(kBtu)</a:t>
            </a:r>
            <a:endParaRPr b="0" lang="fr-FR" sz="3200" spc="-1" strike="noStrike">
              <a:solidFill>
                <a:srgbClr val="000000"/>
              </a:solidFill>
              <a:latin typeface="Arial"/>
            </a:endParaRPr>
          </a:p>
        </p:txBody>
      </p:sp>
      <p:pic>
        <p:nvPicPr>
          <p:cNvPr id="239" name="" descr=""/>
          <p:cNvPicPr/>
          <p:nvPr/>
        </p:nvPicPr>
        <p:blipFill>
          <a:blip r:embed="rId1"/>
          <a:stretch/>
        </p:blipFill>
        <p:spPr>
          <a:xfrm>
            <a:off x="168120" y="1800000"/>
            <a:ext cx="4043880" cy="3240000"/>
          </a:xfrm>
          <a:prstGeom prst="rect">
            <a:avLst/>
          </a:prstGeom>
          <a:ln w="0">
            <a:noFill/>
          </a:ln>
        </p:spPr>
      </p:pic>
      <p:pic>
        <p:nvPicPr>
          <p:cNvPr id="240" name="" descr=""/>
          <p:cNvPicPr/>
          <p:nvPr/>
        </p:nvPicPr>
        <p:blipFill>
          <a:blip r:embed="rId2"/>
          <a:stretch/>
        </p:blipFill>
        <p:spPr>
          <a:xfrm>
            <a:off x="4492080" y="1764000"/>
            <a:ext cx="4507920" cy="3096000"/>
          </a:xfrm>
          <a:prstGeom prst="rect">
            <a:avLst/>
          </a:prstGeom>
          <a:ln w="0">
            <a:noFill/>
          </a:ln>
        </p:spPr>
      </p:pic>
      <p:sp>
        <p:nvSpPr>
          <p:cNvPr id="241" name=""/>
          <p:cNvSpPr/>
          <p:nvPr/>
        </p:nvSpPr>
        <p:spPr>
          <a:xfrm>
            <a:off x="3960000" y="3420000"/>
            <a:ext cx="540000" cy="540000"/>
          </a:xfrm>
          <a:prstGeom prst="rightArrow">
            <a:avLst>
              <a:gd name="adj1" fmla="val 50000"/>
              <a:gd name="adj2" fmla="val 25000"/>
            </a:avLst>
          </a:prstGeom>
          <a:solidFill>
            <a:schemeClr val="accent1"/>
          </a:solidFill>
          <a:ln w="0">
            <a:solidFill>
              <a:srgbClr val="254061"/>
            </a:solidFill>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sp>
        <p:nvSpPr>
          <p:cNvPr id="242" name=""/>
          <p:cNvSpPr txBox="1"/>
          <p:nvPr/>
        </p:nvSpPr>
        <p:spPr>
          <a:xfrm>
            <a:off x="43920" y="5081400"/>
            <a:ext cx="8956080" cy="858600"/>
          </a:xfrm>
          <a:prstGeom prst="rect">
            <a:avLst/>
          </a:prstGeom>
          <a:noFill/>
          <a:ln w="0">
            <a:noFill/>
          </a:ln>
        </p:spPr>
        <p:txBody>
          <a:bodyPr lIns="90000" rIns="90000" tIns="45000" bIns="45000" anchor="t">
            <a:noAutofit/>
          </a:bodyPr>
          <a:p>
            <a:r>
              <a:rPr b="0" lang="fr-FR" sz="1800" spc="-1" strike="noStrike">
                <a:solidFill>
                  <a:srgbClr val="000000"/>
                </a:solidFill>
                <a:latin typeface="Arial"/>
              </a:rPr>
              <a:t>La variable log permet de normaliser ma variable cible et me permet de mettre en loi normal ce qui est plus facile a modéliser.</a:t>
            </a:r>
            <a:endParaRPr b="0" lang="fr-FR" sz="1800" spc="-1" strike="noStrike">
              <a:solidFill>
                <a:srgbClr val="000000"/>
              </a:solidFill>
              <a:latin typeface="Arial"/>
            </a:endParaRPr>
          </a:p>
          <a:p>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 descr=""/>
          <p:cNvPicPr/>
          <p:nvPr/>
        </p:nvPicPr>
        <p:blipFill>
          <a:blip r:embed="rId1"/>
          <a:stretch/>
        </p:blipFill>
        <p:spPr>
          <a:xfrm>
            <a:off x="168120" y="1260000"/>
            <a:ext cx="4043880" cy="3691440"/>
          </a:xfrm>
          <a:prstGeom prst="rect">
            <a:avLst/>
          </a:prstGeom>
          <a:ln w="0">
            <a:noFill/>
          </a:ln>
        </p:spPr>
      </p:pic>
      <p:pic>
        <p:nvPicPr>
          <p:cNvPr id="244" name="" descr=""/>
          <p:cNvPicPr/>
          <p:nvPr/>
        </p:nvPicPr>
        <p:blipFill>
          <a:blip r:embed="rId2"/>
          <a:stretch/>
        </p:blipFill>
        <p:spPr>
          <a:xfrm>
            <a:off x="4492080" y="1260000"/>
            <a:ext cx="4507920" cy="3757320"/>
          </a:xfrm>
          <a:prstGeom prst="rect">
            <a:avLst/>
          </a:prstGeom>
          <a:ln w="0">
            <a:noFill/>
          </a:ln>
        </p:spPr>
      </p:pic>
      <p:sp>
        <p:nvSpPr>
          <p:cNvPr id="245" name="PlaceHolder 8"/>
          <p:cNvSpPr txBox="1"/>
          <p:nvPr/>
        </p:nvSpPr>
        <p:spPr>
          <a:xfrm>
            <a:off x="146520" y="346680"/>
            <a:ext cx="8853480" cy="964800"/>
          </a:xfrm>
          <a:prstGeom prst="rect">
            <a:avLst/>
          </a:prstGeom>
          <a:noFill/>
          <a:ln w="0">
            <a:noFill/>
          </a:ln>
        </p:spPr>
        <p:txBody>
          <a:bodyPr lIns="0" rIns="0" tIns="12240" bIns="0" anchor="t">
            <a:noAutofit/>
          </a:bodyPr>
          <a:p>
            <a:pPr marL="12600">
              <a:lnSpc>
                <a:spcPct val="100000"/>
              </a:lnSpc>
              <a:spcBef>
                <a:spcPts val="96"/>
              </a:spcBef>
              <a:tabLst>
                <a:tab algn="l" pos="0"/>
              </a:tabLst>
            </a:pPr>
            <a:r>
              <a:rPr b="0" lang="fr-FR" sz="4000" spc="-92" strike="noStrike">
                <a:solidFill>
                  <a:srgbClr val="d2523b"/>
                </a:solidFill>
                <a:latin typeface="Arial"/>
              </a:rPr>
              <a:t>Exploration</a:t>
            </a:r>
            <a:br>
              <a:rPr sz="4000"/>
            </a:br>
            <a:r>
              <a:rPr b="0" lang="fr-FR" sz="3200" spc="-92" strike="noStrike">
                <a:solidFill>
                  <a:srgbClr val="d2523b"/>
                </a:solidFill>
                <a:latin typeface="Arial"/>
              </a:rPr>
              <a:t>Transformation en log de TotalGHGEmissions</a:t>
            </a:r>
            <a:endParaRPr b="0" lang="fr-FR" sz="3200" spc="-1" strike="noStrike">
              <a:solidFill>
                <a:srgbClr val="000000"/>
              </a:solidFill>
              <a:latin typeface="Arial"/>
            </a:endParaRPr>
          </a:p>
        </p:txBody>
      </p:sp>
      <p:sp>
        <p:nvSpPr>
          <p:cNvPr id="246" name=""/>
          <p:cNvSpPr/>
          <p:nvPr/>
        </p:nvSpPr>
        <p:spPr>
          <a:xfrm>
            <a:off x="3960000" y="2700000"/>
            <a:ext cx="540000" cy="540000"/>
          </a:xfrm>
          <a:prstGeom prst="rightArrow">
            <a:avLst>
              <a:gd name="adj1" fmla="val 50000"/>
              <a:gd name="adj2" fmla="val 25000"/>
            </a:avLst>
          </a:prstGeom>
          <a:solidFill>
            <a:schemeClr val="accent1"/>
          </a:solidFill>
          <a:ln w="0">
            <a:solidFill>
              <a:srgbClr val="254061"/>
            </a:solidFill>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sp>
        <p:nvSpPr>
          <p:cNvPr id="247" name=""/>
          <p:cNvSpPr txBox="1"/>
          <p:nvPr/>
        </p:nvSpPr>
        <p:spPr>
          <a:xfrm>
            <a:off x="219960" y="5064120"/>
            <a:ext cx="8484840" cy="858600"/>
          </a:xfrm>
          <a:prstGeom prst="rect">
            <a:avLst/>
          </a:prstGeom>
          <a:noFill/>
          <a:ln w="0">
            <a:noFill/>
          </a:ln>
        </p:spPr>
        <p:txBody>
          <a:bodyPr lIns="90000" rIns="90000" tIns="45000" bIns="45000" anchor="t">
            <a:noAutofit/>
          </a:bodyPr>
          <a:p>
            <a:r>
              <a:rPr b="0" lang="fr-FR" sz="1400" spc="-1" strike="noStrike">
                <a:solidFill>
                  <a:srgbClr val="000000"/>
                </a:solidFill>
                <a:latin typeface="Arial"/>
              </a:rPr>
              <a:t>On transforme la variable en log afin de suivre une loi normal ( plus facile de modéliser une loi normal qu'une autre ), la loi normale c'est la courbe en cloche ( gaussienne) ou les données se repartissent autour d'un pic central.</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48" name="object 2"/>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49" name="object 3"/>
          <p:cNvSpPr/>
          <p:nvPr/>
        </p:nvSpPr>
        <p:spPr>
          <a:xfrm>
            <a:off x="5580000" y="204120"/>
            <a:ext cx="3318120" cy="987840"/>
          </a:xfrm>
          <a:prstGeom prst="rect">
            <a:avLst/>
          </a:prstGeom>
          <a:noFill/>
          <a:ln w="0">
            <a:noFill/>
          </a:ln>
        </p:spPr>
        <p:style>
          <a:lnRef idx="0"/>
          <a:fillRef idx="0"/>
          <a:effectRef idx="0"/>
          <a:fontRef idx="minor"/>
        </p:style>
        <p:txBody>
          <a:bodyPr lIns="0" rIns="0" tIns="13320" bIns="0" anchor="t">
            <a:spAutoFit/>
          </a:bodyPr>
          <a:p>
            <a:pPr marL="64080" indent="-52200">
              <a:lnSpc>
                <a:spcPct val="100000"/>
              </a:lnSpc>
              <a:spcBef>
                <a:spcPts val="105"/>
              </a:spcBef>
              <a:tabLst>
                <a:tab algn="l" pos="0"/>
              </a:tabLst>
            </a:pPr>
            <a:r>
              <a:rPr b="0" lang="fr-FR" sz="3200" spc="-100" strike="noStrike">
                <a:solidFill>
                  <a:srgbClr val="d2523b"/>
                </a:solidFill>
                <a:latin typeface="Arial"/>
                <a:ea typeface="DejaVu Sans"/>
              </a:rPr>
              <a:t>Exploration</a:t>
            </a:r>
            <a:r>
              <a:rPr b="0" lang="fr-FR" sz="3200" spc="-177" strike="noStrike">
                <a:solidFill>
                  <a:srgbClr val="d2523b"/>
                </a:solidFill>
                <a:latin typeface="Arial"/>
                <a:ea typeface="DejaVu Sans"/>
              </a:rPr>
              <a:t> </a:t>
            </a:r>
            <a:r>
              <a:rPr b="0" lang="fr-FR" sz="3200" spc="-52" strike="noStrike">
                <a:solidFill>
                  <a:srgbClr val="d2523b"/>
                </a:solidFill>
                <a:latin typeface="Arial"/>
                <a:ea typeface="DejaVu Sans"/>
              </a:rPr>
              <a:t>: </a:t>
            </a:r>
            <a:r>
              <a:rPr b="0" lang="fr-FR" sz="3200" spc="-100" strike="noStrike">
                <a:solidFill>
                  <a:srgbClr val="d2523b"/>
                </a:solidFill>
                <a:latin typeface="Arial"/>
                <a:ea typeface="DejaVu Sans"/>
              </a:rPr>
              <a:t>Corrélations</a:t>
            </a:r>
            <a:endParaRPr b="0" lang="fr-FR" sz="3200" spc="-1" strike="noStrike">
              <a:solidFill>
                <a:srgbClr val="000000"/>
              </a:solidFill>
              <a:latin typeface="Arial"/>
            </a:endParaRPr>
          </a:p>
        </p:txBody>
      </p:sp>
      <p:sp>
        <p:nvSpPr>
          <p:cNvPr id="250" name="object 4"/>
          <p:cNvSpPr/>
          <p:nvPr/>
        </p:nvSpPr>
        <p:spPr>
          <a:xfrm>
            <a:off x="4520160" y="1185840"/>
            <a:ext cx="327240" cy="181800"/>
          </a:xfrm>
          <a:prstGeom prst="rect">
            <a:avLst/>
          </a:prstGeom>
          <a:noFill/>
          <a:ln w="0">
            <a:noFill/>
          </a:ln>
        </p:spPr>
        <p:style>
          <a:lnRef idx="0"/>
          <a:fillRef idx="0"/>
          <a:effectRef idx="0"/>
          <a:fontRef idx="minor"/>
        </p:style>
        <p:txBody>
          <a:bodyPr lIns="0" rIns="0" tIns="0" bIns="0" anchor="t">
            <a:spAutoFit/>
          </a:bodyPr>
          <a:p>
            <a:pPr>
              <a:lnSpc>
                <a:spcPts val="1434"/>
              </a:lnSpc>
            </a:pPr>
            <a:r>
              <a:rPr b="1" lang="fr-FR" sz="1300" spc="-26" strike="noStrike">
                <a:solidFill>
                  <a:srgbClr val="292934"/>
                </a:solidFill>
                <a:latin typeface="Arial"/>
                <a:ea typeface="DejaVu Sans"/>
              </a:rPr>
              <a:t>XXX</a:t>
            </a:r>
            <a:endParaRPr b="0" lang="fr-FR" sz="1300" spc="-1" strike="noStrike">
              <a:solidFill>
                <a:srgbClr val="000000"/>
              </a:solidFill>
              <a:latin typeface="Arial"/>
            </a:endParaRPr>
          </a:p>
        </p:txBody>
      </p:sp>
      <p:sp>
        <p:nvSpPr>
          <p:cNvPr id="251" name="object 5"/>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10</a:t>
            </a:r>
            <a:endParaRPr b="0" lang="fr-FR" sz="1400" spc="-1" strike="noStrike">
              <a:solidFill>
                <a:srgbClr val="000000"/>
              </a:solidFill>
              <a:latin typeface="Arial"/>
            </a:endParaRPr>
          </a:p>
        </p:txBody>
      </p:sp>
      <p:pic>
        <p:nvPicPr>
          <p:cNvPr id="252" name="object 6" descr=""/>
          <p:cNvPicPr/>
          <p:nvPr/>
        </p:nvPicPr>
        <p:blipFill>
          <a:blip r:embed="rId1"/>
          <a:stretch/>
        </p:blipFill>
        <p:spPr>
          <a:xfrm>
            <a:off x="0" y="378720"/>
            <a:ext cx="5587200" cy="5298480"/>
          </a:xfrm>
          <a:prstGeom prst="rect">
            <a:avLst/>
          </a:prstGeom>
          <a:ln w="0">
            <a:noFill/>
          </a:ln>
        </p:spPr>
      </p:pic>
      <p:sp>
        <p:nvSpPr>
          <p:cNvPr id="253" name="object 7"/>
          <p:cNvSpPr/>
          <p:nvPr/>
        </p:nvSpPr>
        <p:spPr>
          <a:xfrm>
            <a:off x="5587920" y="1117440"/>
            <a:ext cx="3271320" cy="1398240"/>
          </a:xfrm>
          <a:prstGeom prst="rect">
            <a:avLst/>
          </a:prstGeom>
          <a:noFill/>
          <a:ln w="0">
            <a:noFill/>
          </a:ln>
        </p:spPr>
        <p:style>
          <a:lnRef idx="0"/>
          <a:fillRef idx="0"/>
          <a:effectRef idx="0"/>
          <a:fontRef idx="minor"/>
        </p:style>
        <p:txBody>
          <a:bodyPr lIns="0" rIns="0" tIns="52200" bIns="0" anchor="t">
            <a:spAutoFit/>
          </a:bodyPr>
          <a:p>
            <a:pPr marL="12600">
              <a:lnSpc>
                <a:spcPct val="100000"/>
              </a:lnSpc>
              <a:spcBef>
                <a:spcPts val="408"/>
              </a:spcBef>
            </a:pPr>
            <a:r>
              <a:rPr b="1" lang="fr-FR" sz="1300" spc="-1" strike="noStrike">
                <a:solidFill>
                  <a:srgbClr val="292934"/>
                </a:solidFill>
                <a:latin typeface="Arial"/>
                <a:ea typeface="DejaVu Sans"/>
              </a:rPr>
              <a:t>Points</a:t>
            </a:r>
            <a:r>
              <a:rPr b="1" lang="fr-FR" sz="1300" spc="-21" strike="noStrike">
                <a:solidFill>
                  <a:srgbClr val="292934"/>
                </a:solidFill>
                <a:latin typeface="Arial"/>
                <a:ea typeface="DejaVu Sans"/>
              </a:rPr>
              <a:t> </a:t>
            </a:r>
            <a:r>
              <a:rPr b="1" lang="fr-FR" sz="1300" spc="-12" strike="noStrike">
                <a:solidFill>
                  <a:srgbClr val="292934"/>
                </a:solidFill>
                <a:latin typeface="Arial"/>
                <a:ea typeface="DejaVu Sans"/>
              </a:rPr>
              <a:t>Majeurs:</a:t>
            </a:r>
            <a:endParaRPr b="0" lang="fr-FR" sz="1300" spc="-1" strike="noStrike">
              <a:solidFill>
                <a:srgbClr val="000000"/>
              </a:solidFill>
              <a:latin typeface="Arial"/>
            </a:endParaRPr>
          </a:p>
          <a:p>
            <a:pPr marL="12600">
              <a:lnSpc>
                <a:spcPct val="100000"/>
              </a:lnSpc>
              <a:spcBef>
                <a:spcPts val="315"/>
              </a:spcBef>
            </a:pPr>
            <a:r>
              <a:rPr b="0" lang="fr-FR" sz="1300" spc="-1" strike="noStrike" u="sng">
                <a:solidFill>
                  <a:srgbClr val="292934"/>
                </a:solidFill>
                <a:uFill>
                  <a:solidFill>
                    <a:srgbClr val="292934"/>
                  </a:solidFill>
                </a:uFill>
                <a:latin typeface="Arial"/>
                <a:ea typeface="DejaVu Sans"/>
              </a:rPr>
              <a:t>Consommation:</a:t>
            </a:r>
            <a:r>
              <a:rPr b="0" lang="fr-FR" sz="1300" spc="-32" strike="noStrike">
                <a:solidFill>
                  <a:srgbClr val="292934"/>
                </a:solidFill>
                <a:latin typeface="Arial"/>
                <a:ea typeface="DejaVu Sans"/>
              </a:rPr>
              <a:t> </a:t>
            </a:r>
            <a:r>
              <a:rPr b="0" lang="fr-FR" sz="1300" spc="-1" strike="noStrike">
                <a:solidFill>
                  <a:srgbClr val="292934"/>
                </a:solidFill>
                <a:latin typeface="Arial"/>
                <a:ea typeface="DejaVu Sans"/>
              </a:rPr>
              <a:t>Corrélation</a:t>
            </a:r>
            <a:r>
              <a:rPr b="0" lang="fr-FR" sz="1300" spc="-46" strike="noStrike">
                <a:solidFill>
                  <a:srgbClr val="292934"/>
                </a:solidFill>
                <a:latin typeface="Arial"/>
                <a:ea typeface="DejaVu Sans"/>
              </a:rPr>
              <a:t> </a:t>
            </a:r>
            <a:r>
              <a:rPr b="0" lang="fr-FR" sz="1300" spc="-1" strike="noStrike">
                <a:solidFill>
                  <a:srgbClr val="292934"/>
                </a:solidFill>
                <a:latin typeface="Arial"/>
                <a:ea typeface="DejaVu Sans"/>
              </a:rPr>
              <a:t>importante</a:t>
            </a:r>
            <a:r>
              <a:rPr b="0" lang="fr-FR" sz="1300" spc="-35" strike="noStrike">
                <a:solidFill>
                  <a:srgbClr val="292934"/>
                </a:solidFill>
                <a:latin typeface="Arial"/>
                <a:ea typeface="DejaVu Sans"/>
              </a:rPr>
              <a:t> </a:t>
            </a:r>
            <a:r>
              <a:rPr b="0" lang="fr-FR" sz="1300" spc="-1" strike="noStrike">
                <a:solidFill>
                  <a:srgbClr val="292934"/>
                </a:solidFill>
                <a:latin typeface="Arial"/>
                <a:ea typeface="DejaVu Sans"/>
              </a:rPr>
              <a:t>de</a:t>
            </a:r>
            <a:r>
              <a:rPr b="0" lang="fr-FR" sz="1300" spc="-66" strike="noStrike">
                <a:solidFill>
                  <a:srgbClr val="292934"/>
                </a:solidFill>
                <a:latin typeface="Arial"/>
                <a:ea typeface="DejaVu Sans"/>
              </a:rPr>
              <a:t> </a:t>
            </a:r>
            <a:r>
              <a:rPr b="0" lang="fr-FR" sz="1300" spc="-26" strike="noStrike">
                <a:solidFill>
                  <a:srgbClr val="292934"/>
                </a:solidFill>
                <a:latin typeface="Arial"/>
                <a:ea typeface="DejaVu Sans"/>
              </a:rPr>
              <a:t>la </a:t>
            </a:r>
            <a:r>
              <a:rPr b="0" lang="fr-FR" sz="1300" spc="-12" strike="noStrike">
                <a:solidFill>
                  <a:srgbClr val="292934"/>
                </a:solidFill>
                <a:latin typeface="Arial"/>
                <a:ea typeface="DejaVu Sans"/>
              </a:rPr>
              <a:t>avec:</a:t>
            </a:r>
            <a:endParaRPr b="0" lang="fr-FR" sz="1300" spc="-1" strike="noStrike">
              <a:solidFill>
                <a:srgbClr val="000000"/>
              </a:solidFill>
              <a:latin typeface="Arial"/>
            </a:endParaRPr>
          </a:p>
          <a:p>
            <a:pPr marL="195480" indent="-183600">
              <a:lnSpc>
                <a:spcPct val="100000"/>
              </a:lnSpc>
              <a:spcBef>
                <a:spcPts val="315"/>
              </a:spcBef>
              <a:buClr>
                <a:srgbClr val="92a199"/>
              </a:buClr>
              <a:buSzPct val="85000"/>
              <a:buFont typeface="Symbol"/>
              <a:buChar char=""/>
              <a:tabLst>
                <a:tab algn="l" pos="195480"/>
                <a:tab algn="l" pos="196200"/>
              </a:tabLst>
            </a:pPr>
            <a:r>
              <a:rPr b="0" lang="fr-FR" sz="1300" spc="-12" strike="noStrike">
                <a:solidFill>
                  <a:srgbClr val="292934"/>
                </a:solidFill>
                <a:latin typeface="Arial"/>
                <a:ea typeface="DejaVu Sans"/>
              </a:rPr>
              <a:t>Electricity,</a:t>
            </a:r>
            <a:endParaRPr b="0" lang="fr-FR" sz="1300" spc="-1" strike="noStrike">
              <a:solidFill>
                <a:srgbClr val="000000"/>
              </a:solidFill>
              <a:latin typeface="Arial"/>
            </a:endParaRPr>
          </a:p>
          <a:p>
            <a:pPr marL="195480" indent="-183600">
              <a:lnSpc>
                <a:spcPct val="100000"/>
              </a:lnSpc>
              <a:spcBef>
                <a:spcPts val="309"/>
              </a:spcBef>
              <a:buClr>
                <a:srgbClr val="92a199"/>
              </a:buClr>
              <a:buSzPct val="85000"/>
              <a:buFont typeface="Symbol"/>
              <a:buChar char=""/>
              <a:tabLst>
                <a:tab algn="l" pos="195480"/>
                <a:tab algn="l" pos="196200"/>
              </a:tabLst>
            </a:pPr>
            <a:r>
              <a:rPr b="0" lang="fr-FR" sz="1300" spc="-12" strike="noStrike">
                <a:solidFill>
                  <a:srgbClr val="292934"/>
                </a:solidFill>
                <a:latin typeface="Arial"/>
                <a:ea typeface="DejaVu Sans"/>
              </a:rPr>
              <a:t>NaturalGas,</a:t>
            </a:r>
            <a:endParaRPr b="0" lang="fr-FR" sz="1300" spc="-1" strike="noStrike">
              <a:solidFill>
                <a:srgbClr val="000000"/>
              </a:solidFill>
              <a:latin typeface="Arial"/>
            </a:endParaRPr>
          </a:p>
          <a:p>
            <a:pPr marL="195480" indent="-183600">
              <a:lnSpc>
                <a:spcPct val="100000"/>
              </a:lnSpc>
              <a:spcBef>
                <a:spcPts val="309"/>
              </a:spcBef>
              <a:buClr>
                <a:srgbClr val="92a199"/>
              </a:buClr>
              <a:buSzPct val="85000"/>
              <a:buFont typeface="Symbol"/>
              <a:buChar char=""/>
              <a:tabLst>
                <a:tab algn="l" pos="195480"/>
                <a:tab algn="l" pos="196200"/>
              </a:tabLst>
            </a:pPr>
            <a:r>
              <a:rPr b="0" lang="fr-FR" sz="1300" spc="-12" strike="noStrike">
                <a:solidFill>
                  <a:srgbClr val="292934"/>
                </a:solidFill>
                <a:latin typeface="Arial"/>
                <a:ea typeface="DejaVu Sans"/>
              </a:rPr>
              <a:t>TotalGhGEmission</a:t>
            </a:r>
            <a:endParaRPr b="0" lang="fr-FR" sz="1300" spc="-1" strike="noStrike">
              <a:solidFill>
                <a:srgbClr val="000000"/>
              </a:solidFill>
              <a:latin typeface="Arial"/>
            </a:endParaRPr>
          </a:p>
        </p:txBody>
      </p:sp>
      <p:sp>
        <p:nvSpPr>
          <p:cNvPr id="254" name="object 8"/>
          <p:cNvSpPr/>
          <p:nvPr/>
        </p:nvSpPr>
        <p:spPr>
          <a:xfrm>
            <a:off x="5587920" y="2782800"/>
            <a:ext cx="3352680" cy="264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fr-FR" sz="1300" spc="-1" strike="noStrike" u="sng">
                <a:solidFill>
                  <a:srgbClr val="292934"/>
                </a:solidFill>
                <a:uFill>
                  <a:solidFill>
                    <a:srgbClr val="292934"/>
                  </a:solidFill>
                </a:uFill>
                <a:latin typeface="Arial"/>
                <a:ea typeface="DejaVu Sans"/>
              </a:rPr>
              <a:t>Emissions:</a:t>
            </a:r>
            <a:r>
              <a:rPr b="0" lang="fr-FR" sz="1300" spc="-60" strike="noStrike">
                <a:solidFill>
                  <a:srgbClr val="292934"/>
                </a:solidFill>
                <a:latin typeface="Arial"/>
                <a:ea typeface="DejaVu Sans"/>
              </a:rPr>
              <a:t> </a:t>
            </a:r>
            <a:r>
              <a:rPr b="0" lang="fr-FR" sz="1300" spc="-1" strike="noStrike">
                <a:solidFill>
                  <a:srgbClr val="292934"/>
                </a:solidFill>
                <a:latin typeface="Arial"/>
                <a:ea typeface="DejaVu Sans"/>
              </a:rPr>
              <a:t>Mêmes</a:t>
            </a:r>
            <a:r>
              <a:rPr b="0" lang="fr-FR" sz="1300" spc="-35" strike="noStrike">
                <a:solidFill>
                  <a:srgbClr val="292934"/>
                </a:solidFill>
                <a:latin typeface="Arial"/>
                <a:ea typeface="DejaVu Sans"/>
              </a:rPr>
              <a:t> </a:t>
            </a:r>
            <a:r>
              <a:rPr b="0" lang="fr-FR" sz="1300" spc="-1" strike="noStrike">
                <a:solidFill>
                  <a:srgbClr val="292934"/>
                </a:solidFill>
                <a:latin typeface="Arial"/>
                <a:ea typeface="DejaVu Sans"/>
              </a:rPr>
              <a:t>corrélations</a:t>
            </a:r>
            <a:r>
              <a:rPr b="0" lang="fr-FR" sz="1300" spc="-46" strike="noStrike">
                <a:solidFill>
                  <a:srgbClr val="292934"/>
                </a:solidFill>
                <a:latin typeface="Arial"/>
                <a:ea typeface="DejaVu Sans"/>
              </a:rPr>
              <a:t> </a:t>
            </a:r>
            <a:r>
              <a:rPr b="0" lang="fr-FR" sz="1300" spc="-12" strike="noStrike">
                <a:solidFill>
                  <a:srgbClr val="292934"/>
                </a:solidFill>
                <a:latin typeface="Arial"/>
                <a:ea typeface="DejaVu Sans"/>
              </a:rPr>
              <a:t>(dans </a:t>
            </a:r>
            <a:r>
              <a:rPr b="0" lang="fr-FR" sz="1300" spc="-1" strike="noStrike">
                <a:solidFill>
                  <a:srgbClr val="292934"/>
                </a:solidFill>
                <a:latin typeface="Arial"/>
                <a:ea typeface="DejaVu Sans"/>
              </a:rPr>
              <a:t>moindre</a:t>
            </a:r>
            <a:r>
              <a:rPr b="0" lang="fr-FR" sz="1300" spc="-12" strike="noStrike">
                <a:solidFill>
                  <a:srgbClr val="292934"/>
                </a:solidFill>
                <a:latin typeface="Arial"/>
                <a:ea typeface="DejaVu Sans"/>
              </a:rPr>
              <a:t> </a:t>
            </a:r>
            <a:r>
              <a:rPr b="0" lang="fr-FR" sz="1300" spc="-1" strike="noStrike">
                <a:solidFill>
                  <a:srgbClr val="292934"/>
                </a:solidFill>
                <a:latin typeface="Arial"/>
                <a:ea typeface="DejaVu Sans"/>
              </a:rPr>
              <a:t>mesure)</a:t>
            </a:r>
            <a:r>
              <a:rPr b="0" lang="fr-FR" sz="1300" spc="-7" strike="noStrike">
                <a:solidFill>
                  <a:srgbClr val="292934"/>
                </a:solidFill>
                <a:latin typeface="Arial"/>
                <a:ea typeface="DejaVu Sans"/>
              </a:rPr>
              <a:t> </a:t>
            </a:r>
            <a:r>
              <a:rPr b="0" lang="fr-FR" sz="1300" spc="-1" strike="noStrike">
                <a:solidFill>
                  <a:srgbClr val="292934"/>
                </a:solidFill>
                <a:latin typeface="Arial"/>
                <a:ea typeface="DejaVu Sans"/>
              </a:rPr>
              <a:t>+</a:t>
            </a:r>
            <a:r>
              <a:rPr b="0" lang="fr-FR" sz="1300" spc="-35" strike="noStrike">
                <a:solidFill>
                  <a:srgbClr val="292934"/>
                </a:solidFill>
                <a:latin typeface="Arial"/>
                <a:ea typeface="DejaVu Sans"/>
              </a:rPr>
              <a:t> </a:t>
            </a:r>
            <a:r>
              <a:rPr b="0" lang="fr-FR" sz="1300" spc="-1" strike="noStrike">
                <a:solidFill>
                  <a:srgbClr val="292934"/>
                </a:solidFill>
                <a:latin typeface="Arial"/>
                <a:ea typeface="DejaVu Sans"/>
              </a:rPr>
              <a:t>corrélation</a:t>
            </a:r>
            <a:r>
              <a:rPr b="0" lang="fr-FR" sz="1300" spc="-12" strike="noStrike">
                <a:solidFill>
                  <a:srgbClr val="292934"/>
                </a:solidFill>
                <a:latin typeface="Arial"/>
                <a:ea typeface="DejaVu Sans"/>
              </a:rPr>
              <a:t> importante </a:t>
            </a:r>
            <a:r>
              <a:rPr b="0" lang="fr-FR" sz="1300" spc="-1" strike="noStrike">
                <a:solidFill>
                  <a:srgbClr val="292934"/>
                </a:solidFill>
                <a:latin typeface="Arial"/>
                <a:ea typeface="DejaVu Sans"/>
              </a:rPr>
              <a:t>avec</a:t>
            </a:r>
            <a:r>
              <a:rPr b="0" lang="fr-FR" sz="1300" spc="-15" strike="noStrike">
                <a:solidFill>
                  <a:srgbClr val="292934"/>
                </a:solidFill>
                <a:latin typeface="Arial"/>
                <a:ea typeface="DejaVu Sans"/>
              </a:rPr>
              <a:t> </a:t>
            </a:r>
            <a:r>
              <a:rPr b="0" lang="fr-FR" sz="1300" spc="-1" strike="noStrike">
                <a:solidFill>
                  <a:srgbClr val="292934"/>
                </a:solidFill>
                <a:latin typeface="Arial"/>
                <a:ea typeface="DejaVu Sans"/>
              </a:rPr>
              <a:t>la</a:t>
            </a:r>
            <a:r>
              <a:rPr b="0" lang="fr-FR" sz="1300" spc="-32" strike="noStrike">
                <a:solidFill>
                  <a:srgbClr val="292934"/>
                </a:solidFill>
                <a:latin typeface="Arial"/>
                <a:ea typeface="DejaVu Sans"/>
              </a:rPr>
              <a:t> </a:t>
            </a:r>
            <a:r>
              <a:rPr b="0" lang="fr-FR" sz="1300" spc="-12" strike="noStrike">
                <a:solidFill>
                  <a:srgbClr val="292934"/>
                </a:solidFill>
                <a:latin typeface="Arial"/>
                <a:ea typeface="DejaVu Sans"/>
              </a:rPr>
              <a:t>consommation</a:t>
            </a:r>
            <a:endParaRPr b="0" lang="fr-FR" sz="1300" spc="-1" strike="noStrike">
              <a:solidFill>
                <a:srgbClr val="000000"/>
              </a:solidFill>
              <a:latin typeface="Arial"/>
            </a:endParaRPr>
          </a:p>
          <a:p>
            <a:pPr marL="12600">
              <a:lnSpc>
                <a:spcPct val="100000"/>
              </a:lnSpc>
            </a:pPr>
            <a:endParaRPr b="0" lang="fr-FR" sz="1900" spc="-1" strike="noStrike">
              <a:solidFill>
                <a:srgbClr val="000000"/>
              </a:solidFill>
              <a:latin typeface="Arial"/>
            </a:endParaRPr>
          </a:p>
          <a:p>
            <a:pPr marL="12600">
              <a:lnSpc>
                <a:spcPct val="100000"/>
              </a:lnSpc>
            </a:pPr>
            <a:r>
              <a:rPr b="1" lang="fr-FR" sz="1300" spc="-1" strike="noStrike">
                <a:solidFill>
                  <a:srgbClr val="292934"/>
                </a:solidFill>
                <a:latin typeface="Arial"/>
                <a:ea typeface="DejaVu Sans"/>
              </a:rPr>
              <a:t>Autres</a:t>
            </a:r>
            <a:r>
              <a:rPr b="1" lang="fr-FR" sz="1300" spc="-21" strike="noStrike">
                <a:solidFill>
                  <a:srgbClr val="292934"/>
                </a:solidFill>
                <a:latin typeface="Arial"/>
                <a:ea typeface="DejaVu Sans"/>
              </a:rPr>
              <a:t> </a:t>
            </a:r>
            <a:r>
              <a:rPr b="1" lang="fr-FR" sz="1300" spc="-1" strike="noStrike">
                <a:solidFill>
                  <a:srgbClr val="292934"/>
                </a:solidFill>
                <a:latin typeface="Arial"/>
                <a:ea typeface="DejaVu Sans"/>
              </a:rPr>
              <a:t>points</a:t>
            </a:r>
            <a:r>
              <a:rPr b="1" lang="fr-FR" sz="1300" spc="-41" strike="noStrike">
                <a:solidFill>
                  <a:srgbClr val="292934"/>
                </a:solidFill>
                <a:latin typeface="Arial"/>
                <a:ea typeface="DejaVu Sans"/>
              </a:rPr>
              <a:t> </a:t>
            </a:r>
            <a:r>
              <a:rPr b="1" lang="fr-FR" sz="1300" spc="-12" strike="noStrike">
                <a:solidFill>
                  <a:srgbClr val="292934"/>
                </a:solidFill>
                <a:latin typeface="Arial"/>
                <a:ea typeface="DejaVu Sans"/>
              </a:rPr>
              <a:t>notables:</a:t>
            </a:r>
            <a:endParaRPr b="0" lang="fr-FR" sz="1300" spc="-1" strike="noStrike">
              <a:solidFill>
                <a:srgbClr val="000000"/>
              </a:solidFill>
              <a:latin typeface="Arial"/>
            </a:endParaRPr>
          </a:p>
          <a:p>
            <a:pPr marL="195480" indent="-183600">
              <a:lnSpc>
                <a:spcPct val="100000"/>
              </a:lnSpc>
              <a:spcBef>
                <a:spcPts val="315"/>
              </a:spcBef>
              <a:buClr>
                <a:srgbClr val="92a199"/>
              </a:buClr>
              <a:buSzPct val="85000"/>
              <a:buFont typeface="Symbol"/>
              <a:buChar char=""/>
              <a:tabLst>
                <a:tab algn="l" pos="195480"/>
                <a:tab algn="l" pos="196200"/>
              </a:tabLst>
            </a:pPr>
            <a:r>
              <a:rPr b="0" lang="fr-FR" sz="1300" spc="-1" strike="noStrike">
                <a:solidFill>
                  <a:srgbClr val="292934"/>
                </a:solidFill>
                <a:latin typeface="Arial"/>
                <a:ea typeface="DejaVu Sans"/>
              </a:rPr>
              <a:t>Corrélation</a:t>
            </a:r>
            <a:r>
              <a:rPr b="0" lang="fr-FR" sz="1300" spc="-66" strike="noStrike">
                <a:solidFill>
                  <a:srgbClr val="292934"/>
                </a:solidFill>
                <a:latin typeface="Arial"/>
                <a:ea typeface="DejaVu Sans"/>
              </a:rPr>
              <a:t> </a:t>
            </a:r>
            <a:r>
              <a:rPr b="0" lang="fr-FR" sz="1300" spc="-1" strike="noStrike">
                <a:solidFill>
                  <a:srgbClr val="292934"/>
                </a:solidFill>
                <a:latin typeface="Arial"/>
                <a:ea typeface="DejaVu Sans"/>
              </a:rPr>
              <a:t>importante</a:t>
            </a:r>
            <a:r>
              <a:rPr b="0" lang="fr-FR" sz="1300" spc="-41" strike="noStrike">
                <a:solidFill>
                  <a:srgbClr val="292934"/>
                </a:solidFill>
                <a:latin typeface="Arial"/>
                <a:ea typeface="DejaVu Sans"/>
              </a:rPr>
              <a:t> </a:t>
            </a:r>
            <a:r>
              <a:rPr b="0" lang="fr-FR" sz="1300" spc="-12" strike="noStrike">
                <a:solidFill>
                  <a:srgbClr val="292934"/>
                </a:solidFill>
                <a:latin typeface="Arial"/>
                <a:ea typeface="DejaVu Sans"/>
              </a:rPr>
              <a:t>entre</a:t>
            </a:r>
            <a:endParaRPr b="0" lang="fr-FR" sz="1300" spc="-1" strike="noStrike">
              <a:solidFill>
                <a:srgbClr val="000000"/>
              </a:solidFill>
              <a:latin typeface="Arial"/>
            </a:endParaRPr>
          </a:p>
          <a:p>
            <a:pPr lvl="1" marL="469800" indent="-183600">
              <a:lnSpc>
                <a:spcPct val="100000"/>
              </a:lnSpc>
              <a:spcBef>
                <a:spcPts val="230"/>
              </a:spcBef>
              <a:buClr>
                <a:srgbClr val="92a199"/>
              </a:buClr>
              <a:buSzPct val="83000"/>
              <a:buFont typeface="Symbol"/>
              <a:buChar char=""/>
              <a:tabLst>
                <a:tab algn="l" pos="469800"/>
                <a:tab algn="l" pos="470520"/>
              </a:tabLst>
            </a:pPr>
            <a:r>
              <a:rPr b="0" lang="fr-FR" sz="900" spc="-1" strike="noStrike">
                <a:solidFill>
                  <a:srgbClr val="292934"/>
                </a:solidFill>
                <a:latin typeface="Arial"/>
                <a:ea typeface="DejaVu Sans"/>
              </a:rPr>
              <a:t>NumberOfFloor</a:t>
            </a:r>
            <a:r>
              <a:rPr b="0" lang="fr-FR" sz="900" spc="-21" strike="noStrike">
                <a:solidFill>
                  <a:srgbClr val="292934"/>
                </a:solidFill>
                <a:latin typeface="Arial"/>
                <a:ea typeface="DejaVu Sans"/>
              </a:rPr>
              <a:t> </a:t>
            </a:r>
            <a:r>
              <a:rPr b="0" lang="fr-FR" sz="900" spc="-1" strike="noStrike">
                <a:solidFill>
                  <a:srgbClr val="292934"/>
                </a:solidFill>
                <a:latin typeface="Arial"/>
                <a:ea typeface="DejaVu Sans"/>
              </a:rPr>
              <a:t>et</a:t>
            </a:r>
            <a:r>
              <a:rPr b="0" lang="fr-FR" sz="900" spc="-15" strike="noStrike">
                <a:solidFill>
                  <a:srgbClr val="292934"/>
                </a:solidFill>
                <a:latin typeface="Arial"/>
                <a:ea typeface="DejaVu Sans"/>
              </a:rPr>
              <a:t> </a:t>
            </a:r>
            <a:r>
              <a:rPr b="0" lang="fr-FR" sz="900" spc="-12" strike="noStrike">
                <a:solidFill>
                  <a:srgbClr val="292934"/>
                </a:solidFill>
                <a:latin typeface="Arial"/>
                <a:ea typeface="DejaVu Sans"/>
              </a:rPr>
              <a:t>PropertyGFABuildings</a:t>
            </a:r>
            <a:endParaRPr b="0" lang="fr-FR" sz="900" spc="-1" strike="noStrike">
              <a:solidFill>
                <a:srgbClr val="000000"/>
              </a:solidFill>
              <a:latin typeface="Arial"/>
            </a:endParaRPr>
          </a:p>
          <a:p>
            <a:pPr lvl="1" marL="469800" indent="-183600">
              <a:lnSpc>
                <a:spcPct val="100000"/>
              </a:lnSpc>
              <a:spcBef>
                <a:spcPts val="215"/>
              </a:spcBef>
              <a:buClr>
                <a:srgbClr val="92a199"/>
              </a:buClr>
              <a:buSzPct val="83000"/>
              <a:buFont typeface="Symbol"/>
              <a:buChar char=""/>
              <a:tabLst>
                <a:tab algn="l" pos="469800"/>
                <a:tab algn="l" pos="470520"/>
              </a:tabLst>
            </a:pPr>
            <a:r>
              <a:rPr b="0" lang="fr-FR" sz="900" spc="-12" strike="noStrike">
                <a:solidFill>
                  <a:srgbClr val="292934"/>
                </a:solidFill>
                <a:latin typeface="Arial"/>
                <a:ea typeface="DejaVu Sans"/>
              </a:rPr>
              <a:t>PropertyGFABuildings</a:t>
            </a:r>
            <a:r>
              <a:rPr b="0" lang="fr-FR" sz="900" spc="-21" strike="noStrike">
                <a:solidFill>
                  <a:srgbClr val="292934"/>
                </a:solidFill>
                <a:latin typeface="Arial"/>
                <a:ea typeface="DejaVu Sans"/>
              </a:rPr>
              <a:t> </a:t>
            </a:r>
            <a:r>
              <a:rPr b="0" lang="fr-FR" sz="900" spc="-1" strike="noStrike">
                <a:solidFill>
                  <a:srgbClr val="292934"/>
                </a:solidFill>
                <a:latin typeface="Arial"/>
                <a:ea typeface="DejaVu Sans"/>
              </a:rPr>
              <a:t>et</a:t>
            </a:r>
            <a:r>
              <a:rPr b="0" lang="fr-FR" sz="900" spc="-21" strike="noStrike">
                <a:solidFill>
                  <a:srgbClr val="292934"/>
                </a:solidFill>
                <a:latin typeface="Arial"/>
                <a:ea typeface="DejaVu Sans"/>
              </a:rPr>
              <a:t> Second</a:t>
            </a:r>
            <a:r>
              <a:rPr b="0" lang="fr-FR" sz="900" spc="-12" strike="noStrike">
                <a:solidFill>
                  <a:srgbClr val="292934"/>
                </a:solidFill>
                <a:latin typeface="Arial"/>
                <a:ea typeface="DejaVu Sans"/>
              </a:rPr>
              <a:t>LargestPropertyUseTypeGFA</a:t>
            </a:r>
            <a:endParaRPr b="0" lang="fr-FR" sz="900" spc="-1" strike="noStrike">
              <a:solidFill>
                <a:srgbClr val="000000"/>
              </a:solidFill>
              <a:latin typeface="Arial"/>
            </a:endParaRPr>
          </a:p>
          <a:p>
            <a:pPr lvl="1" marL="469800" indent="-183600">
              <a:lnSpc>
                <a:spcPct val="100000"/>
              </a:lnSpc>
              <a:spcBef>
                <a:spcPts val="215"/>
              </a:spcBef>
              <a:buClr>
                <a:srgbClr val="92a199"/>
              </a:buClr>
              <a:buSzPct val="83000"/>
              <a:buFont typeface="Symbol"/>
              <a:buChar char=""/>
              <a:tabLst>
                <a:tab algn="l" pos="469800"/>
                <a:tab algn="l" pos="470520"/>
              </a:tabLst>
            </a:pPr>
            <a:r>
              <a:rPr b="0" lang="fr-FR" sz="900" spc="-12" strike="noStrike">
                <a:solidFill>
                  <a:srgbClr val="292934"/>
                </a:solidFill>
                <a:latin typeface="Arial"/>
                <a:ea typeface="DejaVu Sans"/>
              </a:rPr>
              <a:t>Electricity</a:t>
            </a:r>
            <a:r>
              <a:rPr b="0" lang="fr-FR" sz="900" spc="43" strike="noStrike">
                <a:solidFill>
                  <a:srgbClr val="292934"/>
                </a:solidFill>
                <a:latin typeface="Arial"/>
                <a:ea typeface="DejaVu Sans"/>
              </a:rPr>
              <a:t> </a:t>
            </a:r>
            <a:r>
              <a:rPr b="0" lang="fr-FR" sz="900" spc="-1" strike="noStrike">
                <a:solidFill>
                  <a:srgbClr val="292934"/>
                </a:solidFill>
                <a:latin typeface="Arial"/>
                <a:ea typeface="DejaVu Sans"/>
              </a:rPr>
              <a:t>et</a:t>
            </a:r>
            <a:r>
              <a:rPr b="0" lang="fr-FR" sz="900" spc="94" strike="noStrike">
                <a:solidFill>
                  <a:srgbClr val="292934"/>
                </a:solidFill>
                <a:latin typeface="Arial"/>
                <a:ea typeface="DejaVu Sans"/>
              </a:rPr>
              <a:t> </a:t>
            </a:r>
            <a:r>
              <a:rPr b="0" lang="fr-FR" sz="900" spc="-12" strike="noStrike">
                <a:solidFill>
                  <a:srgbClr val="292934"/>
                </a:solidFill>
                <a:latin typeface="Arial"/>
                <a:ea typeface="DejaVu Sans"/>
              </a:rPr>
              <a:t>PropertyFGABuilding(s)</a:t>
            </a:r>
            <a:endParaRPr b="0" lang="fr-FR" sz="900" spc="-1" strike="noStrike">
              <a:solidFill>
                <a:srgbClr val="000000"/>
              </a:solidFill>
              <a:latin typeface="Arial"/>
            </a:endParaRPr>
          </a:p>
          <a:p>
            <a:pPr>
              <a:lnSpc>
                <a:spcPct val="100000"/>
              </a:lnSpc>
              <a:tabLst>
                <a:tab algn="l" pos="469800"/>
                <a:tab algn="l" pos="470520"/>
              </a:tabLst>
            </a:pPr>
            <a:endParaRPr b="0" lang="fr-FR" sz="1000" spc="-1" strike="noStrike">
              <a:solidFill>
                <a:srgbClr val="000000"/>
              </a:solidFill>
              <a:latin typeface="Arial"/>
            </a:endParaRPr>
          </a:p>
          <a:p>
            <a:pPr>
              <a:lnSpc>
                <a:spcPct val="100000"/>
              </a:lnSpc>
              <a:spcBef>
                <a:spcPts val="45"/>
              </a:spcBef>
              <a:tabLst>
                <a:tab algn="l" pos="469800"/>
                <a:tab algn="l" pos="470520"/>
              </a:tabLst>
            </a:pPr>
            <a:endParaRPr b="0" lang="fr-FR" sz="850" spc="-1" strike="noStrike">
              <a:solidFill>
                <a:srgbClr val="000000"/>
              </a:solidFill>
              <a:latin typeface="Arial"/>
            </a:endParaRPr>
          </a:p>
          <a:p>
            <a:pPr marL="195480" indent="-183600">
              <a:lnSpc>
                <a:spcPct val="100000"/>
              </a:lnSpc>
              <a:buClr>
                <a:srgbClr val="92a199"/>
              </a:buClr>
              <a:buSzPct val="85000"/>
              <a:buFont typeface="Symbol"/>
              <a:buChar char=""/>
              <a:tabLst>
                <a:tab algn="l" pos="195480"/>
                <a:tab algn="l" pos="196200"/>
              </a:tabLst>
            </a:pPr>
            <a:r>
              <a:rPr b="0" lang="fr-FR" sz="1300" spc="-1" strike="noStrike">
                <a:solidFill>
                  <a:srgbClr val="292934"/>
                </a:solidFill>
                <a:latin typeface="Arial"/>
                <a:ea typeface="DejaVu Sans"/>
              </a:rPr>
              <a:t>Energy</a:t>
            </a:r>
            <a:r>
              <a:rPr b="0" lang="fr-FR" sz="1300" spc="-12" strike="noStrike">
                <a:solidFill>
                  <a:srgbClr val="292934"/>
                </a:solidFill>
                <a:latin typeface="Arial"/>
                <a:ea typeface="DejaVu Sans"/>
              </a:rPr>
              <a:t> </a:t>
            </a:r>
            <a:r>
              <a:rPr b="0" lang="fr-FR" sz="1300" spc="-1" strike="noStrike">
                <a:solidFill>
                  <a:srgbClr val="292934"/>
                </a:solidFill>
                <a:latin typeface="Arial"/>
                <a:ea typeface="DejaVu Sans"/>
              </a:rPr>
              <a:t>Star</a:t>
            </a:r>
            <a:r>
              <a:rPr b="0" lang="fr-FR" sz="1300" spc="-15" strike="noStrike">
                <a:solidFill>
                  <a:srgbClr val="292934"/>
                </a:solidFill>
                <a:latin typeface="Arial"/>
                <a:ea typeface="DejaVu Sans"/>
              </a:rPr>
              <a:t> </a:t>
            </a:r>
            <a:r>
              <a:rPr b="0" lang="fr-FR" sz="1300" spc="-1" strike="noStrike">
                <a:solidFill>
                  <a:srgbClr val="292934"/>
                </a:solidFill>
                <a:latin typeface="Arial"/>
                <a:ea typeface="DejaVu Sans"/>
              </a:rPr>
              <a:t>Score</a:t>
            </a:r>
            <a:r>
              <a:rPr b="0" lang="fr-FR" sz="1300" spc="-7" strike="noStrike">
                <a:solidFill>
                  <a:srgbClr val="292934"/>
                </a:solidFill>
                <a:latin typeface="Arial"/>
                <a:ea typeface="DejaVu Sans"/>
              </a:rPr>
              <a:t> </a:t>
            </a:r>
            <a:r>
              <a:rPr b="0" lang="fr-FR" sz="1300" spc="-1" strike="noStrike">
                <a:solidFill>
                  <a:srgbClr val="292934"/>
                </a:solidFill>
                <a:latin typeface="Arial"/>
                <a:ea typeface="DejaVu Sans"/>
              </a:rPr>
              <a:t>:</a:t>
            </a:r>
            <a:r>
              <a:rPr b="0" lang="fr-FR" sz="1300" spc="-32" strike="noStrike">
                <a:solidFill>
                  <a:srgbClr val="292934"/>
                </a:solidFill>
                <a:latin typeface="Arial"/>
                <a:ea typeface="DejaVu Sans"/>
              </a:rPr>
              <a:t> </a:t>
            </a:r>
            <a:r>
              <a:rPr b="0" lang="fr-FR" sz="1300" spc="-1" strike="noStrike">
                <a:solidFill>
                  <a:srgbClr val="292934"/>
                </a:solidFill>
                <a:latin typeface="Arial"/>
                <a:ea typeface="DejaVu Sans"/>
              </a:rPr>
              <a:t>pas</a:t>
            </a:r>
            <a:r>
              <a:rPr b="0" lang="fr-FR" sz="1300" spc="-21" strike="noStrike">
                <a:solidFill>
                  <a:srgbClr val="292934"/>
                </a:solidFill>
                <a:latin typeface="Arial"/>
                <a:ea typeface="DejaVu Sans"/>
              </a:rPr>
              <a:t> </a:t>
            </a:r>
            <a:r>
              <a:rPr b="0" lang="fr-FR" sz="1300" spc="-1" strike="noStrike">
                <a:solidFill>
                  <a:srgbClr val="292934"/>
                </a:solidFill>
                <a:latin typeface="Arial"/>
                <a:ea typeface="DejaVu Sans"/>
              </a:rPr>
              <a:t>de</a:t>
            </a:r>
            <a:r>
              <a:rPr b="0" lang="fr-FR" sz="1300" spc="-21" strike="noStrike">
                <a:solidFill>
                  <a:srgbClr val="292934"/>
                </a:solidFill>
                <a:latin typeface="Arial"/>
                <a:ea typeface="DejaVu Sans"/>
              </a:rPr>
              <a:t> </a:t>
            </a:r>
            <a:r>
              <a:rPr b="0" lang="fr-FR" sz="1300" spc="-12" strike="noStrike">
                <a:solidFill>
                  <a:srgbClr val="292934"/>
                </a:solidFill>
                <a:latin typeface="Arial"/>
                <a:ea typeface="DejaVu Sans"/>
              </a:rPr>
              <a:t>corrélation notable</a:t>
            </a:r>
            <a:endParaRPr b="0" lang="fr-F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801000" y="2264040"/>
            <a:ext cx="6038640" cy="241524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4800" spc="-41" strike="noStrike">
                <a:solidFill>
                  <a:srgbClr val="f3f1dc"/>
                </a:solidFill>
                <a:latin typeface="Arial"/>
              </a:rPr>
              <a:t>III</a:t>
            </a:r>
            <a:r>
              <a:rPr b="0" lang="fr-FR" sz="4800" spc="-236" strike="noStrike">
                <a:solidFill>
                  <a:srgbClr val="f3f1dc"/>
                </a:solidFill>
                <a:latin typeface="Arial"/>
              </a:rPr>
              <a:t> </a:t>
            </a:r>
            <a:r>
              <a:rPr b="0" lang="fr-FR" sz="4800" spc="-1" strike="noStrike">
                <a:solidFill>
                  <a:srgbClr val="f3f1dc"/>
                </a:solidFill>
                <a:latin typeface="Arial"/>
              </a:rPr>
              <a:t>–</a:t>
            </a:r>
            <a:r>
              <a:rPr b="0" lang="fr-FR" sz="4800" spc="-216" strike="noStrike">
                <a:solidFill>
                  <a:srgbClr val="f3f1dc"/>
                </a:solidFill>
                <a:latin typeface="Arial"/>
              </a:rPr>
              <a:t> </a:t>
            </a:r>
            <a:r>
              <a:rPr b="0" lang="fr-FR" sz="4800" spc="-86" strike="noStrike">
                <a:solidFill>
                  <a:srgbClr val="f3f1dc"/>
                </a:solidFill>
                <a:latin typeface="Arial"/>
              </a:rPr>
              <a:t>PISTES</a:t>
            </a:r>
            <a:r>
              <a:rPr b="0" lang="fr-FR" sz="4800" spc="-245" strike="noStrike">
                <a:solidFill>
                  <a:srgbClr val="f3f1dc"/>
                </a:solidFill>
                <a:latin typeface="Arial"/>
              </a:rPr>
              <a:t> </a:t>
            </a:r>
            <a:r>
              <a:rPr b="0" lang="fr-FR" sz="4800" spc="-26" strike="noStrike">
                <a:solidFill>
                  <a:srgbClr val="f3f1dc"/>
                </a:solidFill>
                <a:latin typeface="Arial"/>
              </a:rPr>
              <a:t>DE </a:t>
            </a:r>
            <a:r>
              <a:rPr b="0" lang="fr-FR" sz="4800" spc="-126" strike="noStrike">
                <a:solidFill>
                  <a:srgbClr val="f3f1dc"/>
                </a:solidFill>
                <a:latin typeface="Arial"/>
              </a:rPr>
              <a:t>MODÉLISATIONS</a:t>
            </a:r>
            <a:br>
              <a:rPr sz="4800"/>
            </a:br>
            <a:endParaRPr b="0" lang="fr-FR" sz="4800" spc="-1" strike="noStrike">
              <a:solidFill>
                <a:srgbClr val="000000"/>
              </a:solidFill>
              <a:latin typeface="Arial"/>
            </a:endParaRPr>
          </a:p>
        </p:txBody>
      </p:sp>
      <p:sp>
        <p:nvSpPr>
          <p:cNvPr id="256" name="object 3"/>
          <p:cNvSpPr/>
          <p:nvPr/>
        </p:nvSpPr>
        <p:spPr>
          <a:xfrm>
            <a:off x="7700040" y="26640"/>
            <a:ext cx="203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52" strike="noStrike">
                <a:solidFill>
                  <a:srgbClr val="ffffff"/>
                </a:solidFill>
                <a:latin typeface="Arial"/>
                <a:ea typeface="DejaVu Sans"/>
              </a:rPr>
              <a:t>11</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7" name="object 2"/>
          <p:cNvGrpSpPr/>
          <p:nvPr/>
        </p:nvGrpSpPr>
        <p:grpSpPr>
          <a:xfrm>
            <a:off x="2267640" y="1272960"/>
            <a:ext cx="4692960" cy="3598200"/>
            <a:chOff x="2267640" y="1272960"/>
            <a:chExt cx="4692960" cy="3598200"/>
          </a:xfrm>
        </p:grpSpPr>
        <p:sp>
          <p:nvSpPr>
            <p:cNvPr id="258" name="object 3"/>
            <p:cNvSpPr/>
            <p:nvPr/>
          </p:nvSpPr>
          <p:spPr>
            <a:xfrm>
              <a:off x="2267640" y="1272960"/>
              <a:ext cx="4692960" cy="3598200"/>
            </a:xfrm>
            <a:custGeom>
              <a:avLst/>
              <a:gdLst>
                <a:gd name="textAreaLeft" fmla="*/ 0 w 4692960"/>
                <a:gd name="textAreaRight" fmla="*/ 4695120 w 4692960"/>
                <a:gd name="textAreaTop" fmla="*/ 0 h 3598200"/>
                <a:gd name="textAreaBottom" fmla="*/ 3600360 h 3598200"/>
              </a:gdLst>
              <a:ahLst/>
              <a:rect l="textAreaLeft" t="textAreaTop" r="textAreaRight" b="textAreaBottom"/>
              <a:pathLst>
                <a:path w="4695190" h="3600450">
                  <a:moveTo>
                    <a:pt x="4695063" y="0"/>
                  </a:moveTo>
                  <a:lnTo>
                    <a:pt x="0" y="0"/>
                  </a:lnTo>
                  <a:lnTo>
                    <a:pt x="0" y="3600450"/>
                  </a:lnTo>
                  <a:lnTo>
                    <a:pt x="4695063" y="3600450"/>
                  </a:lnTo>
                  <a:lnTo>
                    <a:pt x="4695063" y="0"/>
                  </a:lnTo>
                  <a:close/>
                </a:path>
              </a:pathLst>
            </a:custGeom>
            <a:solidFill>
              <a:srgbClr val="e9ebeb"/>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59" name="object 4"/>
            <p:cNvSpPr/>
            <p:nvPr/>
          </p:nvSpPr>
          <p:spPr>
            <a:xfrm>
              <a:off x="2267640" y="1272960"/>
              <a:ext cx="4692960" cy="3598200"/>
            </a:xfrm>
            <a:custGeom>
              <a:avLst/>
              <a:gdLst>
                <a:gd name="textAreaLeft" fmla="*/ 0 w 4692960"/>
                <a:gd name="textAreaRight" fmla="*/ 4695120 w 4692960"/>
                <a:gd name="textAreaTop" fmla="*/ 0 h 3598200"/>
                <a:gd name="textAreaBottom" fmla="*/ 3600360 h 3598200"/>
              </a:gdLst>
              <a:ahLst/>
              <a:rect l="textAreaLeft" t="textAreaTop" r="textAreaRight" b="textAreaBottom"/>
              <a:pathLst>
                <a:path w="4695190" h="3600450">
                  <a:moveTo>
                    <a:pt x="0" y="3600450"/>
                  </a:moveTo>
                  <a:lnTo>
                    <a:pt x="4695063" y="3600450"/>
                  </a:lnTo>
                  <a:lnTo>
                    <a:pt x="4695063" y="0"/>
                  </a:lnTo>
                  <a:lnTo>
                    <a:pt x="0" y="0"/>
                  </a:lnTo>
                  <a:lnTo>
                    <a:pt x="0" y="3600450"/>
                  </a:lnTo>
                  <a:close/>
                </a:path>
              </a:pathLst>
            </a:custGeom>
            <a:noFill/>
            <a:ln w="9525">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0" name="object 5"/>
            <p:cNvSpPr/>
            <p:nvPr/>
          </p:nvSpPr>
          <p:spPr>
            <a:xfrm>
              <a:off x="2271600" y="2634480"/>
              <a:ext cx="303840" cy="356040"/>
            </a:xfrm>
            <a:custGeom>
              <a:avLst/>
              <a:gdLst>
                <a:gd name="textAreaLeft" fmla="*/ 0 w 303840"/>
                <a:gd name="textAreaRight" fmla="*/ 306000 w 303840"/>
                <a:gd name="textAreaTop" fmla="*/ 0 h 356040"/>
                <a:gd name="textAreaBottom" fmla="*/ 358200 h 356040"/>
              </a:gdLst>
              <a:ahLst/>
              <a:rect l="textAreaLeft" t="textAreaTop" r="textAreaRight" b="textAreaBottom"/>
              <a:pathLst>
                <a:path w="306069" h="358139">
                  <a:moveTo>
                    <a:pt x="152907" y="0"/>
                  </a:moveTo>
                  <a:lnTo>
                    <a:pt x="152907" y="71500"/>
                  </a:lnTo>
                  <a:lnTo>
                    <a:pt x="0" y="71500"/>
                  </a:lnTo>
                  <a:lnTo>
                    <a:pt x="0" y="286257"/>
                  </a:lnTo>
                  <a:lnTo>
                    <a:pt x="152907" y="286257"/>
                  </a:lnTo>
                  <a:lnTo>
                    <a:pt x="152907" y="357758"/>
                  </a:lnTo>
                  <a:lnTo>
                    <a:pt x="305815" y="178815"/>
                  </a:lnTo>
                  <a:lnTo>
                    <a:pt x="152907"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1" name="object 6"/>
            <p:cNvSpPr/>
            <p:nvPr/>
          </p:nvSpPr>
          <p:spPr>
            <a:xfrm>
              <a:off x="2704320" y="2126880"/>
              <a:ext cx="1440720" cy="1370880"/>
            </a:xfrm>
            <a:custGeom>
              <a:avLst/>
              <a:gdLst>
                <a:gd name="textAreaLeft" fmla="*/ 0 w 1440720"/>
                <a:gd name="textAreaRight" fmla="*/ 1442880 w 1440720"/>
                <a:gd name="textAreaTop" fmla="*/ 0 h 1370880"/>
                <a:gd name="textAreaBottom" fmla="*/ 1373040 h 1370880"/>
              </a:gdLst>
              <a:ahLst/>
              <a:rect l="textAreaLeft" t="textAreaTop" r="textAreaRight" b="textAreaBottom"/>
              <a:pathLst>
                <a:path w="1442720" h="1372870">
                  <a:moveTo>
                    <a:pt x="1305306" y="0"/>
                  </a:moveTo>
                  <a:lnTo>
                    <a:pt x="137160" y="0"/>
                  </a:lnTo>
                  <a:lnTo>
                    <a:pt x="93780" y="6999"/>
                  </a:lnTo>
                  <a:lnTo>
                    <a:pt x="56125" y="26489"/>
                  </a:lnTo>
                  <a:lnTo>
                    <a:pt x="26444" y="56208"/>
                  </a:lnTo>
                  <a:lnTo>
                    <a:pt x="6986" y="93894"/>
                  </a:lnTo>
                  <a:lnTo>
                    <a:pt x="0" y="137287"/>
                  </a:lnTo>
                  <a:lnTo>
                    <a:pt x="0" y="1235456"/>
                  </a:lnTo>
                  <a:lnTo>
                    <a:pt x="6986" y="1278848"/>
                  </a:lnTo>
                  <a:lnTo>
                    <a:pt x="26444" y="1316534"/>
                  </a:lnTo>
                  <a:lnTo>
                    <a:pt x="56125" y="1346253"/>
                  </a:lnTo>
                  <a:lnTo>
                    <a:pt x="93780" y="1365743"/>
                  </a:lnTo>
                  <a:lnTo>
                    <a:pt x="137160" y="1372743"/>
                  </a:lnTo>
                  <a:lnTo>
                    <a:pt x="1305306" y="1372743"/>
                  </a:lnTo>
                  <a:lnTo>
                    <a:pt x="1348698" y="1365743"/>
                  </a:lnTo>
                  <a:lnTo>
                    <a:pt x="1386384" y="1346253"/>
                  </a:lnTo>
                  <a:lnTo>
                    <a:pt x="1416103" y="1316534"/>
                  </a:lnTo>
                  <a:lnTo>
                    <a:pt x="1435593" y="1278848"/>
                  </a:lnTo>
                  <a:lnTo>
                    <a:pt x="1442592" y="1235456"/>
                  </a:lnTo>
                  <a:lnTo>
                    <a:pt x="1442592" y="137287"/>
                  </a:lnTo>
                  <a:lnTo>
                    <a:pt x="1435593" y="93894"/>
                  </a:lnTo>
                  <a:lnTo>
                    <a:pt x="1416103" y="56208"/>
                  </a:lnTo>
                  <a:lnTo>
                    <a:pt x="1386384" y="26489"/>
                  </a:lnTo>
                  <a:lnTo>
                    <a:pt x="1348698" y="6999"/>
                  </a:lnTo>
                  <a:lnTo>
                    <a:pt x="1305306"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2" name="object 7"/>
            <p:cNvSpPr/>
            <p:nvPr/>
          </p:nvSpPr>
          <p:spPr>
            <a:xfrm>
              <a:off x="2704320" y="2126880"/>
              <a:ext cx="1440720" cy="1370880"/>
            </a:xfrm>
            <a:custGeom>
              <a:avLst/>
              <a:gdLst>
                <a:gd name="textAreaLeft" fmla="*/ 0 w 1440720"/>
                <a:gd name="textAreaRight" fmla="*/ 1442880 w 1440720"/>
                <a:gd name="textAreaTop" fmla="*/ 0 h 1370880"/>
                <a:gd name="textAreaBottom" fmla="*/ 1373040 h 1370880"/>
              </a:gdLst>
              <a:ahLst/>
              <a:rect l="textAreaLeft" t="textAreaTop" r="textAreaRight" b="textAreaBottom"/>
              <a:pathLst>
                <a:path w="1442720" h="1372870">
                  <a:moveTo>
                    <a:pt x="0" y="137287"/>
                  </a:moveTo>
                  <a:lnTo>
                    <a:pt x="6986" y="93894"/>
                  </a:lnTo>
                  <a:lnTo>
                    <a:pt x="26444" y="56208"/>
                  </a:lnTo>
                  <a:lnTo>
                    <a:pt x="56125" y="26489"/>
                  </a:lnTo>
                  <a:lnTo>
                    <a:pt x="93780" y="6999"/>
                  </a:lnTo>
                  <a:lnTo>
                    <a:pt x="137160" y="0"/>
                  </a:lnTo>
                  <a:lnTo>
                    <a:pt x="1305306" y="0"/>
                  </a:lnTo>
                  <a:lnTo>
                    <a:pt x="1348698" y="6999"/>
                  </a:lnTo>
                  <a:lnTo>
                    <a:pt x="1386384" y="26489"/>
                  </a:lnTo>
                  <a:lnTo>
                    <a:pt x="1416103" y="56208"/>
                  </a:lnTo>
                  <a:lnTo>
                    <a:pt x="1435593" y="93894"/>
                  </a:lnTo>
                  <a:lnTo>
                    <a:pt x="1442592" y="137287"/>
                  </a:lnTo>
                  <a:lnTo>
                    <a:pt x="1442592" y="1235456"/>
                  </a:lnTo>
                  <a:lnTo>
                    <a:pt x="1435593" y="1278848"/>
                  </a:lnTo>
                  <a:lnTo>
                    <a:pt x="1416103" y="1316534"/>
                  </a:lnTo>
                  <a:lnTo>
                    <a:pt x="1386384" y="1346253"/>
                  </a:lnTo>
                  <a:lnTo>
                    <a:pt x="1348698" y="1365743"/>
                  </a:lnTo>
                  <a:lnTo>
                    <a:pt x="1305306" y="1372743"/>
                  </a:lnTo>
                  <a:lnTo>
                    <a:pt x="137160" y="1372743"/>
                  </a:lnTo>
                  <a:lnTo>
                    <a:pt x="93780" y="1365743"/>
                  </a:lnTo>
                  <a:lnTo>
                    <a:pt x="56125" y="1346253"/>
                  </a:lnTo>
                  <a:lnTo>
                    <a:pt x="26444" y="1316534"/>
                  </a:lnTo>
                  <a:lnTo>
                    <a:pt x="6986"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63"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65" strike="noStrike">
                <a:solidFill>
                  <a:srgbClr val="d2523b"/>
                </a:solidFill>
                <a:latin typeface="Arial"/>
              </a:rPr>
              <a:t> </a:t>
            </a:r>
            <a:r>
              <a:rPr b="0" lang="fr-FR" sz="4000" spc="-1" strike="noStrike">
                <a:solidFill>
                  <a:srgbClr val="d2523b"/>
                </a:solidFill>
                <a:latin typeface="Arial"/>
              </a:rPr>
              <a:t>:</a:t>
            </a:r>
            <a:r>
              <a:rPr b="0" lang="fr-FR" sz="4000" spc="-177" strike="noStrike">
                <a:solidFill>
                  <a:srgbClr val="d2523b"/>
                </a:solidFill>
                <a:latin typeface="Arial"/>
              </a:rPr>
              <a:t> </a:t>
            </a:r>
            <a:r>
              <a:rPr b="0" lang="fr-FR" sz="4000" spc="-35" strike="noStrike">
                <a:solidFill>
                  <a:srgbClr val="d2523b"/>
                </a:solidFill>
                <a:latin typeface="Arial"/>
              </a:rPr>
              <a:t>démarche</a:t>
            </a:r>
            <a:endParaRPr b="0" lang="fr-FR" sz="4000" spc="-1" strike="noStrike">
              <a:solidFill>
                <a:srgbClr val="000000"/>
              </a:solidFill>
              <a:latin typeface="Arial"/>
            </a:endParaRPr>
          </a:p>
        </p:txBody>
      </p:sp>
      <p:sp>
        <p:nvSpPr>
          <p:cNvPr id="264" name="object 9"/>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12</a:t>
            </a:r>
            <a:endParaRPr b="0" lang="fr-FR" sz="1400" spc="-1" strike="noStrike">
              <a:solidFill>
                <a:srgbClr val="000000"/>
              </a:solidFill>
              <a:latin typeface="Arial"/>
            </a:endParaRPr>
          </a:p>
        </p:txBody>
      </p:sp>
      <p:grpSp>
        <p:nvGrpSpPr>
          <p:cNvPr id="265" name="object 10"/>
          <p:cNvGrpSpPr/>
          <p:nvPr/>
        </p:nvGrpSpPr>
        <p:grpSpPr>
          <a:xfrm>
            <a:off x="684720" y="2126880"/>
            <a:ext cx="1440720" cy="1370880"/>
            <a:chOff x="684720" y="2126880"/>
            <a:chExt cx="1440720" cy="1370880"/>
          </a:xfrm>
        </p:grpSpPr>
        <p:sp>
          <p:nvSpPr>
            <p:cNvPr id="266" name="object 11"/>
            <p:cNvSpPr/>
            <p:nvPr/>
          </p:nvSpPr>
          <p:spPr>
            <a:xfrm>
              <a:off x="684720" y="2126880"/>
              <a:ext cx="1440720" cy="1370880"/>
            </a:xfrm>
            <a:custGeom>
              <a:avLst/>
              <a:gdLst>
                <a:gd name="textAreaLeft" fmla="*/ 0 w 1440720"/>
                <a:gd name="textAreaRight" fmla="*/ 1442880 w 1440720"/>
                <a:gd name="textAreaTop" fmla="*/ 0 h 1370880"/>
                <a:gd name="textAreaBottom" fmla="*/ 1373040 h 1370880"/>
              </a:gdLst>
              <a:ahLst/>
              <a:rect l="textAreaLeft" t="textAreaTop" r="textAreaRight" b="textAreaBottom"/>
              <a:pathLst>
                <a:path w="1442720" h="1372870">
                  <a:moveTo>
                    <a:pt x="1305356" y="0"/>
                  </a:moveTo>
                  <a:lnTo>
                    <a:pt x="137274" y="0"/>
                  </a:lnTo>
                  <a:lnTo>
                    <a:pt x="93888" y="6999"/>
                  </a:lnTo>
                  <a:lnTo>
                    <a:pt x="56205" y="26489"/>
                  </a:lnTo>
                  <a:lnTo>
                    <a:pt x="26488" y="56208"/>
                  </a:lnTo>
                  <a:lnTo>
                    <a:pt x="6999" y="93894"/>
                  </a:lnTo>
                  <a:lnTo>
                    <a:pt x="0" y="137287"/>
                  </a:lnTo>
                  <a:lnTo>
                    <a:pt x="0" y="1235456"/>
                  </a:lnTo>
                  <a:lnTo>
                    <a:pt x="6999" y="1278848"/>
                  </a:lnTo>
                  <a:lnTo>
                    <a:pt x="26488" y="1316534"/>
                  </a:lnTo>
                  <a:lnTo>
                    <a:pt x="56205" y="1346253"/>
                  </a:lnTo>
                  <a:lnTo>
                    <a:pt x="93888" y="1365743"/>
                  </a:lnTo>
                  <a:lnTo>
                    <a:pt x="137274" y="1372743"/>
                  </a:lnTo>
                  <a:lnTo>
                    <a:pt x="1305356" y="1372743"/>
                  </a:lnTo>
                  <a:lnTo>
                    <a:pt x="1348749" y="1365743"/>
                  </a:lnTo>
                  <a:lnTo>
                    <a:pt x="1386435" y="1346253"/>
                  </a:lnTo>
                  <a:lnTo>
                    <a:pt x="1416154" y="1316534"/>
                  </a:lnTo>
                  <a:lnTo>
                    <a:pt x="1435644" y="1278848"/>
                  </a:lnTo>
                  <a:lnTo>
                    <a:pt x="1442643" y="1235456"/>
                  </a:lnTo>
                  <a:lnTo>
                    <a:pt x="1442643" y="137287"/>
                  </a:lnTo>
                  <a:lnTo>
                    <a:pt x="1435644" y="93894"/>
                  </a:lnTo>
                  <a:lnTo>
                    <a:pt x="1416154" y="56208"/>
                  </a:lnTo>
                  <a:lnTo>
                    <a:pt x="1386435" y="26489"/>
                  </a:lnTo>
                  <a:lnTo>
                    <a:pt x="1348749" y="6999"/>
                  </a:lnTo>
                  <a:lnTo>
                    <a:pt x="1305356"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7" name="object 12"/>
            <p:cNvSpPr/>
            <p:nvPr/>
          </p:nvSpPr>
          <p:spPr>
            <a:xfrm>
              <a:off x="684720" y="2126880"/>
              <a:ext cx="1440720" cy="1370880"/>
            </a:xfrm>
            <a:custGeom>
              <a:avLst/>
              <a:gdLst>
                <a:gd name="textAreaLeft" fmla="*/ 0 w 1440720"/>
                <a:gd name="textAreaRight" fmla="*/ 1442880 w 1440720"/>
                <a:gd name="textAreaTop" fmla="*/ 0 h 1370880"/>
                <a:gd name="textAreaBottom" fmla="*/ 1373040 h 1370880"/>
              </a:gdLst>
              <a:ahLst/>
              <a:rect l="textAreaLeft" t="textAreaTop" r="textAreaRight" b="textAreaBottom"/>
              <a:pathLst>
                <a:path w="1442720" h="1372870">
                  <a:moveTo>
                    <a:pt x="0" y="137287"/>
                  </a:moveTo>
                  <a:lnTo>
                    <a:pt x="6999" y="93894"/>
                  </a:lnTo>
                  <a:lnTo>
                    <a:pt x="26488" y="56208"/>
                  </a:lnTo>
                  <a:lnTo>
                    <a:pt x="56205" y="26489"/>
                  </a:lnTo>
                  <a:lnTo>
                    <a:pt x="93888" y="6999"/>
                  </a:lnTo>
                  <a:lnTo>
                    <a:pt x="137274" y="0"/>
                  </a:lnTo>
                  <a:lnTo>
                    <a:pt x="1305356" y="0"/>
                  </a:lnTo>
                  <a:lnTo>
                    <a:pt x="1348749" y="6999"/>
                  </a:lnTo>
                  <a:lnTo>
                    <a:pt x="1386435" y="26489"/>
                  </a:lnTo>
                  <a:lnTo>
                    <a:pt x="1416154" y="56208"/>
                  </a:lnTo>
                  <a:lnTo>
                    <a:pt x="1435644" y="93894"/>
                  </a:lnTo>
                  <a:lnTo>
                    <a:pt x="1442643" y="137287"/>
                  </a:lnTo>
                  <a:lnTo>
                    <a:pt x="1442643" y="1235456"/>
                  </a:lnTo>
                  <a:lnTo>
                    <a:pt x="1435644" y="1278848"/>
                  </a:lnTo>
                  <a:lnTo>
                    <a:pt x="1416154" y="1316534"/>
                  </a:lnTo>
                  <a:lnTo>
                    <a:pt x="1386435" y="1346253"/>
                  </a:lnTo>
                  <a:lnTo>
                    <a:pt x="1348749" y="1365743"/>
                  </a:lnTo>
                  <a:lnTo>
                    <a:pt x="1305356" y="1372743"/>
                  </a:lnTo>
                  <a:lnTo>
                    <a:pt x="137274" y="1372743"/>
                  </a:lnTo>
                  <a:lnTo>
                    <a:pt x="93888" y="1365743"/>
                  </a:lnTo>
                  <a:lnTo>
                    <a:pt x="56205" y="1346253"/>
                  </a:lnTo>
                  <a:lnTo>
                    <a:pt x="26488" y="1316534"/>
                  </a:lnTo>
                  <a:lnTo>
                    <a:pt x="6999"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68" name="object 13"/>
          <p:cNvSpPr/>
          <p:nvPr/>
        </p:nvSpPr>
        <p:spPr>
          <a:xfrm>
            <a:off x="819000" y="2312640"/>
            <a:ext cx="1171440" cy="952920"/>
          </a:xfrm>
          <a:prstGeom prst="rect">
            <a:avLst/>
          </a:prstGeom>
          <a:noFill/>
          <a:ln w="0">
            <a:noFill/>
          </a:ln>
        </p:spPr>
        <p:style>
          <a:lnRef idx="0"/>
          <a:fillRef idx="0"/>
          <a:effectRef idx="0"/>
          <a:fontRef idx="minor"/>
        </p:style>
        <p:txBody>
          <a:bodyPr lIns="0" rIns="0" tIns="13320" bIns="0" anchor="t">
            <a:spAutoFit/>
          </a:bodyPr>
          <a:p>
            <a:pPr algn="ctr">
              <a:lnSpc>
                <a:spcPts val="1565"/>
              </a:lnSpc>
              <a:spcBef>
                <a:spcPts val="105"/>
              </a:spcBef>
            </a:pPr>
            <a:r>
              <a:rPr b="0" lang="fr-FR" sz="1400" spc="-1" strike="noStrike">
                <a:solidFill>
                  <a:srgbClr val="ffffff"/>
                </a:solidFill>
                <a:latin typeface="Arial"/>
                <a:ea typeface="DejaVu Sans"/>
              </a:rPr>
              <a:t>Séparation</a:t>
            </a:r>
            <a:r>
              <a:rPr b="0" lang="fr-FR" sz="1400" spc="-60" strike="noStrike">
                <a:solidFill>
                  <a:srgbClr val="ffffff"/>
                </a:solidFill>
                <a:latin typeface="Arial"/>
                <a:ea typeface="DejaVu Sans"/>
              </a:rPr>
              <a:t> </a:t>
            </a:r>
            <a:r>
              <a:rPr b="0" lang="fr-FR" sz="1400" spc="-26" strike="noStrike">
                <a:solidFill>
                  <a:srgbClr val="ffffff"/>
                </a:solidFill>
                <a:latin typeface="Arial"/>
                <a:ea typeface="DejaVu Sans"/>
              </a:rPr>
              <a:t>jeu</a:t>
            </a:r>
            <a:endParaRPr b="0" lang="fr-FR" sz="1400" spc="-1" strike="noStrike">
              <a:solidFill>
                <a:srgbClr val="000000"/>
              </a:solidFill>
              <a:latin typeface="Arial"/>
            </a:endParaRPr>
          </a:p>
          <a:p>
            <a:pPr algn="ctr">
              <a:lnSpc>
                <a:spcPts val="1565"/>
              </a:lnSpc>
            </a:pPr>
            <a:r>
              <a:rPr b="0" lang="fr-FR" sz="1400" spc="-1" strike="noStrike">
                <a:solidFill>
                  <a:srgbClr val="ffffff"/>
                </a:solidFill>
                <a:latin typeface="Arial"/>
                <a:ea typeface="DejaVu Sans"/>
              </a:rPr>
              <a:t>de</a:t>
            </a:r>
            <a:r>
              <a:rPr b="0" lang="fr-FR" sz="1400" spc="-26" strike="noStrike">
                <a:solidFill>
                  <a:srgbClr val="ffffff"/>
                </a:solidFill>
                <a:latin typeface="Arial"/>
                <a:ea typeface="DejaVu Sans"/>
              </a:rPr>
              <a:t> </a:t>
            </a:r>
            <a:r>
              <a:rPr b="0" lang="fr-FR" sz="1400" spc="-12" strike="noStrike">
                <a:solidFill>
                  <a:srgbClr val="ffffff"/>
                </a:solidFill>
                <a:latin typeface="Arial"/>
                <a:ea typeface="DejaVu Sans"/>
              </a:rPr>
              <a:t>données</a:t>
            </a:r>
            <a:endParaRPr b="0" lang="fr-FR" sz="1400" spc="-1" strike="noStrike">
              <a:solidFill>
                <a:srgbClr val="000000"/>
              </a:solidFill>
              <a:latin typeface="Arial"/>
            </a:endParaRPr>
          </a:p>
          <a:p>
            <a:pPr marL="242640" indent="-1440" algn="ctr">
              <a:lnSpc>
                <a:spcPct val="86000"/>
              </a:lnSpc>
              <a:spcBef>
                <a:spcPts val="564"/>
              </a:spcBef>
              <a:tabLst>
                <a:tab algn="l" pos="0"/>
              </a:tabLst>
            </a:pPr>
            <a:r>
              <a:rPr b="0" i="1" lang="fr-FR" sz="1200" spc="-12" strike="noStrike">
                <a:solidFill>
                  <a:srgbClr val="ffffff"/>
                </a:solidFill>
                <a:latin typeface="Arial"/>
                <a:ea typeface="DejaVu Sans"/>
              </a:rPr>
              <a:t>train/ validation/ </a:t>
            </a:r>
            <a:r>
              <a:rPr b="0" i="1" lang="fr-FR" sz="1200" spc="-21" strike="noStrike">
                <a:solidFill>
                  <a:srgbClr val="ffffff"/>
                </a:solidFill>
                <a:latin typeface="Arial"/>
                <a:ea typeface="DejaVu Sans"/>
              </a:rPr>
              <a:t>test</a:t>
            </a:r>
            <a:endParaRPr b="0" lang="fr-FR" sz="1200" spc="-1" strike="noStrike">
              <a:solidFill>
                <a:srgbClr val="000000"/>
              </a:solidFill>
              <a:latin typeface="Arial"/>
            </a:endParaRPr>
          </a:p>
        </p:txBody>
      </p:sp>
      <p:sp>
        <p:nvSpPr>
          <p:cNvPr id="269" name="object 14"/>
          <p:cNvSpPr/>
          <p:nvPr/>
        </p:nvSpPr>
        <p:spPr>
          <a:xfrm>
            <a:off x="2842560" y="2585520"/>
            <a:ext cx="1178280" cy="411480"/>
          </a:xfrm>
          <a:prstGeom prst="rect">
            <a:avLst/>
          </a:prstGeom>
          <a:noFill/>
          <a:ln w="0">
            <a:noFill/>
          </a:ln>
        </p:spPr>
        <p:style>
          <a:lnRef idx="0"/>
          <a:fillRef idx="0"/>
          <a:effectRef idx="0"/>
          <a:fontRef idx="minor"/>
        </p:style>
        <p:txBody>
          <a:bodyPr lIns="0" rIns="0" tIns="43200" bIns="0" anchor="t">
            <a:spAutoFit/>
          </a:bodyPr>
          <a:p>
            <a:pPr marL="9000" indent="-9360">
              <a:lnSpc>
                <a:spcPts val="1451"/>
              </a:lnSpc>
              <a:spcBef>
                <a:spcPts val="340"/>
              </a:spcBef>
              <a:tabLst>
                <a:tab algn="l" pos="0"/>
              </a:tabLst>
            </a:pPr>
            <a:r>
              <a:rPr b="0" lang="fr-FR" sz="1400" spc="-1" strike="noStrike">
                <a:solidFill>
                  <a:srgbClr val="ffffff"/>
                </a:solidFill>
                <a:latin typeface="Arial"/>
                <a:ea typeface="DejaVu Sans"/>
              </a:rPr>
              <a:t>Définition</a:t>
            </a:r>
            <a:r>
              <a:rPr b="0" lang="fr-FR" sz="1400" spc="-55" strike="noStrike">
                <a:solidFill>
                  <a:srgbClr val="ffffff"/>
                </a:solidFill>
                <a:latin typeface="Arial"/>
                <a:ea typeface="DejaVu Sans"/>
              </a:rPr>
              <a:t> </a:t>
            </a:r>
            <a:r>
              <a:rPr b="0" lang="fr-FR" sz="1400" spc="-12" strike="noStrike">
                <a:solidFill>
                  <a:srgbClr val="ffffff"/>
                </a:solidFill>
                <a:latin typeface="Arial"/>
                <a:ea typeface="DejaVu Sans"/>
              </a:rPr>
              <a:t>grille </a:t>
            </a:r>
            <a:r>
              <a:rPr b="0" lang="fr-FR" sz="1400" spc="-1" strike="noStrike">
                <a:solidFill>
                  <a:srgbClr val="ffffff"/>
                </a:solidFill>
                <a:latin typeface="Arial"/>
                <a:ea typeface="DejaVu Sans"/>
              </a:rPr>
              <a:t>de</a:t>
            </a:r>
            <a:r>
              <a:rPr b="0" lang="fr-FR" sz="1400" spc="-15" strike="noStrike">
                <a:solidFill>
                  <a:srgbClr val="ffffff"/>
                </a:solidFill>
                <a:latin typeface="Arial"/>
                <a:ea typeface="DejaVu Sans"/>
              </a:rPr>
              <a:t> </a:t>
            </a:r>
            <a:r>
              <a:rPr b="0" lang="fr-FR" sz="1400" spc="-12" strike="noStrike">
                <a:solidFill>
                  <a:srgbClr val="ffffff"/>
                </a:solidFill>
                <a:latin typeface="Arial"/>
                <a:ea typeface="DejaVu Sans"/>
              </a:rPr>
              <a:t>paramètres</a:t>
            </a:r>
            <a:endParaRPr b="0" lang="fr-FR" sz="1400" spc="-1" strike="noStrike">
              <a:solidFill>
                <a:srgbClr val="000000"/>
              </a:solidFill>
              <a:latin typeface="Arial"/>
            </a:endParaRPr>
          </a:p>
        </p:txBody>
      </p:sp>
      <p:grpSp>
        <p:nvGrpSpPr>
          <p:cNvPr id="270" name="object 15"/>
          <p:cNvGrpSpPr/>
          <p:nvPr/>
        </p:nvGrpSpPr>
        <p:grpSpPr>
          <a:xfrm>
            <a:off x="4291200" y="2126880"/>
            <a:ext cx="2140560" cy="1370880"/>
            <a:chOff x="4291200" y="2126880"/>
            <a:chExt cx="2140560" cy="1370880"/>
          </a:xfrm>
        </p:grpSpPr>
        <p:sp>
          <p:nvSpPr>
            <p:cNvPr id="271" name="object 16"/>
            <p:cNvSpPr/>
            <p:nvPr/>
          </p:nvSpPr>
          <p:spPr>
            <a:xfrm>
              <a:off x="4291200" y="2634480"/>
              <a:ext cx="303840" cy="356040"/>
            </a:xfrm>
            <a:custGeom>
              <a:avLst/>
              <a:gdLst>
                <a:gd name="textAreaLeft" fmla="*/ 0 w 303840"/>
                <a:gd name="textAreaRight" fmla="*/ 306000 w 303840"/>
                <a:gd name="textAreaTop" fmla="*/ 0 h 356040"/>
                <a:gd name="textAreaBottom" fmla="*/ 358200 h 356040"/>
              </a:gdLst>
              <a:ahLst/>
              <a:rect l="textAreaLeft" t="textAreaTop" r="textAreaRight" b="textAreaBottom"/>
              <a:pathLst>
                <a:path w="306070" h="358139">
                  <a:moveTo>
                    <a:pt x="152908" y="0"/>
                  </a:moveTo>
                  <a:lnTo>
                    <a:pt x="152908" y="71500"/>
                  </a:lnTo>
                  <a:lnTo>
                    <a:pt x="0" y="71500"/>
                  </a:lnTo>
                  <a:lnTo>
                    <a:pt x="0" y="286257"/>
                  </a:lnTo>
                  <a:lnTo>
                    <a:pt x="152908" y="286257"/>
                  </a:lnTo>
                  <a:lnTo>
                    <a:pt x="152908" y="357758"/>
                  </a:lnTo>
                  <a:lnTo>
                    <a:pt x="305816" y="178815"/>
                  </a:lnTo>
                  <a:lnTo>
                    <a:pt x="152908"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2" name="object 17"/>
            <p:cNvSpPr/>
            <p:nvPr/>
          </p:nvSpPr>
          <p:spPr>
            <a:xfrm>
              <a:off x="4723920" y="2126880"/>
              <a:ext cx="1707840" cy="1370880"/>
            </a:xfrm>
            <a:custGeom>
              <a:avLst/>
              <a:gdLst>
                <a:gd name="textAreaLeft" fmla="*/ 0 w 1707840"/>
                <a:gd name="textAreaRight" fmla="*/ 1710000 w 1707840"/>
                <a:gd name="textAreaTop" fmla="*/ 0 h 1370880"/>
                <a:gd name="textAreaBottom" fmla="*/ 1373040 h 1370880"/>
              </a:gdLst>
              <a:ahLst/>
              <a:rect l="textAreaLeft" t="textAreaTop" r="textAreaRight" b="textAreaBottom"/>
              <a:pathLst>
                <a:path w="1710054" h="1372870">
                  <a:moveTo>
                    <a:pt x="1572641" y="0"/>
                  </a:moveTo>
                  <a:lnTo>
                    <a:pt x="137287" y="0"/>
                  </a:lnTo>
                  <a:lnTo>
                    <a:pt x="93894" y="6999"/>
                  </a:lnTo>
                  <a:lnTo>
                    <a:pt x="56208" y="26489"/>
                  </a:lnTo>
                  <a:lnTo>
                    <a:pt x="26489" y="56208"/>
                  </a:lnTo>
                  <a:lnTo>
                    <a:pt x="6999" y="93894"/>
                  </a:lnTo>
                  <a:lnTo>
                    <a:pt x="0" y="137287"/>
                  </a:lnTo>
                  <a:lnTo>
                    <a:pt x="0" y="1235456"/>
                  </a:lnTo>
                  <a:lnTo>
                    <a:pt x="6999" y="1278848"/>
                  </a:lnTo>
                  <a:lnTo>
                    <a:pt x="26489" y="1316534"/>
                  </a:lnTo>
                  <a:lnTo>
                    <a:pt x="56208" y="1346253"/>
                  </a:lnTo>
                  <a:lnTo>
                    <a:pt x="93894" y="1365743"/>
                  </a:lnTo>
                  <a:lnTo>
                    <a:pt x="137287" y="1372743"/>
                  </a:lnTo>
                  <a:lnTo>
                    <a:pt x="1572641" y="1372743"/>
                  </a:lnTo>
                  <a:lnTo>
                    <a:pt x="1616033" y="1365743"/>
                  </a:lnTo>
                  <a:lnTo>
                    <a:pt x="1653719" y="1346253"/>
                  </a:lnTo>
                  <a:lnTo>
                    <a:pt x="1683438" y="1316534"/>
                  </a:lnTo>
                  <a:lnTo>
                    <a:pt x="1702928" y="1278848"/>
                  </a:lnTo>
                  <a:lnTo>
                    <a:pt x="1709928" y="1235456"/>
                  </a:lnTo>
                  <a:lnTo>
                    <a:pt x="1709928" y="137287"/>
                  </a:lnTo>
                  <a:lnTo>
                    <a:pt x="1702928" y="93894"/>
                  </a:lnTo>
                  <a:lnTo>
                    <a:pt x="1683438" y="56208"/>
                  </a:lnTo>
                  <a:lnTo>
                    <a:pt x="1653719" y="26489"/>
                  </a:lnTo>
                  <a:lnTo>
                    <a:pt x="1616033" y="6999"/>
                  </a:lnTo>
                  <a:lnTo>
                    <a:pt x="1572641"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3" name="object 18"/>
            <p:cNvSpPr/>
            <p:nvPr/>
          </p:nvSpPr>
          <p:spPr>
            <a:xfrm>
              <a:off x="4723920" y="2126880"/>
              <a:ext cx="1707840" cy="1370880"/>
            </a:xfrm>
            <a:custGeom>
              <a:avLst/>
              <a:gdLst>
                <a:gd name="textAreaLeft" fmla="*/ 0 w 1707840"/>
                <a:gd name="textAreaRight" fmla="*/ 1710000 w 1707840"/>
                <a:gd name="textAreaTop" fmla="*/ 0 h 1370880"/>
                <a:gd name="textAreaBottom" fmla="*/ 1373040 h 1370880"/>
              </a:gdLst>
              <a:ahLst/>
              <a:rect l="textAreaLeft" t="textAreaTop" r="textAreaRight" b="textAreaBottom"/>
              <a:pathLst>
                <a:path w="1710054" h="1372870">
                  <a:moveTo>
                    <a:pt x="0" y="137287"/>
                  </a:moveTo>
                  <a:lnTo>
                    <a:pt x="6999" y="93894"/>
                  </a:lnTo>
                  <a:lnTo>
                    <a:pt x="26489" y="56208"/>
                  </a:lnTo>
                  <a:lnTo>
                    <a:pt x="56208" y="26489"/>
                  </a:lnTo>
                  <a:lnTo>
                    <a:pt x="93894" y="6999"/>
                  </a:lnTo>
                  <a:lnTo>
                    <a:pt x="137287" y="0"/>
                  </a:lnTo>
                  <a:lnTo>
                    <a:pt x="1572641" y="0"/>
                  </a:lnTo>
                  <a:lnTo>
                    <a:pt x="1616033" y="6999"/>
                  </a:lnTo>
                  <a:lnTo>
                    <a:pt x="1653719" y="26489"/>
                  </a:lnTo>
                  <a:lnTo>
                    <a:pt x="1683438" y="56208"/>
                  </a:lnTo>
                  <a:lnTo>
                    <a:pt x="1702928" y="93894"/>
                  </a:lnTo>
                  <a:lnTo>
                    <a:pt x="1709928" y="137287"/>
                  </a:lnTo>
                  <a:lnTo>
                    <a:pt x="1709928" y="1235456"/>
                  </a:lnTo>
                  <a:lnTo>
                    <a:pt x="1702928" y="1278848"/>
                  </a:lnTo>
                  <a:lnTo>
                    <a:pt x="1683438" y="1316534"/>
                  </a:lnTo>
                  <a:lnTo>
                    <a:pt x="1653719" y="1346253"/>
                  </a:lnTo>
                  <a:lnTo>
                    <a:pt x="1616033" y="1365743"/>
                  </a:lnTo>
                  <a:lnTo>
                    <a:pt x="1572641" y="1372743"/>
                  </a:lnTo>
                  <a:lnTo>
                    <a:pt x="137287" y="1372743"/>
                  </a:lnTo>
                  <a:lnTo>
                    <a:pt x="93894" y="1365743"/>
                  </a:lnTo>
                  <a:lnTo>
                    <a:pt x="56208" y="1346253"/>
                  </a:lnTo>
                  <a:lnTo>
                    <a:pt x="26489" y="1316534"/>
                  </a:lnTo>
                  <a:lnTo>
                    <a:pt x="6999"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74" name="object 19"/>
          <p:cNvSpPr/>
          <p:nvPr/>
        </p:nvSpPr>
        <p:spPr>
          <a:xfrm>
            <a:off x="4818240" y="2176200"/>
            <a:ext cx="1404360" cy="1216440"/>
          </a:xfrm>
          <a:prstGeom prst="rect">
            <a:avLst/>
          </a:prstGeom>
          <a:noFill/>
          <a:ln w="0">
            <a:noFill/>
          </a:ln>
        </p:spPr>
        <p:style>
          <a:lnRef idx="0"/>
          <a:fillRef idx="0"/>
          <a:effectRef idx="0"/>
          <a:fontRef idx="minor"/>
        </p:style>
        <p:txBody>
          <a:bodyPr lIns="0" rIns="0" tIns="43200" bIns="0" anchor="t">
            <a:spAutoFit/>
          </a:bodyPr>
          <a:p>
            <a:pPr>
              <a:lnSpc>
                <a:spcPts val="1451"/>
              </a:lnSpc>
              <a:spcBef>
                <a:spcPts val="340"/>
              </a:spcBef>
            </a:pPr>
            <a:r>
              <a:rPr b="0" lang="fr-FR" sz="1400" spc="-1" strike="noStrike">
                <a:solidFill>
                  <a:srgbClr val="ffffff"/>
                </a:solidFill>
                <a:latin typeface="Arial"/>
                <a:ea typeface="DejaVu Sans"/>
              </a:rPr>
              <a:t>Entrainement</a:t>
            </a:r>
            <a:r>
              <a:rPr b="0" lang="fr-FR" sz="1400" spc="-52" strike="noStrike">
                <a:solidFill>
                  <a:srgbClr val="ffffff"/>
                </a:solidFill>
                <a:latin typeface="Arial"/>
                <a:ea typeface="DejaVu Sans"/>
              </a:rPr>
              <a:t> </a:t>
            </a:r>
            <a:r>
              <a:rPr b="0" lang="fr-FR" sz="1400" spc="-26" strike="noStrike">
                <a:solidFill>
                  <a:srgbClr val="ffffff"/>
                </a:solidFill>
                <a:latin typeface="Arial"/>
                <a:ea typeface="DejaVu Sans"/>
              </a:rPr>
              <a:t>des </a:t>
            </a:r>
            <a:r>
              <a:rPr b="0" lang="fr-FR" sz="1400" spc="-12" strike="noStrike">
                <a:solidFill>
                  <a:srgbClr val="ffffff"/>
                </a:solidFill>
                <a:latin typeface="Arial"/>
                <a:ea typeface="DejaVu Sans"/>
              </a:rPr>
              <a:t>modèles</a:t>
            </a:r>
            <a:endParaRPr b="0" lang="fr-FR" sz="1400" spc="-1" strike="noStrike">
              <a:solidFill>
                <a:srgbClr val="000000"/>
              </a:solidFill>
              <a:latin typeface="Arial"/>
            </a:endParaRPr>
          </a:p>
          <a:p>
            <a:pPr marL="57960" indent="-58320">
              <a:lnSpc>
                <a:spcPct val="86000"/>
              </a:lnSpc>
              <a:spcBef>
                <a:spcPts val="570"/>
              </a:spcBef>
              <a:buClr>
                <a:srgbClr val="ffffff"/>
              </a:buClr>
              <a:buSzPct val="90000"/>
              <a:buFont typeface="Symbol"/>
              <a:buChar char=""/>
              <a:tabLst>
                <a:tab algn="l" pos="58320"/>
              </a:tabLst>
            </a:pPr>
            <a:r>
              <a:rPr b="0" lang="fr-FR" sz="1050" spc="-1" strike="noStrike">
                <a:solidFill>
                  <a:srgbClr val="ffffff"/>
                </a:solidFill>
                <a:latin typeface="Arial"/>
                <a:ea typeface="DejaVu Sans"/>
              </a:rPr>
              <a:t>N</a:t>
            </a:r>
            <a:r>
              <a:rPr b="0" lang="fr-FR" sz="1050" spc="-32" strike="noStrike">
                <a:solidFill>
                  <a:srgbClr val="ffffff"/>
                </a:solidFill>
                <a:latin typeface="Arial"/>
                <a:ea typeface="DejaVu Sans"/>
              </a:rPr>
              <a:t> </a:t>
            </a:r>
            <a:r>
              <a:rPr b="0" lang="fr-FR" sz="1050" spc="-1" strike="noStrike">
                <a:solidFill>
                  <a:srgbClr val="ffffff"/>
                </a:solidFill>
                <a:latin typeface="Arial"/>
                <a:ea typeface="DejaVu Sans"/>
              </a:rPr>
              <a:t>modèles</a:t>
            </a:r>
            <a:r>
              <a:rPr b="0" lang="fr-FR" sz="1050" spc="-41" strike="noStrike">
                <a:solidFill>
                  <a:srgbClr val="ffffff"/>
                </a:solidFill>
                <a:latin typeface="Arial"/>
                <a:ea typeface="DejaVu Sans"/>
              </a:rPr>
              <a:t> </a:t>
            </a:r>
            <a:r>
              <a:rPr b="0" i="1" lang="fr-FR" sz="1050" spc="-1" strike="noStrike">
                <a:solidFill>
                  <a:srgbClr val="ffffff"/>
                </a:solidFill>
                <a:latin typeface="Arial"/>
                <a:ea typeface="DejaVu Sans"/>
              </a:rPr>
              <a:t>(toutes</a:t>
            </a:r>
            <a:r>
              <a:rPr b="0" i="1" lang="fr-FR" sz="1050" spc="-32" strike="noStrike">
                <a:solidFill>
                  <a:srgbClr val="ffffff"/>
                </a:solidFill>
                <a:latin typeface="Arial"/>
                <a:ea typeface="DejaVu Sans"/>
              </a:rPr>
              <a:t> </a:t>
            </a:r>
            <a:r>
              <a:rPr b="0" i="1" lang="fr-FR" sz="1050" spc="-26" strike="noStrike">
                <a:solidFill>
                  <a:srgbClr val="ffffff"/>
                </a:solidFill>
                <a:latin typeface="Arial"/>
                <a:ea typeface="DejaVu Sans"/>
              </a:rPr>
              <a:t>les </a:t>
            </a:r>
            <a:r>
              <a:rPr b="0" i="1" lang="fr-FR" sz="1050" spc="-1" strike="noStrike">
                <a:solidFill>
                  <a:srgbClr val="ffffff"/>
                </a:solidFill>
                <a:latin typeface="Arial"/>
                <a:ea typeface="DejaVu Sans"/>
              </a:rPr>
              <a:t>combinaisons</a:t>
            </a:r>
            <a:r>
              <a:rPr b="0" i="1" lang="fr-FR" sz="1050" spc="-52" strike="noStrike">
                <a:solidFill>
                  <a:srgbClr val="ffffff"/>
                </a:solidFill>
                <a:latin typeface="Arial"/>
                <a:ea typeface="DejaVu Sans"/>
              </a:rPr>
              <a:t> </a:t>
            </a:r>
            <a:r>
              <a:rPr b="0" i="1" lang="fr-FR" sz="1050" spc="-26" strike="noStrike">
                <a:solidFill>
                  <a:srgbClr val="ffffff"/>
                </a:solidFill>
                <a:latin typeface="Arial"/>
                <a:ea typeface="DejaVu Sans"/>
              </a:rPr>
              <a:t>de </a:t>
            </a:r>
            <a:r>
              <a:rPr b="0" i="1" lang="fr-FR" sz="1050" spc="-12" strike="noStrike">
                <a:solidFill>
                  <a:srgbClr val="ffffff"/>
                </a:solidFill>
                <a:latin typeface="Arial"/>
                <a:ea typeface="DejaVu Sans"/>
              </a:rPr>
              <a:t>paramètres)</a:t>
            </a:r>
            <a:endParaRPr b="0" lang="fr-FR" sz="1050" spc="-1" strike="noStrike">
              <a:solidFill>
                <a:srgbClr val="000000"/>
              </a:solidFill>
              <a:latin typeface="Arial"/>
            </a:endParaRPr>
          </a:p>
          <a:p>
            <a:pPr marL="57960" indent="-58320">
              <a:lnSpc>
                <a:spcPct val="100000"/>
              </a:lnSpc>
              <a:buClr>
                <a:srgbClr val="ffffff"/>
              </a:buClr>
              <a:buSzPct val="90000"/>
              <a:buFont typeface="Symbol"/>
              <a:buChar char=""/>
              <a:tabLst>
                <a:tab algn="l" pos="58320"/>
              </a:tabLst>
            </a:pPr>
            <a:r>
              <a:rPr b="0" lang="fr-FR" sz="1050" spc="-1" strike="noStrike">
                <a:solidFill>
                  <a:srgbClr val="ffffff"/>
                </a:solidFill>
                <a:latin typeface="Arial"/>
                <a:ea typeface="DejaVu Sans"/>
              </a:rPr>
              <a:t>Jeu</a:t>
            </a:r>
            <a:r>
              <a:rPr b="0" lang="fr-FR" sz="1050" spc="-15" strike="noStrike">
                <a:solidFill>
                  <a:srgbClr val="ffffff"/>
                </a:solidFill>
                <a:latin typeface="Arial"/>
                <a:ea typeface="DejaVu Sans"/>
              </a:rPr>
              <a:t> </a:t>
            </a:r>
            <a:r>
              <a:rPr b="0" lang="fr-FR" sz="1050" spc="-12" strike="noStrike">
                <a:solidFill>
                  <a:srgbClr val="ffffff"/>
                </a:solidFill>
                <a:latin typeface="Arial"/>
                <a:ea typeface="DejaVu Sans"/>
              </a:rPr>
              <a:t>training</a:t>
            </a:r>
            <a:endParaRPr b="0" lang="fr-FR" sz="1050" spc="-1" strike="noStrike">
              <a:solidFill>
                <a:srgbClr val="000000"/>
              </a:solidFill>
              <a:latin typeface="Arial"/>
            </a:endParaRPr>
          </a:p>
          <a:p>
            <a:pPr marL="57960" indent="-58320">
              <a:lnSpc>
                <a:spcPct val="100000"/>
              </a:lnSpc>
              <a:spcBef>
                <a:spcPts val="11"/>
              </a:spcBef>
              <a:buClr>
                <a:srgbClr val="ffffff"/>
              </a:buClr>
              <a:buSzPct val="90000"/>
              <a:buFont typeface="Symbol"/>
              <a:buChar char=""/>
              <a:tabLst>
                <a:tab algn="l" pos="58320"/>
              </a:tabLst>
            </a:pPr>
            <a:r>
              <a:rPr b="0" lang="fr-FR" sz="1050" spc="-12" strike="noStrike">
                <a:solidFill>
                  <a:srgbClr val="ffffff"/>
                </a:solidFill>
                <a:latin typeface="Arial"/>
                <a:ea typeface="DejaVu Sans"/>
              </a:rPr>
              <a:t>Cross-validation</a:t>
            </a:r>
            <a:endParaRPr b="0" lang="fr-FR" sz="1050" spc="-1" strike="noStrike">
              <a:solidFill>
                <a:srgbClr val="000000"/>
              </a:solidFill>
              <a:latin typeface="Arial"/>
            </a:endParaRPr>
          </a:p>
        </p:txBody>
      </p:sp>
      <p:grpSp>
        <p:nvGrpSpPr>
          <p:cNvPr id="275" name="object 20"/>
          <p:cNvGrpSpPr/>
          <p:nvPr/>
        </p:nvGrpSpPr>
        <p:grpSpPr>
          <a:xfrm>
            <a:off x="6577920" y="2126880"/>
            <a:ext cx="2023200" cy="1370880"/>
            <a:chOff x="6577920" y="2126880"/>
            <a:chExt cx="2023200" cy="1370880"/>
          </a:xfrm>
        </p:grpSpPr>
        <p:sp>
          <p:nvSpPr>
            <p:cNvPr id="276" name="object 21"/>
            <p:cNvSpPr/>
            <p:nvPr/>
          </p:nvSpPr>
          <p:spPr>
            <a:xfrm>
              <a:off x="6577920" y="2634480"/>
              <a:ext cx="303840" cy="356040"/>
            </a:xfrm>
            <a:custGeom>
              <a:avLst/>
              <a:gdLst>
                <a:gd name="textAreaLeft" fmla="*/ 0 w 303840"/>
                <a:gd name="textAreaRight" fmla="*/ 306000 w 303840"/>
                <a:gd name="textAreaTop" fmla="*/ 0 h 356040"/>
                <a:gd name="textAreaBottom" fmla="*/ 358200 h 356040"/>
              </a:gdLst>
              <a:ahLst/>
              <a:rect l="textAreaLeft" t="textAreaTop" r="textAreaRight" b="textAreaBottom"/>
              <a:pathLst>
                <a:path w="306070" h="358139">
                  <a:moveTo>
                    <a:pt x="153034" y="0"/>
                  </a:moveTo>
                  <a:lnTo>
                    <a:pt x="153034" y="71500"/>
                  </a:lnTo>
                  <a:lnTo>
                    <a:pt x="0" y="71500"/>
                  </a:lnTo>
                  <a:lnTo>
                    <a:pt x="0" y="286257"/>
                  </a:lnTo>
                  <a:lnTo>
                    <a:pt x="153034" y="286257"/>
                  </a:lnTo>
                  <a:lnTo>
                    <a:pt x="153034" y="357758"/>
                  </a:lnTo>
                  <a:lnTo>
                    <a:pt x="305942" y="178815"/>
                  </a:lnTo>
                  <a:lnTo>
                    <a:pt x="153034"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7" name="object 22"/>
            <p:cNvSpPr/>
            <p:nvPr/>
          </p:nvSpPr>
          <p:spPr>
            <a:xfrm>
              <a:off x="7010640" y="2126880"/>
              <a:ext cx="1590480" cy="1370880"/>
            </a:xfrm>
            <a:custGeom>
              <a:avLst/>
              <a:gdLst>
                <a:gd name="textAreaLeft" fmla="*/ 0 w 1590480"/>
                <a:gd name="textAreaRight" fmla="*/ 1592640 w 1590480"/>
                <a:gd name="textAreaTop" fmla="*/ 0 h 1370880"/>
                <a:gd name="textAreaBottom" fmla="*/ 1373040 h 1370880"/>
              </a:gdLst>
              <a:ahLst/>
              <a:rect l="textAreaLeft" t="textAreaTop" r="textAreaRight" b="textAreaBottom"/>
              <a:pathLst>
                <a:path w="1592579" h="1372870">
                  <a:moveTo>
                    <a:pt x="1455293" y="0"/>
                  </a:moveTo>
                  <a:lnTo>
                    <a:pt x="137287" y="0"/>
                  </a:lnTo>
                  <a:lnTo>
                    <a:pt x="93894" y="6999"/>
                  </a:lnTo>
                  <a:lnTo>
                    <a:pt x="56208" y="26489"/>
                  </a:lnTo>
                  <a:lnTo>
                    <a:pt x="26489" y="56208"/>
                  </a:lnTo>
                  <a:lnTo>
                    <a:pt x="6999" y="93894"/>
                  </a:lnTo>
                  <a:lnTo>
                    <a:pt x="0" y="137287"/>
                  </a:lnTo>
                  <a:lnTo>
                    <a:pt x="0" y="1235456"/>
                  </a:lnTo>
                  <a:lnTo>
                    <a:pt x="6999" y="1278848"/>
                  </a:lnTo>
                  <a:lnTo>
                    <a:pt x="26489" y="1316534"/>
                  </a:lnTo>
                  <a:lnTo>
                    <a:pt x="56208" y="1346253"/>
                  </a:lnTo>
                  <a:lnTo>
                    <a:pt x="93894" y="1365743"/>
                  </a:lnTo>
                  <a:lnTo>
                    <a:pt x="137287" y="1372743"/>
                  </a:lnTo>
                  <a:lnTo>
                    <a:pt x="1455293" y="1372743"/>
                  </a:lnTo>
                  <a:lnTo>
                    <a:pt x="1498685" y="1365743"/>
                  </a:lnTo>
                  <a:lnTo>
                    <a:pt x="1536371" y="1346253"/>
                  </a:lnTo>
                  <a:lnTo>
                    <a:pt x="1566090" y="1316534"/>
                  </a:lnTo>
                  <a:lnTo>
                    <a:pt x="1585580" y="1278848"/>
                  </a:lnTo>
                  <a:lnTo>
                    <a:pt x="1592579" y="1235456"/>
                  </a:lnTo>
                  <a:lnTo>
                    <a:pt x="1592579" y="137287"/>
                  </a:lnTo>
                  <a:lnTo>
                    <a:pt x="1585580" y="93894"/>
                  </a:lnTo>
                  <a:lnTo>
                    <a:pt x="1566090" y="56208"/>
                  </a:lnTo>
                  <a:lnTo>
                    <a:pt x="1536371" y="26489"/>
                  </a:lnTo>
                  <a:lnTo>
                    <a:pt x="1498685" y="6999"/>
                  </a:lnTo>
                  <a:lnTo>
                    <a:pt x="1455293"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8" name="object 23"/>
            <p:cNvSpPr/>
            <p:nvPr/>
          </p:nvSpPr>
          <p:spPr>
            <a:xfrm>
              <a:off x="7010640" y="2126880"/>
              <a:ext cx="1590480" cy="1370880"/>
            </a:xfrm>
            <a:custGeom>
              <a:avLst/>
              <a:gdLst>
                <a:gd name="textAreaLeft" fmla="*/ 0 w 1590480"/>
                <a:gd name="textAreaRight" fmla="*/ 1592640 w 1590480"/>
                <a:gd name="textAreaTop" fmla="*/ 0 h 1370880"/>
                <a:gd name="textAreaBottom" fmla="*/ 1373040 h 1370880"/>
              </a:gdLst>
              <a:ahLst/>
              <a:rect l="textAreaLeft" t="textAreaTop" r="textAreaRight" b="textAreaBottom"/>
              <a:pathLst>
                <a:path w="1592579" h="1372870">
                  <a:moveTo>
                    <a:pt x="0" y="137287"/>
                  </a:moveTo>
                  <a:lnTo>
                    <a:pt x="6999" y="93894"/>
                  </a:lnTo>
                  <a:lnTo>
                    <a:pt x="26489" y="56208"/>
                  </a:lnTo>
                  <a:lnTo>
                    <a:pt x="56208" y="26489"/>
                  </a:lnTo>
                  <a:lnTo>
                    <a:pt x="93894" y="6999"/>
                  </a:lnTo>
                  <a:lnTo>
                    <a:pt x="137287" y="0"/>
                  </a:lnTo>
                  <a:lnTo>
                    <a:pt x="1455293" y="0"/>
                  </a:lnTo>
                  <a:lnTo>
                    <a:pt x="1498685" y="6999"/>
                  </a:lnTo>
                  <a:lnTo>
                    <a:pt x="1536371" y="26489"/>
                  </a:lnTo>
                  <a:lnTo>
                    <a:pt x="1566090" y="56208"/>
                  </a:lnTo>
                  <a:lnTo>
                    <a:pt x="1585580" y="93894"/>
                  </a:lnTo>
                  <a:lnTo>
                    <a:pt x="1592579" y="137287"/>
                  </a:lnTo>
                  <a:lnTo>
                    <a:pt x="1592579" y="1235456"/>
                  </a:lnTo>
                  <a:lnTo>
                    <a:pt x="1585580" y="1278848"/>
                  </a:lnTo>
                  <a:lnTo>
                    <a:pt x="1566090" y="1316534"/>
                  </a:lnTo>
                  <a:lnTo>
                    <a:pt x="1536371" y="1346253"/>
                  </a:lnTo>
                  <a:lnTo>
                    <a:pt x="1498685" y="1365743"/>
                  </a:lnTo>
                  <a:lnTo>
                    <a:pt x="1455293" y="1372743"/>
                  </a:lnTo>
                  <a:lnTo>
                    <a:pt x="137287" y="1372743"/>
                  </a:lnTo>
                  <a:lnTo>
                    <a:pt x="93894" y="1365743"/>
                  </a:lnTo>
                  <a:lnTo>
                    <a:pt x="56208" y="1346253"/>
                  </a:lnTo>
                  <a:lnTo>
                    <a:pt x="26489" y="1316534"/>
                  </a:lnTo>
                  <a:lnTo>
                    <a:pt x="6999"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79" name="object 24"/>
          <p:cNvSpPr/>
          <p:nvPr/>
        </p:nvSpPr>
        <p:spPr>
          <a:xfrm>
            <a:off x="7097760" y="2401200"/>
            <a:ext cx="1416960" cy="409320"/>
          </a:xfrm>
          <a:prstGeom prst="rect">
            <a:avLst/>
          </a:prstGeom>
          <a:noFill/>
          <a:ln w="0">
            <a:noFill/>
          </a:ln>
        </p:spPr>
        <p:style>
          <a:lnRef idx="0"/>
          <a:fillRef idx="0"/>
          <a:effectRef idx="0"/>
          <a:fontRef idx="minor"/>
        </p:style>
        <p:txBody>
          <a:bodyPr lIns="0" rIns="0" tIns="42480" bIns="0" anchor="t">
            <a:spAutoFit/>
          </a:bodyPr>
          <a:p>
            <a:pPr marL="12240" algn="ctr">
              <a:lnSpc>
                <a:spcPct val="86000"/>
              </a:lnSpc>
              <a:spcBef>
                <a:spcPts val="334"/>
              </a:spcBef>
            </a:pPr>
            <a:r>
              <a:rPr b="0" lang="fr-FR" sz="1400" spc="-1" strike="noStrike">
                <a:solidFill>
                  <a:srgbClr val="ffffff"/>
                </a:solidFill>
                <a:latin typeface="Arial"/>
                <a:ea typeface="DejaVu Sans"/>
              </a:rPr>
              <a:t>Comparaison</a:t>
            </a:r>
            <a:r>
              <a:rPr b="0" lang="fr-FR" sz="1400" spc="-75" strike="noStrike">
                <a:solidFill>
                  <a:srgbClr val="ffffff"/>
                </a:solidFill>
                <a:latin typeface="Arial"/>
                <a:ea typeface="DejaVu Sans"/>
              </a:rPr>
              <a:t> </a:t>
            </a:r>
            <a:r>
              <a:rPr b="0" lang="fr-FR" sz="1400" spc="-26" strike="noStrike">
                <a:solidFill>
                  <a:srgbClr val="ffffff"/>
                </a:solidFill>
                <a:latin typeface="Arial"/>
                <a:ea typeface="DejaVu Sans"/>
              </a:rPr>
              <a:t>des </a:t>
            </a:r>
            <a:r>
              <a:rPr b="0" lang="fr-FR" sz="1400" spc="-1" strike="noStrike">
                <a:solidFill>
                  <a:srgbClr val="ffffff"/>
                </a:solidFill>
                <a:latin typeface="Arial"/>
                <a:ea typeface="DejaVu Sans"/>
              </a:rPr>
              <a:t>modèles</a:t>
            </a:r>
            <a:r>
              <a:rPr b="0" lang="fr-FR" sz="1400" spc="-35" strike="noStrike">
                <a:solidFill>
                  <a:srgbClr val="ffffff"/>
                </a:solidFill>
                <a:latin typeface="Arial"/>
                <a:ea typeface="DejaVu Sans"/>
              </a:rPr>
              <a:t> </a:t>
            </a:r>
            <a:endParaRPr b="0" lang="fr-FR" sz="1400" spc="-1" strike="noStrike">
              <a:solidFill>
                <a:srgbClr val="000000"/>
              </a:solidFill>
              <a:latin typeface="Arial"/>
            </a:endParaRPr>
          </a:p>
        </p:txBody>
      </p:sp>
      <p:grpSp>
        <p:nvGrpSpPr>
          <p:cNvPr id="280" name="object 25"/>
          <p:cNvGrpSpPr/>
          <p:nvPr/>
        </p:nvGrpSpPr>
        <p:grpSpPr>
          <a:xfrm>
            <a:off x="3679200" y="3721320"/>
            <a:ext cx="1654560" cy="286200"/>
            <a:chOff x="3679200" y="3721320"/>
            <a:chExt cx="1654560" cy="286200"/>
          </a:xfrm>
        </p:grpSpPr>
        <p:sp>
          <p:nvSpPr>
            <p:cNvPr id="281" name="object 26"/>
            <p:cNvSpPr/>
            <p:nvPr/>
          </p:nvSpPr>
          <p:spPr>
            <a:xfrm>
              <a:off x="3679200" y="3721320"/>
              <a:ext cx="833400" cy="286200"/>
            </a:xfrm>
            <a:custGeom>
              <a:avLst/>
              <a:gdLst>
                <a:gd name="textAreaLeft" fmla="*/ 0 w 833400"/>
                <a:gd name="textAreaRight" fmla="*/ 835560 w 833400"/>
                <a:gd name="textAreaTop" fmla="*/ 0 h 286200"/>
                <a:gd name="textAreaBottom" fmla="*/ 288360 h 286200"/>
              </a:gdLst>
              <a:ahLst/>
              <a:rect l="textAreaLeft" t="textAreaTop" r="textAreaRight" b="textAreaBottom"/>
              <a:pathLst>
                <a:path w="835660" h="288289">
                  <a:moveTo>
                    <a:pt x="0" y="0"/>
                  </a:moveTo>
                  <a:lnTo>
                    <a:pt x="9778" y="125349"/>
                  </a:lnTo>
                  <a:lnTo>
                    <a:pt x="67310" y="125349"/>
                  </a:lnTo>
                  <a:lnTo>
                    <a:pt x="96681" y="144746"/>
                  </a:lnTo>
                  <a:lnTo>
                    <a:pt x="166564" y="180453"/>
                  </a:lnTo>
                  <a:lnTo>
                    <a:pt x="206639" y="196667"/>
                  </a:lnTo>
                  <a:lnTo>
                    <a:pt x="249846" y="211723"/>
                  </a:lnTo>
                  <a:lnTo>
                    <a:pt x="295968" y="225573"/>
                  </a:lnTo>
                  <a:lnTo>
                    <a:pt x="344788" y="238169"/>
                  </a:lnTo>
                  <a:lnTo>
                    <a:pt x="396087" y="249464"/>
                  </a:lnTo>
                  <a:lnTo>
                    <a:pt x="449648" y="259409"/>
                  </a:lnTo>
                  <a:lnTo>
                    <a:pt x="505253" y="267955"/>
                  </a:lnTo>
                  <a:lnTo>
                    <a:pt x="562684" y="275056"/>
                  </a:lnTo>
                  <a:lnTo>
                    <a:pt x="621724" y="280662"/>
                  </a:lnTo>
                  <a:lnTo>
                    <a:pt x="682156" y="284727"/>
                  </a:lnTo>
                  <a:lnTo>
                    <a:pt x="743761" y="287200"/>
                  </a:lnTo>
                  <a:lnTo>
                    <a:pt x="806323" y="288036"/>
                  </a:lnTo>
                  <a:lnTo>
                    <a:pt x="835406" y="288036"/>
                  </a:lnTo>
                  <a:lnTo>
                    <a:pt x="772844" y="287200"/>
                  </a:lnTo>
                  <a:lnTo>
                    <a:pt x="711239" y="284727"/>
                  </a:lnTo>
                  <a:lnTo>
                    <a:pt x="650807" y="280662"/>
                  </a:lnTo>
                  <a:lnTo>
                    <a:pt x="591767" y="275056"/>
                  </a:lnTo>
                  <a:lnTo>
                    <a:pt x="534336" y="267955"/>
                  </a:lnTo>
                  <a:lnTo>
                    <a:pt x="478731" y="259409"/>
                  </a:lnTo>
                  <a:lnTo>
                    <a:pt x="425170" y="249464"/>
                  </a:lnTo>
                  <a:lnTo>
                    <a:pt x="373871" y="238169"/>
                  </a:lnTo>
                  <a:lnTo>
                    <a:pt x="325051" y="225573"/>
                  </a:lnTo>
                  <a:lnTo>
                    <a:pt x="278929" y="211723"/>
                  </a:lnTo>
                  <a:lnTo>
                    <a:pt x="235722" y="196667"/>
                  </a:lnTo>
                  <a:lnTo>
                    <a:pt x="195647" y="180453"/>
                  </a:lnTo>
                  <a:lnTo>
                    <a:pt x="158922" y="163130"/>
                  </a:lnTo>
                  <a:lnTo>
                    <a:pt x="96392" y="125349"/>
                  </a:lnTo>
                  <a:lnTo>
                    <a:pt x="153797" y="125349"/>
                  </a:lnTo>
                  <a:lnTo>
                    <a:pt x="0" y="0"/>
                  </a:lnTo>
                  <a:close/>
                </a:path>
              </a:pathLst>
            </a:custGeom>
            <a:solidFill>
              <a:srgbClr val="6b7c71"/>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82" name="object 27"/>
            <p:cNvSpPr/>
            <p:nvPr/>
          </p:nvSpPr>
          <p:spPr>
            <a:xfrm>
              <a:off x="4500000" y="3721320"/>
              <a:ext cx="833400" cy="286200"/>
            </a:xfrm>
            <a:custGeom>
              <a:avLst/>
              <a:gdLst>
                <a:gd name="textAreaLeft" fmla="*/ 0 w 833400"/>
                <a:gd name="textAreaRight" fmla="*/ 835560 w 833400"/>
                <a:gd name="textAreaTop" fmla="*/ 0 h 286200"/>
                <a:gd name="textAreaBottom" fmla="*/ 288360 h 286200"/>
              </a:gdLst>
              <a:ahLst/>
              <a:rect l="textAreaLeft" t="textAreaTop" r="textAreaRight" b="textAreaBottom"/>
              <a:pathLst>
                <a:path w="835660" h="288289">
                  <a:moveTo>
                    <a:pt x="835279" y="0"/>
                  </a:moveTo>
                  <a:lnTo>
                    <a:pt x="806323" y="0"/>
                  </a:lnTo>
                  <a:lnTo>
                    <a:pt x="803380" y="24550"/>
                  </a:lnTo>
                  <a:lnTo>
                    <a:pt x="794711" y="48535"/>
                  </a:lnTo>
                  <a:lnTo>
                    <a:pt x="761138" y="94470"/>
                  </a:lnTo>
                  <a:lnTo>
                    <a:pt x="707491" y="137132"/>
                  </a:lnTo>
                  <a:lnTo>
                    <a:pt x="673731" y="157024"/>
                  </a:lnTo>
                  <a:lnTo>
                    <a:pt x="635661" y="175845"/>
                  </a:lnTo>
                  <a:lnTo>
                    <a:pt x="593517" y="193509"/>
                  </a:lnTo>
                  <a:lnTo>
                    <a:pt x="547536" y="209934"/>
                  </a:lnTo>
                  <a:lnTo>
                    <a:pt x="497954" y="225034"/>
                  </a:lnTo>
                  <a:lnTo>
                    <a:pt x="445007" y="238725"/>
                  </a:lnTo>
                  <a:lnTo>
                    <a:pt x="388931" y="250924"/>
                  </a:lnTo>
                  <a:lnTo>
                    <a:pt x="329963" y="261544"/>
                  </a:lnTo>
                  <a:lnTo>
                    <a:pt x="268338" y="270503"/>
                  </a:lnTo>
                  <a:lnTo>
                    <a:pt x="204294" y="277716"/>
                  </a:lnTo>
                  <a:lnTo>
                    <a:pt x="138065" y="283099"/>
                  </a:lnTo>
                  <a:lnTo>
                    <a:pt x="69888" y="286567"/>
                  </a:lnTo>
                  <a:lnTo>
                    <a:pt x="0" y="288036"/>
                  </a:lnTo>
                  <a:lnTo>
                    <a:pt x="81789" y="287080"/>
                  </a:lnTo>
                  <a:lnTo>
                    <a:pt x="147603" y="284264"/>
                  </a:lnTo>
                  <a:lnTo>
                    <a:pt x="211708" y="279660"/>
                  </a:lnTo>
                  <a:lnTo>
                    <a:pt x="273894" y="273344"/>
                  </a:lnTo>
                  <a:lnTo>
                    <a:pt x="333948" y="265390"/>
                  </a:lnTo>
                  <a:lnTo>
                    <a:pt x="391659" y="255871"/>
                  </a:lnTo>
                  <a:lnTo>
                    <a:pt x="446817" y="244863"/>
                  </a:lnTo>
                  <a:lnTo>
                    <a:pt x="499209" y="232440"/>
                  </a:lnTo>
                  <a:lnTo>
                    <a:pt x="548624" y="218675"/>
                  </a:lnTo>
                  <a:lnTo>
                    <a:pt x="594852" y="203644"/>
                  </a:lnTo>
                  <a:lnTo>
                    <a:pt x="637679" y="187420"/>
                  </a:lnTo>
                  <a:lnTo>
                    <a:pt x="676896" y="170078"/>
                  </a:lnTo>
                  <a:lnTo>
                    <a:pt x="712291" y="151692"/>
                  </a:lnTo>
                  <a:lnTo>
                    <a:pt x="770768" y="112085"/>
                  </a:lnTo>
                  <a:lnTo>
                    <a:pt x="811421" y="69194"/>
                  </a:lnTo>
                  <a:lnTo>
                    <a:pt x="832557" y="23613"/>
                  </a:lnTo>
                  <a:lnTo>
                    <a:pt x="835279" y="0"/>
                  </a:lnTo>
                  <a:close/>
                </a:path>
              </a:pathLst>
            </a:custGeom>
            <a:solidFill>
              <a:srgbClr val="55635c"/>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83" name="object 28"/>
            <p:cNvSpPr/>
            <p:nvPr/>
          </p:nvSpPr>
          <p:spPr>
            <a:xfrm>
              <a:off x="3679200" y="3721320"/>
              <a:ext cx="1654560" cy="286200"/>
            </a:xfrm>
            <a:custGeom>
              <a:avLst/>
              <a:gdLst>
                <a:gd name="textAreaLeft" fmla="*/ 0 w 1654560"/>
                <a:gd name="textAreaRight" fmla="*/ 1656720 w 1654560"/>
                <a:gd name="textAreaTop" fmla="*/ 0 h 286200"/>
                <a:gd name="textAreaBottom" fmla="*/ 288360 h 286200"/>
              </a:gdLst>
              <a:ahLst/>
              <a:rect l="textAreaLeft" t="textAreaTop" r="textAreaRight" b="textAreaBottom"/>
              <a:pathLst>
                <a:path w="1656714" h="288289">
                  <a:moveTo>
                    <a:pt x="820927" y="288036"/>
                  </a:moveTo>
                  <a:lnTo>
                    <a:pt x="890816" y="286567"/>
                  </a:lnTo>
                  <a:lnTo>
                    <a:pt x="958993" y="283099"/>
                  </a:lnTo>
                  <a:lnTo>
                    <a:pt x="1025222" y="277716"/>
                  </a:lnTo>
                  <a:lnTo>
                    <a:pt x="1089266" y="270503"/>
                  </a:lnTo>
                  <a:lnTo>
                    <a:pt x="1150891" y="261544"/>
                  </a:lnTo>
                  <a:lnTo>
                    <a:pt x="1209859" y="250924"/>
                  </a:lnTo>
                  <a:lnTo>
                    <a:pt x="1265935" y="238725"/>
                  </a:lnTo>
                  <a:lnTo>
                    <a:pt x="1318882" y="225034"/>
                  </a:lnTo>
                  <a:lnTo>
                    <a:pt x="1368464" y="209934"/>
                  </a:lnTo>
                  <a:lnTo>
                    <a:pt x="1414445" y="193509"/>
                  </a:lnTo>
                  <a:lnTo>
                    <a:pt x="1456589" y="175845"/>
                  </a:lnTo>
                  <a:lnTo>
                    <a:pt x="1494659" y="157024"/>
                  </a:lnTo>
                  <a:lnTo>
                    <a:pt x="1528419" y="137132"/>
                  </a:lnTo>
                  <a:lnTo>
                    <a:pt x="1582066" y="94470"/>
                  </a:lnTo>
                  <a:lnTo>
                    <a:pt x="1615639" y="48535"/>
                  </a:lnTo>
                  <a:lnTo>
                    <a:pt x="1627251" y="0"/>
                  </a:lnTo>
                  <a:lnTo>
                    <a:pt x="1656207" y="0"/>
                  </a:lnTo>
                  <a:lnTo>
                    <a:pt x="1645462" y="46702"/>
                  </a:lnTo>
                  <a:lnTo>
                    <a:pt x="1614356" y="91013"/>
                  </a:lnTo>
                  <a:lnTo>
                    <a:pt x="1564580" y="132336"/>
                  </a:lnTo>
                  <a:lnTo>
                    <a:pt x="1497824" y="170078"/>
                  </a:lnTo>
                  <a:lnTo>
                    <a:pt x="1458607" y="187420"/>
                  </a:lnTo>
                  <a:lnTo>
                    <a:pt x="1415780" y="203644"/>
                  </a:lnTo>
                  <a:lnTo>
                    <a:pt x="1369552" y="218675"/>
                  </a:lnTo>
                  <a:lnTo>
                    <a:pt x="1320137" y="232440"/>
                  </a:lnTo>
                  <a:lnTo>
                    <a:pt x="1267745" y="244863"/>
                  </a:lnTo>
                  <a:lnTo>
                    <a:pt x="1212587" y="255871"/>
                  </a:lnTo>
                  <a:lnTo>
                    <a:pt x="1154876" y="265390"/>
                  </a:lnTo>
                  <a:lnTo>
                    <a:pt x="1094822" y="273344"/>
                  </a:lnTo>
                  <a:lnTo>
                    <a:pt x="1032636" y="279660"/>
                  </a:lnTo>
                  <a:lnTo>
                    <a:pt x="968531" y="284264"/>
                  </a:lnTo>
                  <a:lnTo>
                    <a:pt x="902717" y="287080"/>
                  </a:lnTo>
                  <a:lnTo>
                    <a:pt x="835406" y="288036"/>
                  </a:lnTo>
                  <a:lnTo>
                    <a:pt x="806323" y="288036"/>
                  </a:lnTo>
                  <a:lnTo>
                    <a:pt x="743761" y="287200"/>
                  </a:lnTo>
                  <a:lnTo>
                    <a:pt x="682156" y="284727"/>
                  </a:lnTo>
                  <a:lnTo>
                    <a:pt x="621724" y="280662"/>
                  </a:lnTo>
                  <a:lnTo>
                    <a:pt x="562684" y="275056"/>
                  </a:lnTo>
                  <a:lnTo>
                    <a:pt x="505253" y="267955"/>
                  </a:lnTo>
                  <a:lnTo>
                    <a:pt x="449648" y="259409"/>
                  </a:lnTo>
                  <a:lnTo>
                    <a:pt x="396087" y="249464"/>
                  </a:lnTo>
                  <a:lnTo>
                    <a:pt x="344788" y="238169"/>
                  </a:lnTo>
                  <a:lnTo>
                    <a:pt x="295968" y="225573"/>
                  </a:lnTo>
                  <a:lnTo>
                    <a:pt x="249846" y="211723"/>
                  </a:lnTo>
                  <a:lnTo>
                    <a:pt x="206639" y="196667"/>
                  </a:lnTo>
                  <a:lnTo>
                    <a:pt x="166564" y="180453"/>
                  </a:lnTo>
                  <a:lnTo>
                    <a:pt x="129839" y="163130"/>
                  </a:lnTo>
                  <a:lnTo>
                    <a:pt x="67310" y="125349"/>
                  </a:lnTo>
                  <a:lnTo>
                    <a:pt x="9778" y="125349"/>
                  </a:lnTo>
                  <a:lnTo>
                    <a:pt x="0" y="0"/>
                  </a:lnTo>
                  <a:lnTo>
                    <a:pt x="153797" y="125349"/>
                  </a:lnTo>
                  <a:lnTo>
                    <a:pt x="96392" y="125349"/>
                  </a:lnTo>
                  <a:lnTo>
                    <a:pt x="125764" y="144746"/>
                  </a:lnTo>
                  <a:lnTo>
                    <a:pt x="195647" y="180453"/>
                  </a:lnTo>
                  <a:lnTo>
                    <a:pt x="235722" y="196667"/>
                  </a:lnTo>
                  <a:lnTo>
                    <a:pt x="278929" y="211723"/>
                  </a:lnTo>
                  <a:lnTo>
                    <a:pt x="325051" y="225573"/>
                  </a:lnTo>
                  <a:lnTo>
                    <a:pt x="373871" y="238169"/>
                  </a:lnTo>
                  <a:lnTo>
                    <a:pt x="425170" y="249464"/>
                  </a:lnTo>
                  <a:lnTo>
                    <a:pt x="478731" y="259409"/>
                  </a:lnTo>
                  <a:lnTo>
                    <a:pt x="534336" y="267955"/>
                  </a:lnTo>
                  <a:lnTo>
                    <a:pt x="591767" y="275056"/>
                  </a:lnTo>
                  <a:lnTo>
                    <a:pt x="650807" y="280662"/>
                  </a:lnTo>
                  <a:lnTo>
                    <a:pt x="711239" y="284727"/>
                  </a:lnTo>
                  <a:lnTo>
                    <a:pt x="772844" y="287200"/>
                  </a:lnTo>
                  <a:lnTo>
                    <a:pt x="835406" y="288036"/>
                  </a:lnTo>
                </a:path>
              </a:pathLst>
            </a:custGeom>
            <a:noFill/>
            <a:ln w="26424">
              <a:solidFill>
                <a:srgbClr val="6b766e"/>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84" name="object 29"/>
          <p:cNvSpPr/>
          <p:nvPr/>
        </p:nvSpPr>
        <p:spPr>
          <a:xfrm>
            <a:off x="3745080" y="4038840"/>
            <a:ext cx="1419480" cy="498600"/>
          </a:xfrm>
          <a:prstGeom prst="rect">
            <a:avLst/>
          </a:prstGeom>
          <a:noFill/>
          <a:ln w="0">
            <a:noFill/>
          </a:ln>
        </p:spPr>
        <p:style>
          <a:lnRef idx="0"/>
          <a:fillRef idx="0"/>
          <a:effectRef idx="0"/>
          <a:fontRef idx="minor"/>
        </p:style>
        <p:txBody>
          <a:bodyPr lIns="0" rIns="0" tIns="12240" bIns="0" anchor="t">
            <a:spAutoFit/>
          </a:bodyPr>
          <a:p>
            <a:pPr>
              <a:lnSpc>
                <a:spcPct val="100000"/>
              </a:lnSpc>
              <a:spcBef>
                <a:spcPts val="96"/>
              </a:spcBef>
              <a:tabLst>
                <a:tab algn="l" pos="0"/>
              </a:tabLst>
            </a:pPr>
            <a:r>
              <a:rPr b="0" lang="fr-FR" sz="1600" spc="-12" strike="noStrike">
                <a:solidFill>
                  <a:srgbClr val="46524b"/>
                </a:solidFill>
                <a:latin typeface="Arial"/>
                <a:ea typeface="DejaVu Sans"/>
              </a:rPr>
              <a:t>Affinage </a:t>
            </a:r>
            <a:r>
              <a:rPr b="0" lang="fr-FR" sz="1600" spc="-1" strike="noStrike">
                <a:solidFill>
                  <a:srgbClr val="46524b"/>
                </a:solidFill>
                <a:latin typeface="Arial"/>
                <a:ea typeface="DejaVu Sans"/>
              </a:rPr>
              <a:t>des</a:t>
            </a:r>
            <a:r>
              <a:rPr b="0" lang="fr-FR" sz="1600" spc="-35" strike="noStrike">
                <a:solidFill>
                  <a:srgbClr val="46524b"/>
                </a:solidFill>
                <a:latin typeface="Arial"/>
                <a:ea typeface="DejaVu Sans"/>
              </a:rPr>
              <a:t> </a:t>
            </a:r>
            <a:r>
              <a:rPr b="0" lang="fr-FR" sz="1600" spc="-12" strike="noStrike">
                <a:solidFill>
                  <a:srgbClr val="46524b"/>
                </a:solidFill>
                <a:latin typeface="Arial"/>
                <a:ea typeface="DejaVu Sans"/>
              </a:rPr>
              <a:t>paramètres</a:t>
            </a:r>
            <a:endParaRPr b="0" lang="fr-FR" sz="1600" spc="-1" strike="noStrike">
              <a:solidFill>
                <a:srgbClr val="000000"/>
              </a:solidFill>
              <a:latin typeface="Arial"/>
            </a:endParaRPr>
          </a:p>
        </p:txBody>
      </p:sp>
      <p:sp>
        <p:nvSpPr>
          <p:cNvPr id="285" name="object 30"/>
          <p:cNvSpPr/>
          <p:nvPr/>
        </p:nvSpPr>
        <p:spPr>
          <a:xfrm>
            <a:off x="2359440" y="1300320"/>
            <a:ext cx="2745360" cy="286560"/>
          </a:xfrm>
          <a:prstGeom prst="rect">
            <a:avLst/>
          </a:prstGeom>
          <a:noFill/>
          <a:ln w="0">
            <a:noFill/>
          </a:ln>
        </p:spPr>
        <p:style>
          <a:lnRef idx="0"/>
          <a:fillRef idx="0"/>
          <a:effectRef idx="0"/>
          <a:fontRef idx="minor"/>
        </p:style>
        <p:txBody>
          <a:bodyPr lIns="0" rIns="0" tIns="12600" bIns="0" anchor="t">
            <a:spAutoFit/>
          </a:bodyPr>
          <a:p>
            <a:pPr>
              <a:lnSpc>
                <a:spcPct val="100000"/>
              </a:lnSpc>
              <a:spcBef>
                <a:spcPts val="99"/>
              </a:spcBef>
            </a:pPr>
            <a:r>
              <a:rPr b="0" lang="fr-FR" sz="1800" spc="-1" strike="noStrike">
                <a:solidFill>
                  <a:srgbClr val="46524b"/>
                </a:solidFill>
                <a:latin typeface="Arial"/>
                <a:ea typeface="DejaVu Sans"/>
              </a:rPr>
              <a:t>Pour</a:t>
            </a:r>
            <a:r>
              <a:rPr b="0" lang="fr-FR" sz="1800" spc="-21" strike="noStrike">
                <a:solidFill>
                  <a:srgbClr val="46524b"/>
                </a:solidFill>
                <a:latin typeface="Arial"/>
                <a:ea typeface="DejaVu Sans"/>
              </a:rPr>
              <a:t> </a:t>
            </a:r>
            <a:r>
              <a:rPr b="0" lang="fr-FR" sz="1800" spc="-1" strike="noStrike">
                <a:solidFill>
                  <a:srgbClr val="46524b"/>
                </a:solidFill>
                <a:latin typeface="Arial"/>
                <a:ea typeface="DejaVu Sans"/>
              </a:rPr>
              <a:t>chaque algorithme </a:t>
            </a:r>
            <a:r>
              <a:rPr b="0" lang="fr-FR" sz="1800" spc="-26" strike="noStrike">
                <a:solidFill>
                  <a:srgbClr val="46524b"/>
                </a:solidFill>
                <a:latin typeface="Arial"/>
                <a:ea typeface="DejaVu Sans"/>
              </a:rPr>
              <a:t>(*)</a:t>
            </a:r>
            <a:endParaRPr b="0" lang="fr-FR" sz="1800" spc="-1" strike="noStrike">
              <a:solidFill>
                <a:srgbClr val="000000"/>
              </a:solidFill>
              <a:latin typeface="Arial"/>
            </a:endParaRPr>
          </a:p>
        </p:txBody>
      </p:sp>
      <p:sp>
        <p:nvSpPr>
          <p:cNvPr id="286" name="object 31"/>
          <p:cNvSpPr/>
          <p:nvPr/>
        </p:nvSpPr>
        <p:spPr>
          <a:xfrm>
            <a:off x="474480" y="5047200"/>
            <a:ext cx="726516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i="1" lang="fr-FR" sz="1200" spc="-1" strike="noStrike">
                <a:solidFill>
                  <a:srgbClr val="292934"/>
                </a:solidFill>
                <a:latin typeface="Arial"/>
                <a:ea typeface="DejaVu Sans"/>
              </a:rPr>
              <a:t>(*)</a:t>
            </a:r>
            <a:r>
              <a:rPr b="0" i="1" lang="fr-FR" sz="1200" spc="-35" strike="noStrike">
                <a:solidFill>
                  <a:srgbClr val="292934"/>
                </a:solidFill>
                <a:latin typeface="Arial"/>
                <a:ea typeface="DejaVu Sans"/>
              </a:rPr>
              <a:t> </a:t>
            </a:r>
            <a:r>
              <a:rPr b="0" i="1" lang="fr-FR" sz="1200" spc="-1" strike="noStrike">
                <a:solidFill>
                  <a:srgbClr val="292934"/>
                </a:solidFill>
                <a:latin typeface="Arial"/>
                <a:ea typeface="DejaVu Sans"/>
              </a:rPr>
              <a:t>Modèles</a:t>
            </a:r>
            <a:r>
              <a:rPr b="0" i="1" lang="fr-FR" sz="1200" spc="-55" strike="noStrike">
                <a:solidFill>
                  <a:srgbClr val="292934"/>
                </a:solidFill>
                <a:latin typeface="Arial"/>
                <a:ea typeface="DejaVu Sans"/>
              </a:rPr>
              <a:t> </a:t>
            </a:r>
            <a:r>
              <a:rPr b="0" i="1" lang="fr-FR" sz="1200" spc="-1" strike="noStrike">
                <a:solidFill>
                  <a:srgbClr val="292934"/>
                </a:solidFill>
                <a:latin typeface="Arial"/>
                <a:ea typeface="DejaVu Sans"/>
              </a:rPr>
              <a:t>entraînés</a:t>
            </a:r>
            <a:r>
              <a:rPr b="0" i="1" lang="fr-FR" sz="1200" spc="-55"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7" strike="noStrike">
                <a:solidFill>
                  <a:srgbClr val="292934"/>
                </a:solidFill>
                <a:latin typeface="Arial"/>
                <a:ea typeface="DejaVu Sans"/>
              </a:rPr>
              <a:t> </a:t>
            </a:r>
            <a:r>
              <a:rPr b="0" i="1" lang="fr-FR" sz="1200" spc="-1" strike="noStrike">
                <a:solidFill>
                  <a:srgbClr val="292934"/>
                </a:solidFill>
                <a:latin typeface="Arial"/>
                <a:ea typeface="DejaVu Sans"/>
              </a:rPr>
              <a:t>Elastic</a:t>
            </a:r>
            <a:r>
              <a:rPr b="0" i="1" lang="fr-FR" sz="1200" spc="-46" strike="noStrike">
                <a:solidFill>
                  <a:srgbClr val="292934"/>
                </a:solidFill>
                <a:latin typeface="Arial"/>
                <a:ea typeface="DejaVu Sans"/>
              </a:rPr>
              <a:t> </a:t>
            </a:r>
            <a:r>
              <a:rPr b="0" i="1" lang="fr-FR" sz="1200" spc="-1" strike="noStrike">
                <a:solidFill>
                  <a:srgbClr val="292934"/>
                </a:solidFill>
                <a:latin typeface="Arial"/>
                <a:ea typeface="DejaVu Sans"/>
              </a:rPr>
              <a:t>Net</a:t>
            </a:r>
            <a:r>
              <a:rPr b="0" i="1" lang="fr-FR" sz="1200" spc="-26"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21" strike="noStrike">
                <a:solidFill>
                  <a:srgbClr val="292934"/>
                </a:solidFill>
                <a:latin typeface="Arial"/>
                <a:ea typeface="DejaVu Sans"/>
              </a:rPr>
              <a:t> </a:t>
            </a:r>
            <a:r>
              <a:rPr b="0" i="1" lang="fr-FR" sz="1200" spc="-1" strike="noStrike">
                <a:solidFill>
                  <a:srgbClr val="292934"/>
                </a:solidFill>
                <a:latin typeface="Arial"/>
                <a:ea typeface="DejaVu Sans"/>
              </a:rPr>
              <a:t>SVR</a:t>
            </a:r>
            <a:r>
              <a:rPr b="0" i="1" lang="fr-FR" sz="1200" spc="-35"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12" strike="noStrike">
                <a:solidFill>
                  <a:srgbClr val="292934"/>
                </a:solidFill>
                <a:latin typeface="Arial"/>
                <a:ea typeface="DejaVu Sans"/>
              </a:rPr>
              <a:t> </a:t>
            </a:r>
            <a:r>
              <a:rPr b="0" i="1" lang="fr-FR" sz="1200" spc="-1" strike="noStrike">
                <a:solidFill>
                  <a:srgbClr val="292934"/>
                </a:solidFill>
                <a:latin typeface="Arial"/>
                <a:ea typeface="DejaVu Sans"/>
              </a:rPr>
              <a:t>Random</a:t>
            </a:r>
            <a:r>
              <a:rPr b="0" i="1" lang="fr-FR" sz="1200" spc="-52" strike="noStrike">
                <a:solidFill>
                  <a:srgbClr val="292934"/>
                </a:solidFill>
                <a:latin typeface="Arial"/>
                <a:ea typeface="DejaVu Sans"/>
              </a:rPr>
              <a:t> </a:t>
            </a:r>
            <a:r>
              <a:rPr b="0" i="1" lang="fr-FR" sz="1200" spc="-1" strike="noStrike">
                <a:solidFill>
                  <a:srgbClr val="292934"/>
                </a:solidFill>
                <a:latin typeface="Arial"/>
                <a:ea typeface="DejaVu Sans"/>
              </a:rPr>
              <a:t>Forest</a:t>
            </a:r>
            <a:r>
              <a:rPr b="0" i="1" lang="fr-FR" sz="1200" spc="-32" strike="noStrike">
                <a:solidFill>
                  <a:srgbClr val="292934"/>
                </a:solidFill>
                <a:latin typeface="Arial"/>
                <a:ea typeface="DejaVu Sans"/>
              </a:rPr>
              <a:t> </a:t>
            </a:r>
            <a:r>
              <a:rPr b="0" i="1" lang="fr-FR" sz="1200" spc="-1" strike="noStrike">
                <a:solidFill>
                  <a:srgbClr val="292934"/>
                </a:solidFill>
                <a:latin typeface="Arial"/>
                <a:ea typeface="DejaVu Sans"/>
              </a:rPr>
              <a:t>Regressor</a:t>
            </a:r>
            <a:r>
              <a:rPr b="0" i="1" lang="fr-FR" sz="1200" spc="-52"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32" strike="noStrike">
                <a:solidFill>
                  <a:srgbClr val="292934"/>
                </a:solidFill>
                <a:latin typeface="Arial"/>
                <a:ea typeface="DejaVu Sans"/>
              </a:rPr>
              <a:t> </a:t>
            </a:r>
            <a:r>
              <a:rPr b="0" i="1" lang="fr-FR" sz="1200" spc="-12" strike="noStrike">
                <a:solidFill>
                  <a:srgbClr val="292934"/>
                </a:solidFill>
                <a:latin typeface="Arial"/>
                <a:ea typeface="DejaVu Sans"/>
              </a:rPr>
              <a:t>XGBoost</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536040" y="525960"/>
            <a:ext cx="8462880" cy="122976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65" strike="noStrike">
                <a:solidFill>
                  <a:srgbClr val="d2523b"/>
                </a:solidFill>
                <a:latin typeface="Arial"/>
              </a:rPr>
              <a:t> </a:t>
            </a:r>
            <a:r>
              <a:rPr b="0" lang="fr-FR" sz="4000" spc="-1" strike="noStrike">
                <a:solidFill>
                  <a:srgbClr val="d2523b"/>
                </a:solidFill>
                <a:latin typeface="Arial"/>
              </a:rPr>
              <a:t>:</a:t>
            </a:r>
            <a:r>
              <a:rPr b="0" lang="fr-FR" sz="4000" spc="-177" strike="noStrike">
                <a:solidFill>
                  <a:srgbClr val="d2523b"/>
                </a:solidFill>
                <a:latin typeface="Arial"/>
              </a:rPr>
              <a:t> </a:t>
            </a:r>
            <a:r>
              <a:rPr b="0" lang="fr-FR" sz="4000" spc="-52" strike="noStrike">
                <a:solidFill>
                  <a:srgbClr val="d2523b"/>
                </a:solidFill>
                <a:latin typeface="Arial"/>
              </a:rPr>
              <a:t>paramètres</a:t>
            </a:r>
            <a:endParaRPr b="0" lang="fr-FR" sz="4000" spc="-1" strike="noStrike">
              <a:solidFill>
                <a:srgbClr val="000000"/>
              </a:solidFill>
              <a:latin typeface="Arial"/>
            </a:endParaRPr>
          </a:p>
        </p:txBody>
      </p:sp>
      <p:sp>
        <p:nvSpPr>
          <p:cNvPr id="288" name="object 3"/>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13</a:t>
            </a:r>
            <a:endParaRPr b="0" lang="fr-FR" sz="1400" spc="-1" strike="noStrike">
              <a:solidFill>
                <a:srgbClr val="000000"/>
              </a:solidFill>
              <a:latin typeface="Arial"/>
            </a:endParaRPr>
          </a:p>
        </p:txBody>
      </p:sp>
      <p:graphicFrame>
        <p:nvGraphicFramePr>
          <p:cNvPr id="289" name="object 4"/>
          <p:cNvGraphicFramePr/>
          <p:nvPr/>
        </p:nvGraphicFramePr>
        <p:xfrm>
          <a:off x="101160" y="1410480"/>
          <a:ext cx="8711640" cy="3534840"/>
        </p:xfrm>
        <a:graphic>
          <a:graphicData uri="http://schemas.openxmlformats.org/drawingml/2006/table">
            <a:tbl>
              <a:tblPr/>
              <a:tblGrid>
                <a:gridCol w="2178000"/>
                <a:gridCol w="2178000"/>
                <a:gridCol w="2178000"/>
                <a:gridCol w="2178000"/>
              </a:tblGrid>
              <a:tr h="640440">
                <a:tc>
                  <a:txBody>
                    <a:bodyPr anchor="t">
                      <a:noAutofit/>
                    </a:bodyPr>
                    <a:p>
                      <a:pPr algn="ctr">
                        <a:lnSpc>
                          <a:spcPct val="100000"/>
                        </a:lnSpc>
                        <a:spcBef>
                          <a:spcPts val="315"/>
                        </a:spcBef>
                      </a:pPr>
                      <a:r>
                        <a:rPr b="1" lang="fr-FR" sz="1800" spc="-1" strike="noStrike">
                          <a:solidFill>
                            <a:srgbClr val="ffffff"/>
                          </a:solidFill>
                          <a:latin typeface="Arial"/>
                        </a:rPr>
                        <a:t>Elastic</a:t>
                      </a:r>
                      <a:r>
                        <a:rPr b="1" lang="fr-FR" sz="1800" spc="-15" strike="noStrike">
                          <a:solidFill>
                            <a:srgbClr val="ffffff"/>
                          </a:solidFill>
                          <a:latin typeface="Arial"/>
                        </a:rPr>
                        <a:t> </a:t>
                      </a:r>
                      <a:r>
                        <a:rPr b="1" lang="fr-FR" sz="1800" spc="-26" strike="noStrike">
                          <a:solidFill>
                            <a:srgbClr val="ffffff"/>
                          </a:solidFill>
                          <a:latin typeface="Arial"/>
                        </a:rPr>
                        <a:t>Net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c>
                  <a:txBody>
                    <a:bodyPr anchor="t">
                      <a:noAutofit/>
                    </a:bodyPr>
                    <a:p>
                      <a:pPr marL="720" algn="ctr">
                        <a:lnSpc>
                          <a:spcPct val="100000"/>
                        </a:lnSpc>
                        <a:spcBef>
                          <a:spcPts val="315"/>
                        </a:spcBef>
                      </a:pPr>
                      <a:r>
                        <a:rPr b="1" lang="fr-FR" sz="1800" spc="-26" strike="noStrike">
                          <a:solidFill>
                            <a:srgbClr val="ffffff"/>
                          </a:solidFill>
                          <a:latin typeface="Arial"/>
                        </a:rPr>
                        <a:t>SVR</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c>
                  <a:txBody>
                    <a:bodyPr anchor="t">
                      <a:noAutofit/>
                    </a:bodyPr>
                    <a:p>
                      <a:pPr marL="720" algn="ctr">
                        <a:lnSpc>
                          <a:spcPct val="100000"/>
                        </a:lnSpc>
                        <a:spcBef>
                          <a:spcPts val="315"/>
                        </a:spcBef>
                      </a:pPr>
                      <a:r>
                        <a:rPr b="1" lang="fr-FR" sz="1800" spc="-12" strike="noStrike">
                          <a:solidFill>
                            <a:srgbClr val="ffffff"/>
                          </a:solidFill>
                          <a:latin typeface="Arial"/>
                        </a:rPr>
                        <a:t>XGBoost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c>
                  <a:txBody>
                    <a:bodyPr anchor="t">
                      <a:noAutofit/>
                    </a:bodyPr>
                    <a:p>
                      <a:pPr marL="1440" algn="ctr">
                        <a:lnSpc>
                          <a:spcPct val="100000"/>
                        </a:lnSpc>
                        <a:spcBef>
                          <a:spcPts val="315"/>
                        </a:spcBef>
                      </a:pPr>
                      <a:r>
                        <a:rPr b="1" lang="fr-FR" sz="1800" spc="-1" strike="noStrike">
                          <a:solidFill>
                            <a:srgbClr val="ffffff"/>
                          </a:solidFill>
                          <a:latin typeface="Arial"/>
                        </a:rPr>
                        <a:t>Random</a:t>
                      </a:r>
                      <a:r>
                        <a:rPr b="1" lang="fr-FR" sz="1800" spc="-15" strike="noStrike">
                          <a:solidFill>
                            <a:srgbClr val="ffffff"/>
                          </a:solidFill>
                          <a:latin typeface="Arial"/>
                        </a:rPr>
                        <a:t> </a:t>
                      </a:r>
                      <a:r>
                        <a:rPr b="1" lang="fr-FR" sz="1800" spc="-12" strike="noStrike">
                          <a:solidFill>
                            <a:srgbClr val="ffffff"/>
                          </a:solidFill>
                          <a:latin typeface="Arial"/>
                        </a:rPr>
                        <a:t>Forest</a:t>
                      </a:r>
                      <a:endParaRPr b="0" lang="fr-FR" sz="1800" spc="-1" strike="noStrike">
                        <a:solidFill>
                          <a:srgbClr val="000000"/>
                        </a:solidFill>
                        <a:latin typeface="Arial"/>
                      </a:endParaRPr>
                    </a:p>
                    <a:p>
                      <a:pPr marL="2520" algn="ctr">
                        <a:lnSpc>
                          <a:spcPct val="100000"/>
                        </a:lnSpc>
                      </a:pPr>
                      <a:r>
                        <a:rPr b="1" lang="fr-FR" sz="1800" spc="-12" strike="noStrike">
                          <a:solidFill>
                            <a:srgbClr val="ffffff"/>
                          </a:solidFill>
                          <a:latin typeface="Arial"/>
                        </a:rPr>
                        <a:t>Regressor</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r>
              <a:tr h="365400">
                <a:tc>
                  <a:txBody>
                    <a:bodyPr anchor="t">
                      <a:noAutofit/>
                    </a:bodyPr>
                    <a:p>
                      <a:pPr algn="ctr">
                        <a:lnSpc>
                          <a:spcPts val="2154"/>
                        </a:lnSpc>
                        <a:spcBef>
                          <a:spcPts val="315"/>
                        </a:spcBef>
                      </a:pPr>
                      <a:r>
                        <a:rPr b="0" lang="fr-FR" sz="1800" spc="-1" strike="noStrike">
                          <a:solidFill>
                            <a:srgbClr val="292934"/>
                          </a:solidFill>
                          <a:latin typeface="Arial"/>
                        </a:rPr>
                        <a:t>Alpha : </a:t>
                      </a:r>
                      <a:r>
                        <a:rPr b="0" lang="fr-FR" sz="1800" spc="-12" strike="noStrike">
                          <a:solidFill>
                            <a:srgbClr val="292934"/>
                          </a:solidFill>
                          <a:latin typeface="Arial"/>
                        </a:rPr>
                        <a:t>[10</a:t>
                      </a:r>
                      <a:r>
                        <a:rPr b="0" lang="fr-FR" sz="1800" spc="-15" strike="noStrike" baseline="25000">
                          <a:solidFill>
                            <a:srgbClr val="292934"/>
                          </a:solidFill>
                          <a:latin typeface="Arial"/>
                        </a:rPr>
                        <a:t>-</a:t>
                      </a:r>
                      <a:r>
                        <a:rPr b="0" lang="fr-FR" sz="1800" spc="-1" strike="noStrike" baseline="25000">
                          <a:solidFill>
                            <a:srgbClr val="292934"/>
                          </a:solidFill>
                          <a:latin typeface="Arial"/>
                        </a:rPr>
                        <a:t>4</a:t>
                      </a:r>
                      <a:r>
                        <a:rPr b="0" lang="fr-FR" sz="1800" spc="-1" strike="noStrike">
                          <a:solidFill>
                            <a:srgbClr val="292934"/>
                          </a:solidFill>
                          <a:latin typeface="Arial"/>
                        </a:rPr>
                        <a:t>, </a:t>
                      </a:r>
                      <a:r>
                        <a:rPr b="0" lang="fr-FR" sz="1800" spc="-21" strike="noStrike">
                          <a:solidFill>
                            <a:srgbClr val="00af50"/>
                          </a:solidFill>
                          <a:latin typeface="Arial"/>
                        </a:rPr>
                        <a:t>10</a:t>
                      </a:r>
                      <a:r>
                        <a:rPr b="0" lang="fr-FR" sz="1800" spc="-32" strike="noStrike" baseline="25000">
                          <a:solidFill>
                            <a:srgbClr val="00af50"/>
                          </a:solidFill>
                          <a:latin typeface="Arial"/>
                        </a:rPr>
                        <a:t>-</a:t>
                      </a:r>
                      <a:r>
                        <a:rPr b="0" lang="fr-FR" sz="1800" spc="-38" strike="noStrike" baseline="25000">
                          <a:solidFill>
                            <a:srgbClr val="00af50"/>
                          </a:solidFill>
                          <a:latin typeface="Arial"/>
                        </a:rPr>
                        <a:t>3</a:t>
                      </a:r>
                      <a:r>
                        <a:rPr b="0" lang="fr-FR" sz="1800" spc="-26"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c>
                  <a:txBody>
                    <a:bodyPr anchor="t">
                      <a:noAutofit/>
                    </a:bodyPr>
                    <a:p>
                      <a:pPr algn="ctr">
                        <a:lnSpc>
                          <a:spcPts val="2154"/>
                        </a:lnSpc>
                        <a:spcBef>
                          <a:spcPts val="315"/>
                        </a:spcBef>
                      </a:pPr>
                      <a:r>
                        <a:rPr b="0" lang="fr-FR" sz="1800" spc="-1" strike="noStrike">
                          <a:solidFill>
                            <a:srgbClr val="292934"/>
                          </a:solidFill>
                          <a:latin typeface="Arial"/>
                        </a:rPr>
                        <a:t>Gamma :</a:t>
                      </a:r>
                      <a:r>
                        <a:rPr b="0" lang="fr-FR" sz="1800" spc="-7" strike="noStrike">
                          <a:solidFill>
                            <a:srgbClr val="292934"/>
                          </a:solidFill>
                          <a:latin typeface="Arial"/>
                        </a:rPr>
                        <a:t> </a:t>
                      </a:r>
                      <a:r>
                        <a:rPr b="0" lang="fr-FR" sz="1800" spc="-21" strike="noStrike">
                          <a:solidFill>
                            <a:srgbClr val="292934"/>
                          </a:solidFill>
                          <a:latin typeface="Arial"/>
                        </a:rPr>
                        <a:t>10</a:t>
                      </a:r>
                      <a:r>
                        <a:rPr b="0" lang="fr-FR" sz="1800" spc="-32" strike="noStrike" baseline="25000">
                          <a:solidFill>
                            <a:srgbClr val="292934"/>
                          </a:solidFill>
                          <a:latin typeface="Arial"/>
                        </a:rPr>
                        <a:t>-</a:t>
                      </a:r>
                      <a:r>
                        <a:rPr b="0" lang="fr-FR" sz="1800" spc="-15" strike="noStrike" baseline="25000">
                          <a:solidFill>
                            <a:srgbClr val="292934"/>
                          </a:solidFill>
                          <a:latin typeface="Arial"/>
                        </a:rPr>
                        <a:t>8</a:t>
                      </a:r>
                      <a:r>
                        <a:rPr b="0" lang="fr-FR" sz="1800" spc="-12" strike="noStrike">
                          <a:solidFill>
                            <a:srgbClr val="292934"/>
                          </a:solidFill>
                          <a:latin typeface="Arial"/>
                        </a:rPr>
                        <a:t>,10</a:t>
                      </a:r>
                      <a:r>
                        <a:rPr b="0" lang="fr-FR" sz="1800" spc="-15" strike="noStrike" baseline="25000">
                          <a:solidFill>
                            <a:srgbClr val="292934"/>
                          </a:solidFill>
                          <a:latin typeface="Arial"/>
                        </a:rPr>
                        <a:t>-</a:t>
                      </a:r>
                      <a:r>
                        <a:rPr b="0" lang="fr-FR" sz="1800" spc="-1" strike="noStrike" baseline="25000">
                          <a:solidFill>
                            <a:srgbClr val="292934"/>
                          </a:solidFill>
                          <a:latin typeface="Arial"/>
                        </a:rPr>
                        <a:t>7</a:t>
                      </a:r>
                      <a:r>
                        <a:rPr b="0" lang="fr-FR" sz="1800" spc="245" strike="noStrike" baseline="25000">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c>
                  <a:txBody>
                    <a:bodyPr anchor="t">
                      <a:noAutofit/>
                    </a:bodyPr>
                    <a:p>
                      <a:pPr algn="ctr">
                        <a:lnSpc>
                          <a:spcPts val="2154"/>
                        </a:lnSpc>
                        <a:spcBef>
                          <a:spcPts val="315"/>
                        </a:spcBef>
                      </a:pPr>
                      <a:r>
                        <a:rPr b="0" lang="fr-FR" sz="1800" spc="-1" strike="noStrike">
                          <a:solidFill>
                            <a:srgbClr val="292934"/>
                          </a:solidFill>
                          <a:latin typeface="Arial"/>
                        </a:rPr>
                        <a:t>N_estimators</a:t>
                      </a:r>
                      <a:r>
                        <a:rPr b="0" lang="fr-FR" sz="1800" spc="-60"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c>
                  <a:txBody>
                    <a:bodyPr anchor="t">
                      <a:noAutofit/>
                    </a:bodyPr>
                    <a:p>
                      <a:pPr marL="1440" algn="ctr">
                        <a:lnSpc>
                          <a:spcPts val="2154"/>
                        </a:lnSpc>
                        <a:spcBef>
                          <a:spcPts val="315"/>
                        </a:spcBef>
                      </a:pPr>
                      <a:r>
                        <a:rPr b="0" lang="fr-FR" sz="1800" spc="-1" strike="noStrike">
                          <a:solidFill>
                            <a:srgbClr val="292934"/>
                          </a:solidFill>
                          <a:latin typeface="Arial"/>
                        </a:rPr>
                        <a:t>N_estimators</a:t>
                      </a:r>
                      <a:r>
                        <a:rPr b="0" lang="fr-FR" sz="1800" spc="-26" strike="noStrike">
                          <a:solidFill>
                            <a:srgbClr val="292934"/>
                          </a:solidFill>
                          <a:latin typeface="Arial"/>
                        </a:rPr>
                        <a:t> </a:t>
                      </a:r>
                      <a:r>
                        <a:rPr b="0" lang="fr-FR" sz="1800" spc="-1" strike="noStrike">
                          <a:solidFill>
                            <a:srgbClr val="292934"/>
                          </a:solidFill>
                          <a:latin typeface="Arial"/>
                        </a:rPr>
                        <a:t>:</a:t>
                      </a:r>
                      <a:r>
                        <a:rPr b="0" lang="fr-FR" sz="1800" spc="-35" strike="noStrike">
                          <a:solidFill>
                            <a:srgbClr val="292934"/>
                          </a:solidFill>
                          <a:latin typeface="Arial"/>
                        </a:rPr>
                        <a:t> </a:t>
                      </a:r>
                      <a:r>
                        <a:rPr b="0" lang="fr-FR" sz="1800" spc="-21" strike="noStrike">
                          <a:solidFill>
                            <a:srgbClr val="292934"/>
                          </a:solidFill>
                          <a:latin typeface="Arial"/>
                        </a:rPr>
                        <a:t>[10,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r>
              <a:tr h="353520">
                <a:tc>
                  <a:txBody>
                    <a:bodyPr anchor="t">
                      <a:noAutofit/>
                    </a:bodyPr>
                    <a:p>
                      <a:pPr algn="ctr">
                        <a:lnSpc>
                          <a:spcPts val="2061"/>
                        </a:lnSpc>
                      </a:pPr>
                      <a:r>
                        <a:rPr b="0" lang="fr-FR" sz="1800" spc="-1" strike="noStrike">
                          <a:solidFill>
                            <a:srgbClr val="292934"/>
                          </a:solidFill>
                          <a:latin typeface="Arial"/>
                        </a:rPr>
                        <a:t>...,</a:t>
                      </a:r>
                      <a:r>
                        <a:rPr b="0" lang="fr-FR" sz="1800" spc="-41" strike="noStrike">
                          <a:solidFill>
                            <a:srgbClr val="292934"/>
                          </a:solidFill>
                          <a:latin typeface="Arial"/>
                        </a:rPr>
                        <a:t> </a:t>
                      </a:r>
                      <a:r>
                        <a:rPr b="0" lang="fr-FR" sz="1800" spc="-1" strike="noStrike">
                          <a:solidFill>
                            <a:srgbClr val="292934"/>
                          </a:solidFill>
                          <a:latin typeface="Arial"/>
                        </a:rPr>
                        <a:t>10,</a:t>
                      </a:r>
                      <a:r>
                        <a:rPr b="0" lang="fr-FR" sz="1800" spc="-12" strike="noStrike">
                          <a:solidFill>
                            <a:srgbClr val="292934"/>
                          </a:solidFill>
                          <a:latin typeface="Arial"/>
                        </a:rPr>
                        <a:t> </a:t>
                      </a:r>
                      <a:r>
                        <a:rPr b="0" lang="fr-FR" sz="1800" spc="-21" strike="noStrike">
                          <a:solidFill>
                            <a:srgbClr val="292934"/>
                          </a:solidFill>
                          <a:latin typeface="Arial"/>
                        </a:rPr>
                        <a:t>10</a:t>
                      </a:r>
                      <a:r>
                        <a:rPr b="0" lang="fr-FR" sz="1800" spc="-32" strike="noStrike" baseline="25000">
                          <a:solidFill>
                            <a:srgbClr val="292934"/>
                          </a:solidFill>
                          <a:latin typeface="Arial"/>
                        </a:rPr>
                        <a:t>2</a:t>
                      </a:r>
                      <a:r>
                        <a:rPr b="0" lang="fr-FR" sz="1800" spc="-21"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algn="ctr">
                        <a:lnSpc>
                          <a:spcPts val="2061"/>
                        </a:lnSpc>
                      </a:pPr>
                      <a:r>
                        <a:rPr b="0" lang="fr-FR" sz="1800" spc="-1" strike="noStrike">
                          <a:solidFill>
                            <a:srgbClr val="292934"/>
                          </a:solidFill>
                          <a:latin typeface="Arial"/>
                        </a:rPr>
                        <a:t>... , </a:t>
                      </a:r>
                      <a:r>
                        <a:rPr b="0" lang="fr-FR" sz="1800" spc="-21" strike="noStrike">
                          <a:solidFill>
                            <a:srgbClr val="00af50"/>
                          </a:solidFill>
                          <a:latin typeface="Arial"/>
                        </a:rPr>
                        <a:t>10</a:t>
                      </a:r>
                      <a:r>
                        <a:rPr b="0" lang="fr-FR" sz="1800" spc="-32" strike="noStrike" baseline="25000">
                          <a:solidFill>
                            <a:srgbClr val="00af50"/>
                          </a:solidFill>
                          <a:latin typeface="Arial"/>
                        </a:rPr>
                        <a:t>-</a:t>
                      </a:r>
                      <a:r>
                        <a:rPr b="0" lang="fr-FR" sz="1800" spc="-75" strike="noStrike" baseline="25000">
                          <a:solidFill>
                            <a:srgbClr val="00af50"/>
                          </a:solidFill>
                          <a:latin typeface="Arial"/>
                        </a:rPr>
                        <a:t>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720" algn="ctr">
                        <a:lnSpc>
                          <a:spcPts val="2061"/>
                        </a:lnSpc>
                      </a:pPr>
                      <a:r>
                        <a:rPr b="0" lang="fr-FR" sz="1800" spc="-1" strike="noStrike">
                          <a:solidFill>
                            <a:srgbClr val="292934"/>
                          </a:solidFill>
                          <a:latin typeface="Arial"/>
                        </a:rPr>
                        <a:t>[100,</a:t>
                      </a:r>
                      <a:r>
                        <a:rPr b="0" lang="fr-FR" sz="1800" spc="-46" strike="noStrike">
                          <a:solidFill>
                            <a:srgbClr val="292934"/>
                          </a:solidFill>
                          <a:latin typeface="Arial"/>
                        </a:rPr>
                        <a:t> </a:t>
                      </a:r>
                      <a:r>
                        <a:rPr b="0" lang="fr-FR" sz="1800" spc="-1" strike="noStrike">
                          <a:solidFill>
                            <a:srgbClr val="292934"/>
                          </a:solidFill>
                          <a:latin typeface="Arial"/>
                        </a:rPr>
                        <a:t>500,</a:t>
                      </a:r>
                      <a:r>
                        <a:rPr b="0" lang="fr-FR" sz="1800" spc="-32" strike="noStrike">
                          <a:solidFill>
                            <a:srgbClr val="292934"/>
                          </a:solidFill>
                          <a:latin typeface="Arial"/>
                        </a:rPr>
                        <a:t> </a:t>
                      </a:r>
                      <a:r>
                        <a:rPr b="0" lang="fr-FR" sz="1800" spc="-12" strike="noStrike">
                          <a:solidFill>
                            <a:srgbClr val="00af50"/>
                          </a:solidFill>
                          <a:latin typeface="Arial"/>
                        </a:rPr>
                        <a:t>1000</a:t>
                      </a:r>
                      <a:r>
                        <a:rPr b="0" lang="fr-FR" sz="1800" spc="-1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1440" algn="ctr">
                        <a:lnSpc>
                          <a:spcPts val="2061"/>
                        </a:lnSpc>
                      </a:pPr>
                      <a:r>
                        <a:rPr b="0" lang="fr-FR" sz="1800" spc="-1" strike="noStrike">
                          <a:solidFill>
                            <a:srgbClr val="292934"/>
                          </a:solidFill>
                          <a:latin typeface="Arial"/>
                        </a:rPr>
                        <a:t>50,</a:t>
                      </a:r>
                      <a:r>
                        <a:rPr b="0" lang="fr-FR" sz="1800" spc="-26" strike="noStrike">
                          <a:solidFill>
                            <a:srgbClr val="292934"/>
                          </a:solidFill>
                          <a:latin typeface="Arial"/>
                        </a:rPr>
                        <a:t> </a:t>
                      </a:r>
                      <a:r>
                        <a:rPr b="0" lang="fr-FR" sz="1800" spc="-1" strike="noStrike">
                          <a:solidFill>
                            <a:srgbClr val="292934"/>
                          </a:solidFill>
                          <a:latin typeface="Arial"/>
                        </a:rPr>
                        <a:t>100,</a:t>
                      </a:r>
                      <a:r>
                        <a:rPr b="0" lang="fr-FR" sz="1800" spc="-32" strike="noStrike">
                          <a:solidFill>
                            <a:srgbClr val="292934"/>
                          </a:solidFill>
                          <a:latin typeface="Arial"/>
                        </a:rPr>
                        <a:t> </a:t>
                      </a:r>
                      <a:r>
                        <a:rPr b="0" lang="fr-FR" sz="1800" spc="-1" strike="noStrike">
                          <a:solidFill>
                            <a:srgbClr val="292934"/>
                          </a:solidFill>
                          <a:latin typeface="Arial"/>
                        </a:rPr>
                        <a:t>300,</a:t>
                      </a:r>
                      <a:r>
                        <a:rPr b="0" lang="fr-FR" sz="1800" spc="-21" strike="noStrike">
                          <a:solidFill>
                            <a:srgbClr val="292934"/>
                          </a:solidFill>
                          <a:latin typeface="Arial"/>
                        </a:rPr>
                        <a:t> </a:t>
                      </a:r>
                      <a:r>
                        <a:rPr b="0" lang="fr-FR" sz="1800" spc="-21" strike="noStrike">
                          <a:solidFill>
                            <a:srgbClr val="00af50"/>
                          </a:solidFill>
                          <a:latin typeface="Arial"/>
                        </a:rPr>
                        <a:t>500</a:t>
                      </a:r>
                      <a:r>
                        <a:rPr b="0" lang="fr-FR" sz="1800" spc="-21"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r>
              <a:tr h="366120">
                <a:tc>
                  <a:txBody>
                    <a:bodyPr anchor="t">
                      <a:noAutofit/>
                    </a:bodyPr>
                    <a:p>
                      <a:endParaRPr b="0" lang="fr-FR" sz="1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rowSpan="2">
                  <a:txBody>
                    <a:bodyPr anchor="t">
                      <a:noAutofit/>
                    </a:bodyPr>
                    <a:p>
                      <a:pPr algn="ctr">
                        <a:lnSpc>
                          <a:spcPts val="2064"/>
                        </a:lnSpc>
                      </a:pPr>
                      <a:r>
                        <a:rPr b="0" lang="fr-FR" sz="1800" spc="-12" strike="noStrike">
                          <a:solidFill>
                            <a:srgbClr val="292934"/>
                          </a:solidFill>
                          <a:latin typeface="Arial"/>
                        </a:rPr>
                        <a:t>2000]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endParaRPr b="0" lang="fr-FR" sz="1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r>
              <a:tr h="365400">
                <a:tc>
                  <a:txBody>
                    <a:bodyPr anchor="t">
                      <a:noAutofit/>
                    </a:bodyPr>
                    <a:p>
                      <a:pPr algn="ctr">
                        <a:lnSpc>
                          <a:spcPts val="2154"/>
                        </a:lnSpc>
                        <a:spcBef>
                          <a:spcPts val="315"/>
                        </a:spcBef>
                      </a:pPr>
                      <a:r>
                        <a:rPr b="0" lang="fr-FR" sz="1800" spc="-1" strike="noStrike">
                          <a:solidFill>
                            <a:srgbClr val="292934"/>
                          </a:solidFill>
                          <a:latin typeface="Arial"/>
                        </a:rPr>
                        <a:t>L1_ratio</a:t>
                      </a:r>
                      <a:r>
                        <a:rPr b="0" lang="fr-FR" sz="1800" spc="-21" strike="noStrike">
                          <a:solidFill>
                            <a:srgbClr val="292934"/>
                          </a:solidFill>
                          <a:latin typeface="Arial"/>
                        </a:rPr>
                        <a:t> </a:t>
                      </a:r>
                      <a:r>
                        <a:rPr b="0" lang="fr-FR" sz="1800" spc="-1" strike="noStrike">
                          <a:solidFill>
                            <a:srgbClr val="292934"/>
                          </a:solidFill>
                          <a:latin typeface="Arial"/>
                        </a:rPr>
                        <a:t>:</a:t>
                      </a:r>
                      <a:r>
                        <a:rPr b="0" lang="fr-FR" sz="1800" spc="-15" strike="noStrike">
                          <a:solidFill>
                            <a:srgbClr val="292934"/>
                          </a:solidFill>
                          <a:latin typeface="Arial"/>
                        </a:rPr>
                        <a:t> </a:t>
                      </a:r>
                      <a:r>
                        <a:rPr b="0" lang="fr-FR" sz="1800" spc="-1" strike="noStrike">
                          <a:solidFill>
                            <a:srgbClr val="292934"/>
                          </a:solidFill>
                          <a:latin typeface="Arial"/>
                        </a:rPr>
                        <a:t>[0.1,</a:t>
                      </a:r>
                      <a:r>
                        <a:rPr b="0" lang="fr-FR" sz="1800" spc="-32" strike="noStrike">
                          <a:solidFill>
                            <a:srgbClr val="292934"/>
                          </a:solidFill>
                          <a:latin typeface="Arial"/>
                        </a:rPr>
                        <a:t> </a:t>
                      </a:r>
                      <a:r>
                        <a:rPr b="0" lang="fr-FR" sz="1800" spc="-21" strike="noStrike">
                          <a:solidFill>
                            <a:srgbClr val="292934"/>
                          </a:solidFill>
                          <a:latin typeface="Arial"/>
                        </a:rPr>
                        <a:t>0.2,</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c>
                  <a:txBody>
                    <a:bodyPr anchor="t">
                      <a:noAutofit/>
                    </a:bodyPr>
                    <a:p>
                      <a:pPr algn="ctr">
                        <a:lnSpc>
                          <a:spcPts val="2154"/>
                        </a:lnSpc>
                        <a:spcBef>
                          <a:spcPts val="315"/>
                        </a:spcBef>
                      </a:pPr>
                      <a:r>
                        <a:rPr b="0" lang="fr-FR" sz="1800" spc="-1" strike="noStrike">
                          <a:solidFill>
                            <a:srgbClr val="292934"/>
                          </a:solidFill>
                          <a:latin typeface="Arial"/>
                        </a:rPr>
                        <a:t>Epsilon</a:t>
                      </a:r>
                      <a:r>
                        <a:rPr b="0" lang="fr-FR" sz="1800" spc="-12" strike="noStrike">
                          <a:solidFill>
                            <a:srgbClr val="292934"/>
                          </a:solidFill>
                          <a:latin typeface="Arial"/>
                        </a:rPr>
                        <a:t> </a:t>
                      </a:r>
                      <a:r>
                        <a:rPr b="0" lang="fr-FR" sz="1800" spc="-1" strike="noStrike">
                          <a:solidFill>
                            <a:srgbClr val="292934"/>
                          </a:solidFill>
                          <a:latin typeface="Arial"/>
                        </a:rPr>
                        <a:t>:</a:t>
                      </a:r>
                      <a:r>
                        <a:rPr b="0" lang="fr-FR" sz="1800" spc="-7" strike="noStrike">
                          <a:solidFill>
                            <a:srgbClr val="292934"/>
                          </a:solidFill>
                          <a:latin typeface="Arial"/>
                        </a:rPr>
                        <a:t> </a:t>
                      </a:r>
                      <a:r>
                        <a:rPr b="0" lang="fr-FR" sz="1800" spc="-12" strike="noStrike">
                          <a:solidFill>
                            <a:srgbClr val="292934"/>
                          </a:solidFill>
                          <a:latin typeface="Arial"/>
                        </a:rPr>
                        <a:t>[0.001,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c vMerge="1">
                  <a:txBody>
                    <a:bodyPr lIns="90000" rIns="90000" tIns="45000" bIns="45000" anchor="t">
                      <a:noAutofit/>
                    </a:bodyPr>
                    <a:p>
                      <a:endParaRPr b="0" lang="fr-FR"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anchor="t">
                      <a:noAutofit/>
                    </a:bodyPr>
                    <a:p>
                      <a:pPr marL="720" algn="ctr">
                        <a:lnSpc>
                          <a:spcPts val="2154"/>
                        </a:lnSpc>
                        <a:spcBef>
                          <a:spcPts val="315"/>
                        </a:spcBef>
                      </a:pPr>
                      <a:r>
                        <a:rPr b="0" lang="fr-FR" sz="1800" spc="-1" strike="noStrike">
                          <a:solidFill>
                            <a:srgbClr val="292934"/>
                          </a:solidFill>
                          <a:latin typeface="Arial"/>
                        </a:rPr>
                        <a:t>Min_samples_leaf</a:t>
                      </a:r>
                      <a:r>
                        <a:rPr b="0" lang="fr-FR" sz="1800" spc="-46"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r>
              <a:tr h="366120">
                <a:tc>
                  <a:txBody>
                    <a:bodyPr anchor="t">
                      <a:noAutofit/>
                    </a:bodyPr>
                    <a:p>
                      <a:pPr marL="326520">
                        <a:lnSpc>
                          <a:spcPts val="2064"/>
                        </a:lnSpc>
                      </a:pPr>
                      <a:r>
                        <a:rPr b="0" lang="fr-FR" sz="1800" spc="-1" strike="noStrike">
                          <a:solidFill>
                            <a:srgbClr val="292934"/>
                          </a:solidFill>
                          <a:latin typeface="Arial"/>
                        </a:rPr>
                        <a:t>0.3</a:t>
                      </a:r>
                      <a:r>
                        <a:rPr b="0" lang="fr-FR" sz="1800" spc="-46" strike="noStrike">
                          <a:solidFill>
                            <a:srgbClr val="292934"/>
                          </a:solidFill>
                          <a:latin typeface="Arial"/>
                        </a:rPr>
                        <a:t> </a:t>
                      </a:r>
                      <a:r>
                        <a:rPr b="0" lang="fr-FR" sz="1800" spc="-1" strike="noStrike">
                          <a:solidFill>
                            <a:srgbClr val="292934"/>
                          </a:solidFill>
                          <a:latin typeface="Arial"/>
                        </a:rPr>
                        <a:t>...</a:t>
                      </a:r>
                      <a:r>
                        <a:rPr b="0" lang="fr-FR" sz="1800" spc="-1" strike="noStrike">
                          <a:solidFill>
                            <a:srgbClr val="00af50"/>
                          </a:solidFill>
                          <a:latin typeface="Arial"/>
                        </a:rPr>
                        <a:t>0.6</a:t>
                      </a:r>
                      <a:r>
                        <a:rPr b="0" lang="fr-FR" sz="1800" spc="-1" strike="noStrike">
                          <a:solidFill>
                            <a:srgbClr val="292934"/>
                          </a:solidFill>
                          <a:latin typeface="Arial"/>
                        </a:rPr>
                        <a:t>....</a:t>
                      </a:r>
                      <a:r>
                        <a:rPr b="0" lang="fr-FR" sz="1800" spc="-32" strike="noStrike">
                          <a:solidFill>
                            <a:srgbClr val="292934"/>
                          </a:solidFill>
                          <a:latin typeface="Arial"/>
                        </a:rPr>
                        <a:t> </a:t>
                      </a:r>
                      <a:r>
                        <a:rPr b="0" lang="fr-FR" sz="1800" spc="-26" strike="noStrike">
                          <a:solidFill>
                            <a:srgbClr val="292934"/>
                          </a:solidFill>
                          <a:latin typeface="Arial"/>
                        </a:rPr>
                        <a:t>0.9</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edefee"/>
                    </a:solidFill>
                  </a:tcPr>
                </a:tc>
                <a:tc>
                  <a:txBody>
                    <a:bodyPr anchor="t">
                      <a:noAutofit/>
                    </a:bodyPr>
                    <a:p>
                      <a:pPr algn="ctr">
                        <a:lnSpc>
                          <a:spcPts val="2064"/>
                        </a:lnSpc>
                      </a:pPr>
                      <a:r>
                        <a:rPr b="0" lang="fr-FR" sz="1800" spc="-1" strike="noStrike">
                          <a:solidFill>
                            <a:srgbClr val="292934"/>
                          </a:solidFill>
                          <a:latin typeface="Arial"/>
                        </a:rPr>
                        <a:t>0.01,</a:t>
                      </a:r>
                      <a:r>
                        <a:rPr b="0" lang="fr-FR" sz="1800" spc="-35" strike="noStrike">
                          <a:solidFill>
                            <a:srgbClr val="292934"/>
                          </a:solidFill>
                          <a:latin typeface="Arial"/>
                        </a:rPr>
                        <a:t> </a:t>
                      </a:r>
                      <a:r>
                        <a:rPr b="0" lang="fr-FR" sz="1800" spc="-1" strike="noStrike">
                          <a:solidFill>
                            <a:srgbClr val="00af50"/>
                          </a:solidFill>
                          <a:latin typeface="Arial"/>
                        </a:rPr>
                        <a:t>0.1</a:t>
                      </a:r>
                      <a:r>
                        <a:rPr b="0" lang="fr-FR" sz="1800" spc="-1" strike="noStrike">
                          <a:solidFill>
                            <a:srgbClr val="292934"/>
                          </a:solidFill>
                          <a:latin typeface="Arial"/>
                        </a:rPr>
                        <a:t>,</a:t>
                      </a:r>
                      <a:r>
                        <a:rPr b="0" lang="fr-FR" sz="1800" spc="-21" strike="noStrike">
                          <a:solidFill>
                            <a:srgbClr val="292934"/>
                          </a:solidFill>
                          <a:latin typeface="Arial"/>
                        </a:rPr>
                        <a:t> </a:t>
                      </a:r>
                      <a:r>
                        <a:rPr b="0" lang="fr-FR" sz="1800" spc="-26" strike="noStrike">
                          <a:solidFill>
                            <a:srgbClr val="292934"/>
                          </a:solidFill>
                          <a:latin typeface="Arial"/>
                        </a:rPr>
                        <a:t>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edefe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1440" algn="ctr">
                        <a:lnSpc>
                          <a:spcPts val="2064"/>
                        </a:lnSpc>
                      </a:pPr>
                      <a:r>
                        <a:rPr b="0" lang="fr-FR" sz="1800" spc="-1" strike="noStrike">
                          <a:solidFill>
                            <a:srgbClr val="292934"/>
                          </a:solidFill>
                          <a:latin typeface="Arial"/>
                        </a:rPr>
                        <a:t>[</a:t>
                      </a:r>
                      <a:r>
                        <a:rPr b="0" lang="fr-FR" sz="1800" spc="-1" strike="noStrike">
                          <a:solidFill>
                            <a:srgbClr val="00af50"/>
                          </a:solidFill>
                          <a:latin typeface="Arial"/>
                        </a:rPr>
                        <a:t>1</a:t>
                      </a:r>
                      <a:r>
                        <a:rPr b="0" lang="fr-FR" sz="1800" spc="-1" strike="noStrike">
                          <a:solidFill>
                            <a:srgbClr val="292934"/>
                          </a:solidFill>
                          <a:latin typeface="Arial"/>
                        </a:rPr>
                        <a:t>,</a:t>
                      </a:r>
                      <a:r>
                        <a:rPr b="0" lang="fr-FR" sz="1800" spc="-26" strike="noStrike">
                          <a:solidFill>
                            <a:srgbClr val="292934"/>
                          </a:solidFill>
                          <a:latin typeface="Arial"/>
                        </a:rPr>
                        <a:t> </a:t>
                      </a:r>
                      <a:r>
                        <a:rPr b="0" lang="fr-FR" sz="1800" spc="-1" strike="noStrike">
                          <a:solidFill>
                            <a:srgbClr val="292934"/>
                          </a:solidFill>
                          <a:latin typeface="Arial"/>
                        </a:rPr>
                        <a:t>3,</a:t>
                      </a:r>
                      <a:r>
                        <a:rPr b="0" lang="fr-FR" sz="1800" spc="-7" strike="noStrike">
                          <a:solidFill>
                            <a:srgbClr val="292934"/>
                          </a:solidFill>
                          <a:latin typeface="Arial"/>
                        </a:rPr>
                        <a:t> </a:t>
                      </a:r>
                      <a:r>
                        <a:rPr b="0" lang="fr-FR" sz="1800" spc="-1" strike="noStrike">
                          <a:solidFill>
                            <a:srgbClr val="292934"/>
                          </a:solidFill>
                          <a:latin typeface="Arial"/>
                        </a:rPr>
                        <a:t>5,</a:t>
                      </a:r>
                      <a:r>
                        <a:rPr b="0" lang="fr-FR" sz="1800" spc="-12" strike="noStrike">
                          <a:solidFill>
                            <a:srgbClr val="292934"/>
                          </a:solidFill>
                          <a:latin typeface="Arial"/>
                        </a:rPr>
                        <a:t> </a:t>
                      </a:r>
                      <a:r>
                        <a:rPr b="0" lang="fr-FR" sz="1800" spc="-26" strike="noStrike">
                          <a:solidFill>
                            <a:srgbClr val="292934"/>
                          </a:solidFill>
                          <a:latin typeface="Arial"/>
                        </a:rPr>
                        <a:t>10]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edefee"/>
                    </a:solidFill>
                  </a:tcPr>
                </a:tc>
              </a:tr>
              <a:tr h="366120">
                <a:tc>
                  <a:txBody>
                    <a:bodyPr anchor="t">
                      <a:noAutofit/>
                    </a:bodyPr>
                    <a:p>
                      <a:pPr algn="ctr">
                        <a:lnSpc>
                          <a:spcPts val="2154"/>
                        </a:lnSpc>
                        <a:spcBef>
                          <a:spcPts val="320"/>
                        </a:spcBef>
                      </a:pPr>
                      <a:r>
                        <a:rPr b="0" lang="fr-FR" sz="1800" spc="-52" strike="noStrike">
                          <a:solidFill>
                            <a:srgbClr val="292934"/>
                          </a:solidFill>
                          <a:latin typeface="Arial"/>
                        </a:rPr>
                        <a:t>Tol</a:t>
                      </a:r>
                      <a:r>
                        <a:rPr b="0" lang="fr-FR" sz="1800" spc="-66"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c>
                  <a:txBody>
                    <a:bodyPr anchor="t">
                      <a:noAutofit/>
                    </a:bodyPr>
                    <a:p>
                      <a:pPr algn="ctr">
                        <a:lnSpc>
                          <a:spcPts val="2154"/>
                        </a:lnSpc>
                        <a:spcBef>
                          <a:spcPts val="320"/>
                        </a:spcBef>
                      </a:pPr>
                      <a:r>
                        <a:rPr b="0" lang="fr-FR" sz="1800" spc="-1" strike="noStrike">
                          <a:solidFill>
                            <a:srgbClr val="292934"/>
                          </a:solidFill>
                          <a:latin typeface="Arial"/>
                        </a:rPr>
                        <a:t>C</a:t>
                      </a:r>
                      <a:r>
                        <a:rPr b="0" lang="fr-FR" sz="1800" spc="-26" strike="noStrike">
                          <a:solidFill>
                            <a:srgbClr val="292934"/>
                          </a:solidFill>
                          <a:latin typeface="Arial"/>
                        </a:rPr>
                        <a:t> </a:t>
                      </a:r>
                      <a:r>
                        <a:rPr b="0" lang="fr-FR" sz="1800" spc="-1" strike="noStrike">
                          <a:solidFill>
                            <a:srgbClr val="292934"/>
                          </a:solidFill>
                          <a:latin typeface="Arial"/>
                        </a:rPr>
                        <a:t>:</a:t>
                      </a:r>
                      <a:r>
                        <a:rPr b="0" lang="fr-FR" sz="1800" spc="-15" strike="noStrike">
                          <a:solidFill>
                            <a:srgbClr val="292934"/>
                          </a:solidFill>
                          <a:latin typeface="Arial"/>
                        </a:rPr>
                        <a:t> </a:t>
                      </a:r>
                      <a:r>
                        <a:rPr b="0" lang="fr-FR" sz="1800" spc="-1" strike="noStrike">
                          <a:solidFill>
                            <a:srgbClr val="292934"/>
                          </a:solidFill>
                          <a:latin typeface="Arial"/>
                        </a:rPr>
                        <a:t>[0.001,</a:t>
                      </a:r>
                      <a:r>
                        <a:rPr b="0" lang="fr-FR" sz="1800" spc="-12" strike="noStrike">
                          <a:solidFill>
                            <a:srgbClr val="292934"/>
                          </a:solidFill>
                          <a:latin typeface="Arial"/>
                        </a:rPr>
                        <a:t> </a:t>
                      </a:r>
                      <a:r>
                        <a:rPr b="0" lang="fr-FR" sz="1800" spc="-21" strike="noStrike">
                          <a:solidFill>
                            <a:srgbClr val="292934"/>
                          </a:solidFill>
                          <a:latin typeface="Arial"/>
                        </a:rPr>
                        <a:t>0.01,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1800" algn="ctr">
                        <a:lnSpc>
                          <a:spcPts val="2154"/>
                        </a:lnSpc>
                        <a:spcBef>
                          <a:spcPts val="320"/>
                        </a:spcBef>
                      </a:pPr>
                      <a:r>
                        <a:rPr b="0" lang="fr-FR" sz="1800" spc="-1" strike="noStrike">
                          <a:solidFill>
                            <a:srgbClr val="292934"/>
                          </a:solidFill>
                          <a:latin typeface="Arial"/>
                        </a:rPr>
                        <a:t>Max_features</a:t>
                      </a:r>
                      <a:r>
                        <a:rPr b="0" lang="fr-FR" sz="1800" spc="-35"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r>
              <a:tr h="366120">
                <a:tc>
                  <a:txBody>
                    <a:bodyPr anchor="t">
                      <a:noAutofit/>
                    </a:bodyPr>
                    <a:p>
                      <a:pPr algn="ctr">
                        <a:lnSpc>
                          <a:spcPts val="2061"/>
                        </a:lnSpc>
                      </a:pPr>
                      <a:r>
                        <a:rPr b="0" lang="fr-FR" sz="1800" spc="-12" strike="noStrike">
                          <a:solidFill>
                            <a:srgbClr val="00af50"/>
                          </a:solidFill>
                          <a:latin typeface="Arial"/>
                        </a:rPr>
                        <a:t>[0.1</a:t>
                      </a:r>
                      <a:r>
                        <a:rPr b="0" lang="fr-FR" sz="1800" spc="-12" strike="noStrike">
                          <a:solidFill>
                            <a:srgbClr val="292934"/>
                          </a:solidFill>
                          <a:latin typeface="Arial"/>
                        </a:rPr>
                        <a:t>,0.01,0.001,0.0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algn="ctr">
                        <a:lnSpc>
                          <a:spcPts val="2061"/>
                        </a:lnSpc>
                      </a:pPr>
                      <a:r>
                        <a:rPr b="0" lang="fr-FR" sz="1800" spc="-1" strike="noStrike">
                          <a:solidFill>
                            <a:srgbClr val="292934"/>
                          </a:solidFill>
                          <a:latin typeface="Arial"/>
                        </a:rPr>
                        <a:t>0.1,</a:t>
                      </a:r>
                      <a:r>
                        <a:rPr b="0" lang="fr-FR" sz="1800" spc="-26" strike="noStrike">
                          <a:solidFill>
                            <a:srgbClr val="292934"/>
                          </a:solidFill>
                          <a:latin typeface="Arial"/>
                        </a:rPr>
                        <a:t> </a:t>
                      </a:r>
                      <a:r>
                        <a:rPr b="0" lang="fr-FR" sz="1800" spc="-1" strike="noStrike">
                          <a:solidFill>
                            <a:srgbClr val="292934"/>
                          </a:solidFill>
                          <a:latin typeface="Arial"/>
                        </a:rPr>
                        <a:t>1,</a:t>
                      </a:r>
                      <a:r>
                        <a:rPr b="0" lang="fr-FR" sz="1800" spc="-26" strike="noStrike">
                          <a:solidFill>
                            <a:srgbClr val="292934"/>
                          </a:solidFill>
                          <a:latin typeface="Arial"/>
                        </a:rPr>
                        <a:t> </a:t>
                      </a:r>
                      <a:r>
                        <a:rPr b="0" lang="fr-FR" sz="1800" spc="-26" strike="noStrike">
                          <a:solidFill>
                            <a:srgbClr val="00af50"/>
                          </a:solidFill>
                          <a:latin typeface="Arial"/>
                        </a:rPr>
                        <a:t>10</a:t>
                      </a:r>
                      <a:r>
                        <a:rPr b="0" lang="fr-FR" sz="1800" spc="-26"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endParaRPr b="0" lang="fr-FR" sz="17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algn="ctr">
                        <a:lnSpc>
                          <a:spcPts val="2061"/>
                        </a:lnSpc>
                      </a:pPr>
                      <a:r>
                        <a:rPr b="0" lang="fr-FR" sz="1800" spc="-1" strike="noStrike">
                          <a:solidFill>
                            <a:srgbClr val="292934"/>
                          </a:solidFill>
                          <a:latin typeface="Arial"/>
                        </a:rPr>
                        <a:t>[auto,</a:t>
                      </a:r>
                      <a:r>
                        <a:rPr b="0" lang="fr-FR" sz="1800" spc="-12" strike="noStrike">
                          <a:solidFill>
                            <a:srgbClr val="292934"/>
                          </a:solidFill>
                          <a:latin typeface="Arial"/>
                        </a:rPr>
                        <a:t> </a:t>
                      </a:r>
                      <a:r>
                        <a:rPr b="0" lang="fr-FR" sz="1800" spc="-12" strike="noStrike">
                          <a:solidFill>
                            <a:srgbClr val="00af50"/>
                          </a:solidFill>
                          <a:latin typeface="Arial"/>
                        </a:rPr>
                        <a:t>sqrt</a:t>
                      </a:r>
                      <a:r>
                        <a:rPr b="0" lang="fr-FR" sz="1800" spc="-1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r>
              <a:tr h="366120">
                <a:tc>
                  <a:txBody>
                    <a:bodyPr anchor="t">
                      <a:noAutofit/>
                    </a:bodyPr>
                    <a:p>
                      <a:pPr algn="ctr">
                        <a:lnSpc>
                          <a:spcPts val="2064"/>
                        </a:lnSpc>
                      </a:pPr>
                      <a:r>
                        <a:rPr b="0" lang="fr-FR" sz="1800" spc="-21" strike="noStrike">
                          <a:solidFill>
                            <a:srgbClr val="292934"/>
                          </a:solidFill>
                          <a:latin typeface="Arial"/>
                        </a:rPr>
                        <a:t>001]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r>
            </a:tbl>
          </a:graphicData>
        </a:graphic>
      </p:graphicFrame>
      <p:sp>
        <p:nvSpPr>
          <p:cNvPr id="290" name="object 5"/>
          <p:cNvSpPr/>
          <p:nvPr/>
        </p:nvSpPr>
        <p:spPr>
          <a:xfrm>
            <a:off x="402480" y="5225760"/>
            <a:ext cx="393300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1800" spc="-1" strike="noStrike">
                <a:solidFill>
                  <a:srgbClr val="00af50"/>
                </a:solidFill>
                <a:latin typeface="Arial"/>
                <a:ea typeface="DejaVu Sans"/>
              </a:rPr>
              <a:t>Combinaison</a:t>
            </a:r>
            <a:r>
              <a:rPr b="0" lang="fr-FR" sz="1800" spc="-15" strike="noStrike">
                <a:solidFill>
                  <a:srgbClr val="00af50"/>
                </a:solidFill>
                <a:latin typeface="Arial"/>
                <a:ea typeface="DejaVu Sans"/>
              </a:rPr>
              <a:t> </a:t>
            </a:r>
            <a:r>
              <a:rPr b="0" lang="fr-FR" sz="1800" spc="-1" strike="noStrike">
                <a:solidFill>
                  <a:srgbClr val="00af50"/>
                </a:solidFill>
                <a:latin typeface="Arial"/>
                <a:ea typeface="DejaVu Sans"/>
              </a:rPr>
              <a:t>optimale</a:t>
            </a:r>
            <a:r>
              <a:rPr b="0" lang="fr-FR" sz="1800" spc="-32" strike="noStrike">
                <a:solidFill>
                  <a:srgbClr val="00af50"/>
                </a:solidFill>
                <a:latin typeface="Arial"/>
                <a:ea typeface="DejaVu Sans"/>
              </a:rPr>
              <a:t> </a:t>
            </a:r>
            <a:r>
              <a:rPr b="0" lang="fr-FR" sz="1800" spc="-1" strike="noStrike">
                <a:solidFill>
                  <a:srgbClr val="00af50"/>
                </a:solidFill>
                <a:latin typeface="Arial"/>
                <a:ea typeface="DejaVu Sans"/>
              </a:rPr>
              <a:t>des</a:t>
            </a:r>
            <a:r>
              <a:rPr b="0" lang="fr-FR" sz="1800" spc="-41" strike="noStrike">
                <a:solidFill>
                  <a:srgbClr val="00af50"/>
                </a:solidFill>
                <a:latin typeface="Arial"/>
                <a:ea typeface="DejaVu Sans"/>
              </a:rPr>
              <a:t> </a:t>
            </a:r>
            <a:r>
              <a:rPr b="0" lang="fr-FR" sz="1800" spc="-12" strike="noStrike">
                <a:solidFill>
                  <a:srgbClr val="00af50"/>
                </a:solidFill>
                <a:latin typeface="Arial"/>
                <a:ea typeface="DejaVu Sans"/>
              </a:rPr>
              <a:t>paramètres</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object 2"/>
          <p:cNvSpPr/>
          <p:nvPr/>
        </p:nvSpPr>
        <p:spPr>
          <a:xfrm>
            <a:off x="801000" y="2264040"/>
            <a:ext cx="8019000" cy="1475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4800" spc="-1" strike="noStrike">
                <a:solidFill>
                  <a:srgbClr val="f3f1dc"/>
                </a:solidFill>
                <a:latin typeface="Arial"/>
                <a:ea typeface="DejaVu Sans"/>
              </a:rPr>
              <a:t>IV</a:t>
            </a:r>
            <a:r>
              <a:rPr b="0" lang="fr-FR" sz="4800" spc="-296" strike="noStrike">
                <a:solidFill>
                  <a:srgbClr val="f3f1dc"/>
                </a:solidFill>
                <a:latin typeface="Arial"/>
                <a:ea typeface="DejaVu Sans"/>
              </a:rPr>
              <a:t> </a:t>
            </a:r>
            <a:r>
              <a:rPr b="0" lang="fr-FR" sz="4800" spc="-151" strike="noStrike">
                <a:solidFill>
                  <a:srgbClr val="f3f1dc"/>
                </a:solidFill>
                <a:latin typeface="Arial"/>
                <a:ea typeface="DejaVu Sans"/>
              </a:rPr>
              <a:t>–PRÉSENTATION</a:t>
            </a:r>
            <a:r>
              <a:rPr b="0" lang="fr-FR" sz="4800" spc="-231" strike="noStrike">
                <a:solidFill>
                  <a:srgbClr val="f3f1dc"/>
                </a:solidFill>
                <a:latin typeface="Arial"/>
                <a:ea typeface="DejaVu Sans"/>
              </a:rPr>
              <a:t> </a:t>
            </a:r>
            <a:r>
              <a:rPr b="0" lang="fr-FR" sz="4800" spc="-35" strike="noStrike">
                <a:solidFill>
                  <a:srgbClr val="f3f1dc"/>
                </a:solidFill>
                <a:latin typeface="Arial"/>
                <a:ea typeface="DejaVu Sans"/>
              </a:rPr>
              <a:t>DU </a:t>
            </a:r>
            <a:r>
              <a:rPr b="0" lang="fr-FR" sz="4800" spc="-100" strike="noStrike">
                <a:solidFill>
                  <a:srgbClr val="f3f1dc"/>
                </a:solidFill>
                <a:latin typeface="Arial"/>
                <a:ea typeface="DejaVu Sans"/>
              </a:rPr>
              <a:t>MODÈLE</a:t>
            </a:r>
            <a:r>
              <a:rPr b="0" lang="fr-FR" sz="4800" spc="-216" strike="noStrike">
                <a:solidFill>
                  <a:srgbClr val="f3f1dc"/>
                </a:solidFill>
                <a:latin typeface="Arial"/>
                <a:ea typeface="DejaVu Sans"/>
              </a:rPr>
              <a:t> </a:t>
            </a:r>
            <a:r>
              <a:rPr b="0" lang="fr-FR" sz="4800" spc="-12" strike="noStrike">
                <a:solidFill>
                  <a:srgbClr val="f3f1dc"/>
                </a:solidFill>
                <a:latin typeface="Arial"/>
                <a:ea typeface="DejaVu Sans"/>
              </a:rPr>
              <a:t>FINAL </a:t>
            </a:r>
            <a:endParaRPr b="0" lang="fr-FR" sz="4800" spc="-1" strike="noStrike">
              <a:solidFill>
                <a:srgbClr val="000000"/>
              </a:solidFill>
              <a:latin typeface="Arial"/>
            </a:endParaRPr>
          </a:p>
        </p:txBody>
      </p:sp>
      <p:sp>
        <p:nvSpPr>
          <p:cNvPr id="292" name="object 3"/>
          <p:cNvSpPr/>
          <p:nvPr/>
        </p:nvSpPr>
        <p:spPr>
          <a:xfrm>
            <a:off x="801000" y="3881880"/>
            <a:ext cx="528912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2400" spc="-1" strike="noStrike">
                <a:solidFill>
                  <a:srgbClr val="ffc000"/>
                </a:solidFill>
                <a:latin typeface="Arial"/>
                <a:ea typeface="DejaVu Sans"/>
              </a:rPr>
              <a:t>ainsi</a:t>
            </a:r>
            <a:r>
              <a:rPr b="0" lang="fr-FR" sz="2400" spc="-21" strike="noStrike">
                <a:solidFill>
                  <a:srgbClr val="ffc000"/>
                </a:solidFill>
                <a:latin typeface="Arial"/>
                <a:ea typeface="DejaVu Sans"/>
              </a:rPr>
              <a:t> </a:t>
            </a:r>
            <a:r>
              <a:rPr b="0" lang="fr-FR" sz="2400" spc="-1" strike="noStrike">
                <a:solidFill>
                  <a:srgbClr val="ffc000"/>
                </a:solidFill>
                <a:latin typeface="Arial"/>
                <a:ea typeface="DejaVu Sans"/>
              </a:rPr>
              <a:t>que</a:t>
            </a:r>
            <a:r>
              <a:rPr b="0" lang="fr-FR" sz="2400" spc="-35" strike="noStrike">
                <a:solidFill>
                  <a:srgbClr val="ffc000"/>
                </a:solidFill>
                <a:latin typeface="Arial"/>
                <a:ea typeface="DejaVu Sans"/>
              </a:rPr>
              <a:t> </a:t>
            </a:r>
            <a:r>
              <a:rPr b="0" lang="fr-FR" sz="2400" spc="-1" strike="noStrike">
                <a:solidFill>
                  <a:srgbClr val="ffc000"/>
                </a:solidFill>
                <a:latin typeface="Arial"/>
                <a:ea typeface="DejaVu Sans"/>
              </a:rPr>
              <a:t>des</a:t>
            </a:r>
            <a:r>
              <a:rPr b="0" lang="fr-FR" sz="2400" spc="-32" strike="noStrike">
                <a:solidFill>
                  <a:srgbClr val="ffc000"/>
                </a:solidFill>
                <a:latin typeface="Arial"/>
                <a:ea typeface="DejaVu Sans"/>
              </a:rPr>
              <a:t> </a:t>
            </a:r>
            <a:r>
              <a:rPr b="0" lang="fr-FR" sz="2400" spc="-1" strike="noStrike">
                <a:solidFill>
                  <a:srgbClr val="ffc000"/>
                </a:solidFill>
                <a:latin typeface="Arial"/>
                <a:ea typeface="DejaVu Sans"/>
              </a:rPr>
              <a:t>améliorations </a:t>
            </a:r>
            <a:r>
              <a:rPr b="0" lang="fr-FR" sz="2400" spc="-12" strike="noStrike">
                <a:solidFill>
                  <a:srgbClr val="ffc000"/>
                </a:solidFill>
                <a:latin typeface="Arial"/>
                <a:ea typeface="DejaVu Sans"/>
              </a:rPr>
              <a:t>effectuées.</a:t>
            </a:r>
            <a:endParaRPr b="0" lang="fr-FR" sz="2400" spc="-1" strike="noStrike">
              <a:solidFill>
                <a:srgbClr val="000000"/>
              </a:solidFill>
              <a:latin typeface="Arial"/>
            </a:endParaRPr>
          </a:p>
        </p:txBody>
      </p:sp>
      <p:sp>
        <p:nvSpPr>
          <p:cNvPr id="293" name="object 4"/>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16</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536760" y="2123280"/>
            <a:ext cx="8283240" cy="180432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1) Modèles</a:t>
            </a:r>
            <a:r>
              <a:rPr b="0" lang="fr-FR" sz="4000" spc="-140" strike="noStrike">
                <a:solidFill>
                  <a:srgbClr val="d2523b"/>
                </a:solidFill>
                <a:latin typeface="Arial"/>
              </a:rPr>
              <a:t> pour la </a:t>
            </a:r>
            <a:r>
              <a:rPr b="0" lang="fr-FR" sz="4000" spc="-52" strike="noStrike">
                <a:solidFill>
                  <a:srgbClr val="d2523b"/>
                </a:solidFill>
                <a:latin typeface="Arial"/>
              </a:rPr>
              <a:t>consommation</a:t>
            </a:r>
            <a:endParaRPr b="0" lang="fr-FR" sz="4000" spc="-1" strike="noStrike">
              <a:solidFill>
                <a:srgbClr val="000000"/>
              </a:solidFill>
              <a:latin typeface="Arial"/>
            </a:endParaRPr>
          </a:p>
          <a:p>
            <a:pPr marL="4272120" indent="0">
              <a:lnSpc>
                <a:spcPct val="100000"/>
              </a:lnSpc>
              <a:spcBef>
                <a:spcPts val="734"/>
              </a:spcBef>
              <a:buNone/>
              <a:tabLst>
                <a:tab algn="l" pos="0"/>
              </a:tabLst>
            </a:pPr>
            <a:r>
              <a:rPr b="1" lang="fr-FR" sz="1800" spc="-1" strike="noStrike">
                <a:solidFill>
                  <a:srgbClr val="292934"/>
                </a:solidFill>
                <a:latin typeface="Arial"/>
              </a:rPr>
              <a:t>   </a:t>
            </a:r>
            <a:br>
              <a:rPr sz="1800"/>
            </a:br>
            <a:r>
              <a:rPr b="1" lang="fr-FR" sz="1800" spc="-1" strike="noStrike">
                <a:solidFill>
                  <a:srgbClr val="292934"/>
                </a:solidFill>
                <a:latin typeface="Arial"/>
              </a:rPr>
              <a:t>    </a:t>
            </a:r>
            <a:br>
              <a:rPr sz="1800"/>
            </a:br>
            <a:r>
              <a:rPr b="1" lang="fr-FR" sz="1800" spc="-1" strike="noStrike">
                <a:solidFill>
                  <a:srgbClr val="292934"/>
                </a:solidFill>
                <a:latin typeface="Arial"/>
              </a:rPr>
              <a:t>          </a:t>
            </a:r>
            <a:endParaRPr b="0" lang="fr-FR" sz="1800" spc="-1" strike="noStrike">
              <a:solidFill>
                <a:srgbClr val="000000"/>
              </a:solidFill>
              <a:latin typeface="Arial"/>
            </a:endParaRPr>
          </a:p>
        </p:txBody>
      </p:sp>
      <p:sp>
        <p:nvSpPr>
          <p:cNvPr id="295" name="object 7"/>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6" name="object 1" descr=""/>
          <p:cNvPicPr/>
          <p:nvPr/>
        </p:nvPicPr>
        <p:blipFill>
          <a:blip r:embed="rId1"/>
          <a:stretch/>
        </p:blipFill>
        <p:spPr>
          <a:xfrm>
            <a:off x="5194440" y="2130480"/>
            <a:ext cx="3293640" cy="1207440"/>
          </a:xfrm>
          <a:prstGeom prst="rect">
            <a:avLst/>
          </a:prstGeom>
          <a:ln w="0">
            <a:noFill/>
          </a:ln>
        </p:spPr>
      </p:pic>
      <p:sp>
        <p:nvSpPr>
          <p:cNvPr id="297" name="PlaceHolder 1"/>
          <p:cNvSpPr>
            <a:spLocks noGrp="1"/>
          </p:cNvSpPr>
          <p:nvPr>
            <p:ph type="title"/>
          </p:nvPr>
        </p:nvSpPr>
        <p:spPr>
          <a:xfrm>
            <a:off x="536040" y="318960"/>
            <a:ext cx="8283240" cy="180432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1) Modèles</a:t>
            </a:r>
            <a:r>
              <a:rPr b="0" lang="fr-FR" sz="4000" spc="-140" strike="noStrike">
                <a:solidFill>
                  <a:srgbClr val="d2523b"/>
                </a:solidFill>
                <a:latin typeface="Arial"/>
              </a:rPr>
              <a:t> </a:t>
            </a:r>
            <a:r>
              <a:rPr b="0" lang="fr-FR" sz="4000" spc="-114" strike="noStrike">
                <a:solidFill>
                  <a:srgbClr val="d2523b"/>
                </a:solidFill>
                <a:latin typeface="Arial"/>
              </a:rPr>
              <a:t>obtenus</a:t>
            </a:r>
            <a:r>
              <a:rPr b="0" lang="fr-FR" sz="4000" spc="-140" strike="noStrike">
                <a:solidFill>
                  <a:srgbClr val="d2523b"/>
                </a:solidFill>
                <a:latin typeface="Arial"/>
              </a:rPr>
              <a:t> </a:t>
            </a:r>
            <a:r>
              <a:rPr b="0" lang="fr-FR" sz="4000" spc="-52" strike="noStrike">
                <a:solidFill>
                  <a:srgbClr val="d2523b"/>
                </a:solidFill>
                <a:latin typeface="Arial"/>
              </a:rPr>
              <a:t>(consommation)</a:t>
            </a:r>
            <a:endParaRPr b="0" lang="fr-FR" sz="4000" spc="-1" strike="noStrike">
              <a:solidFill>
                <a:srgbClr val="000000"/>
              </a:solidFill>
              <a:latin typeface="Arial"/>
            </a:endParaRPr>
          </a:p>
          <a:p>
            <a:pPr marL="4272120" indent="0">
              <a:lnSpc>
                <a:spcPct val="100000"/>
              </a:lnSpc>
              <a:spcBef>
                <a:spcPts val="734"/>
              </a:spcBef>
              <a:buNone/>
              <a:tabLst>
                <a:tab algn="l" pos="0"/>
              </a:tabLst>
            </a:pPr>
            <a:r>
              <a:rPr b="1" lang="fr-FR" sz="1800" spc="-1" strike="noStrike">
                <a:solidFill>
                  <a:srgbClr val="292934"/>
                </a:solidFill>
                <a:latin typeface="Arial"/>
              </a:rPr>
              <a:t>   </a:t>
            </a:r>
            <a:br>
              <a:rPr sz="1800"/>
            </a:br>
            <a:r>
              <a:rPr b="1" lang="fr-FR" sz="1800" spc="-1" strike="noStrike">
                <a:solidFill>
                  <a:srgbClr val="292934"/>
                </a:solidFill>
                <a:latin typeface="Arial"/>
              </a:rPr>
              <a:t>    </a:t>
            </a:r>
            <a:br>
              <a:rPr sz="1800"/>
            </a:br>
            <a:r>
              <a:rPr b="1" lang="fr-FR" sz="1800" spc="-1" strike="noStrike">
                <a:solidFill>
                  <a:srgbClr val="292934"/>
                </a:solidFill>
                <a:latin typeface="Arial"/>
              </a:rPr>
              <a:t>          </a:t>
            </a:r>
            <a:r>
              <a:rPr b="1" lang="fr-FR" sz="1800" spc="-1" strike="noStrike">
                <a:solidFill>
                  <a:srgbClr val="292934"/>
                </a:solidFill>
                <a:latin typeface="Arial"/>
              </a:rPr>
              <a:t>Comparaison</a:t>
            </a:r>
            <a:r>
              <a:rPr b="1" lang="fr-FR" sz="1800" spc="-12" strike="noStrike">
                <a:solidFill>
                  <a:srgbClr val="292934"/>
                </a:solidFill>
                <a:latin typeface="Arial"/>
              </a:rPr>
              <a:t> </a:t>
            </a:r>
            <a:r>
              <a:rPr b="1" lang="fr-FR" sz="1800" spc="-1" strike="noStrike">
                <a:solidFill>
                  <a:srgbClr val="292934"/>
                </a:solidFill>
                <a:latin typeface="Arial"/>
              </a:rPr>
              <a:t>sur</a:t>
            </a:r>
            <a:r>
              <a:rPr b="1" lang="fr-FR" sz="1800" spc="-12" strike="noStrike">
                <a:solidFill>
                  <a:srgbClr val="292934"/>
                </a:solidFill>
                <a:latin typeface="Arial"/>
              </a:rPr>
              <a:t> </a:t>
            </a:r>
            <a:r>
              <a:rPr b="1" lang="fr-FR" sz="1800" spc="-1" strike="noStrike">
                <a:solidFill>
                  <a:srgbClr val="292934"/>
                </a:solidFill>
                <a:latin typeface="Arial"/>
              </a:rPr>
              <a:t>jeu</a:t>
            </a:r>
            <a:r>
              <a:rPr b="1" lang="fr-FR" sz="1800" spc="-15" strike="noStrike">
                <a:solidFill>
                  <a:srgbClr val="292934"/>
                </a:solidFill>
                <a:latin typeface="Arial"/>
              </a:rPr>
              <a:t> </a:t>
            </a:r>
            <a:r>
              <a:rPr b="1" lang="fr-FR" sz="1800" spc="-1" strike="noStrike">
                <a:solidFill>
                  <a:srgbClr val="292934"/>
                </a:solidFill>
                <a:latin typeface="Arial"/>
              </a:rPr>
              <a:t>de</a:t>
            </a:r>
            <a:r>
              <a:rPr b="1" lang="fr-FR" sz="1800" spc="-7" strike="noStrike">
                <a:solidFill>
                  <a:srgbClr val="292934"/>
                </a:solidFill>
                <a:latin typeface="Arial"/>
              </a:rPr>
              <a:t> </a:t>
            </a:r>
            <a:r>
              <a:rPr b="1" lang="fr-FR" sz="1800" spc="-21" strike="noStrike">
                <a:solidFill>
                  <a:srgbClr val="292934"/>
                </a:solidFill>
                <a:latin typeface="Arial"/>
              </a:rPr>
              <a:t>test</a:t>
            </a:r>
            <a:endParaRPr b="0" lang="fr-FR" sz="1800" spc="-1" strike="noStrike">
              <a:solidFill>
                <a:srgbClr val="000000"/>
              </a:solidFill>
              <a:latin typeface="Arial"/>
            </a:endParaRPr>
          </a:p>
        </p:txBody>
      </p:sp>
      <p:sp>
        <p:nvSpPr>
          <p:cNvPr id="298" name="object 71"/>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sp>
        <p:nvSpPr>
          <p:cNvPr id="299" name="object 72"/>
          <p:cNvSpPr/>
          <p:nvPr/>
        </p:nvSpPr>
        <p:spPr>
          <a:xfrm>
            <a:off x="5220000" y="2568960"/>
            <a:ext cx="3249000" cy="214200"/>
          </a:xfrm>
          <a:custGeom>
            <a:avLst/>
            <a:gdLst>
              <a:gd name="textAreaLeft" fmla="*/ 0 w 3249000"/>
              <a:gd name="textAreaRight" fmla="*/ 3251160 w 3249000"/>
              <a:gd name="textAreaTop" fmla="*/ 0 h 214200"/>
              <a:gd name="textAreaBottom" fmla="*/ 216360 h 214200"/>
            </a:gdLst>
            <a:ahLst/>
            <a:rect l="textAreaLeft" t="textAreaTop" r="textAreaRight" b="textAreaBottom"/>
            <a:pathLst>
              <a:path w="3251200" h="216535">
                <a:moveTo>
                  <a:pt x="0" y="216026"/>
                </a:moveTo>
                <a:lnTo>
                  <a:pt x="3251073" y="216026"/>
                </a:lnTo>
                <a:lnTo>
                  <a:pt x="3251073" y="0"/>
                </a:lnTo>
                <a:lnTo>
                  <a:pt x="0" y="0"/>
                </a:lnTo>
                <a:lnTo>
                  <a:pt x="0" y="216026"/>
                </a:lnTo>
                <a:close/>
              </a:path>
            </a:pathLst>
          </a:custGeom>
          <a:noFill/>
          <a:ln w="26424">
            <a:solidFill>
              <a:srgbClr val="c00000"/>
            </a:solidFill>
            <a:round/>
          </a:ln>
        </p:spPr>
        <p:style>
          <a:lnRef idx="0"/>
          <a:fillRef idx="0"/>
          <a:effectRef idx="0"/>
          <a:fontRef idx="minor"/>
        </p:style>
        <p:txBody>
          <a:bodyPr lIns="0" rIns="0" tIns="0" bIns="0" anchor="t">
            <a:noAutofit/>
          </a:bodyPr>
          <a:p>
            <a:endParaRPr b="0" lang="fr-FR" sz="1800" spc="-1" strike="noStrike">
              <a:solidFill>
                <a:srgbClr val="000000"/>
              </a:solidFill>
              <a:latin typeface="Arial"/>
              <a:ea typeface="DejaVu Sans"/>
            </a:endParaRPr>
          </a:p>
        </p:txBody>
      </p:sp>
      <p:pic>
        <p:nvPicPr>
          <p:cNvPr id="300" name="object 73" descr=""/>
          <p:cNvPicPr/>
          <p:nvPr/>
        </p:nvPicPr>
        <p:blipFill>
          <a:blip r:embed="rId2"/>
          <a:stretch/>
        </p:blipFill>
        <p:spPr>
          <a:xfrm>
            <a:off x="5040000" y="3701160"/>
            <a:ext cx="3420000" cy="1988640"/>
          </a:xfrm>
          <a:prstGeom prst="rect">
            <a:avLst/>
          </a:prstGeom>
          <a:ln w="0">
            <a:noFill/>
          </a:ln>
        </p:spPr>
      </p:pic>
      <p:pic>
        <p:nvPicPr>
          <p:cNvPr id="301" name="" descr=""/>
          <p:cNvPicPr/>
          <p:nvPr/>
        </p:nvPicPr>
        <p:blipFill>
          <a:blip r:embed="rId3"/>
          <a:stretch/>
        </p:blipFill>
        <p:spPr>
          <a:xfrm>
            <a:off x="370800" y="1473840"/>
            <a:ext cx="3769200" cy="41061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object 6"/>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14</a:t>
            </a:r>
            <a:endParaRPr b="0" lang="fr-FR" sz="1400" spc="-1" strike="noStrike">
              <a:solidFill>
                <a:srgbClr val="000000"/>
              </a:solidFill>
              <a:latin typeface="Arial"/>
            </a:endParaRPr>
          </a:p>
        </p:txBody>
      </p:sp>
      <p:sp>
        <p:nvSpPr>
          <p:cNvPr id="303" name="object 8"/>
          <p:cNvSpPr/>
          <p:nvPr/>
        </p:nvSpPr>
        <p:spPr>
          <a:xfrm>
            <a:off x="180000" y="398880"/>
            <a:ext cx="8640000" cy="50004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fr-FR" sz="3200" spc="-75" strike="noStrike">
                <a:solidFill>
                  <a:srgbClr val="d2523b"/>
                </a:solidFill>
                <a:latin typeface="Arial"/>
                <a:ea typeface="DejaVu Sans"/>
              </a:rPr>
              <a:t>Importance des</a:t>
            </a:r>
            <a:r>
              <a:rPr b="0" lang="fr-FR" sz="3200" spc="-165" strike="noStrike">
                <a:solidFill>
                  <a:srgbClr val="d2523b"/>
                </a:solidFill>
                <a:latin typeface="Arial"/>
                <a:ea typeface="DejaVu Sans"/>
              </a:rPr>
              <a:t> </a:t>
            </a:r>
            <a:r>
              <a:rPr b="0" lang="fr-FR" sz="3200" spc="-100" strike="noStrike">
                <a:solidFill>
                  <a:srgbClr val="d2523b"/>
                </a:solidFill>
                <a:latin typeface="Arial"/>
                <a:ea typeface="DejaVu Sans"/>
              </a:rPr>
              <a:t>variables</a:t>
            </a:r>
            <a:r>
              <a:rPr b="0" lang="fr-FR" sz="3200" spc="-191" strike="noStrike">
                <a:solidFill>
                  <a:srgbClr val="d2523b"/>
                </a:solidFill>
                <a:latin typeface="Arial"/>
                <a:ea typeface="DejaVu Sans"/>
              </a:rPr>
              <a:t> (SiteEnergyUseWN(kBtu))</a:t>
            </a:r>
            <a:endParaRPr b="0" lang="fr-FR" sz="3200" spc="-1" strike="noStrike">
              <a:solidFill>
                <a:srgbClr val="000000"/>
              </a:solidFill>
              <a:latin typeface="Arial"/>
            </a:endParaRPr>
          </a:p>
        </p:txBody>
      </p:sp>
      <p:pic>
        <p:nvPicPr>
          <p:cNvPr id="304" name="" descr=""/>
          <p:cNvPicPr/>
          <p:nvPr/>
        </p:nvPicPr>
        <p:blipFill>
          <a:blip r:embed="rId1"/>
          <a:stretch/>
        </p:blipFill>
        <p:spPr>
          <a:xfrm>
            <a:off x="844560" y="1260000"/>
            <a:ext cx="7235280" cy="3960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Sommaire</a:t>
            </a:r>
            <a:endParaRPr b="0" lang="fr-FR" sz="4000" spc="-1" strike="noStrike">
              <a:solidFill>
                <a:srgbClr val="000000"/>
              </a:solidFill>
              <a:latin typeface="Arial"/>
            </a:endParaRPr>
          </a:p>
        </p:txBody>
      </p:sp>
      <p:sp>
        <p:nvSpPr>
          <p:cNvPr id="183" name="object 3"/>
          <p:cNvSpPr/>
          <p:nvPr/>
        </p:nvSpPr>
        <p:spPr>
          <a:xfrm>
            <a:off x="536040" y="1357200"/>
            <a:ext cx="5762880" cy="3588120"/>
          </a:xfrm>
          <a:prstGeom prst="rect">
            <a:avLst/>
          </a:prstGeom>
          <a:noFill/>
          <a:ln w="0">
            <a:noFill/>
          </a:ln>
        </p:spPr>
        <p:style>
          <a:lnRef idx="0"/>
          <a:fillRef idx="0"/>
          <a:effectRef idx="0"/>
          <a:fontRef idx="minor"/>
        </p:style>
        <p:txBody>
          <a:bodyPr lIns="0" rIns="0" tIns="12240" bIns="0" anchor="t">
            <a:spAutoFit/>
          </a:bodyPr>
          <a:p>
            <a:pPr marL="527760" indent="-515520">
              <a:lnSpc>
                <a:spcPct val="100000"/>
              </a:lnSpc>
              <a:spcBef>
                <a:spcPts val="96"/>
              </a:spcBef>
              <a:buClr>
                <a:srgbClr val="92a199"/>
              </a:buClr>
              <a:buSzPct val="84000"/>
              <a:buFont typeface="OpenSymbol"/>
              <a:buAutoNum type="romanUcPeriod"/>
              <a:tabLst>
                <a:tab algn="l" pos="527760"/>
                <a:tab algn="l" pos="528480"/>
              </a:tabLst>
            </a:pPr>
            <a:r>
              <a:rPr b="0" lang="fr-FR" sz="2800" spc="-1" strike="noStrike">
                <a:solidFill>
                  <a:srgbClr val="292934"/>
                </a:solidFill>
                <a:latin typeface="Arial"/>
                <a:ea typeface="DejaVu Sans"/>
              </a:rPr>
              <a:t>Présentation</a:t>
            </a:r>
            <a:r>
              <a:rPr b="0" lang="fr-FR" sz="2800" spc="-75"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72" strike="noStrike">
                <a:solidFill>
                  <a:srgbClr val="292934"/>
                </a:solidFill>
                <a:latin typeface="Arial"/>
                <a:ea typeface="DejaVu Sans"/>
              </a:rPr>
              <a:t> </a:t>
            </a:r>
            <a:r>
              <a:rPr b="0" lang="fr-FR" sz="2800" spc="-1" strike="noStrike">
                <a:solidFill>
                  <a:srgbClr val="292934"/>
                </a:solidFill>
                <a:latin typeface="Arial"/>
                <a:ea typeface="DejaVu Sans"/>
              </a:rPr>
              <a:t>la</a:t>
            </a:r>
            <a:r>
              <a:rPr b="0" lang="fr-FR" sz="2800" spc="-72" strike="noStrike">
                <a:solidFill>
                  <a:srgbClr val="292934"/>
                </a:solidFill>
                <a:latin typeface="Arial"/>
                <a:ea typeface="DejaVu Sans"/>
              </a:rPr>
              <a:t> </a:t>
            </a:r>
            <a:r>
              <a:rPr b="0" lang="fr-FR" sz="2800" spc="-12" strike="noStrike">
                <a:solidFill>
                  <a:srgbClr val="292934"/>
                </a:solidFill>
                <a:latin typeface="Arial"/>
                <a:ea typeface="DejaVu Sans"/>
              </a:rPr>
              <a:t>problématique</a:t>
            </a:r>
            <a:endParaRPr b="0" lang="fr-FR" sz="2800" spc="-1" strike="noStrike">
              <a:solidFill>
                <a:srgbClr val="000000"/>
              </a:solidFill>
              <a:latin typeface="Arial"/>
            </a:endParaRPr>
          </a:p>
          <a:p>
            <a:pPr>
              <a:lnSpc>
                <a:spcPct val="100000"/>
              </a:lnSpc>
              <a:spcBef>
                <a:spcPts val="51"/>
              </a:spcBef>
              <a:tabLst>
                <a:tab algn="l" pos="527760"/>
                <a:tab algn="l" pos="528480"/>
              </a:tabLst>
            </a:pPr>
            <a:endParaRPr b="0" lang="fr-FR" sz="4050" spc="-1" strike="noStrike">
              <a:solidFill>
                <a:srgbClr val="000000"/>
              </a:solidFill>
              <a:latin typeface="Arial"/>
            </a:endParaRPr>
          </a:p>
          <a:p>
            <a:pPr marL="527760" indent="-515520">
              <a:lnSpc>
                <a:spcPct val="100000"/>
              </a:lnSpc>
              <a:buClr>
                <a:srgbClr val="92a199"/>
              </a:buClr>
              <a:buSzPct val="84000"/>
              <a:buFont typeface="Arial"/>
              <a:buAutoNum type="romanUcPeriod"/>
              <a:tabLst>
                <a:tab algn="l" pos="527760"/>
                <a:tab algn="l" pos="528480"/>
              </a:tabLst>
            </a:pPr>
            <a:r>
              <a:rPr b="0" lang="fr-FR" sz="2800" spc="-1" strike="noStrike">
                <a:solidFill>
                  <a:srgbClr val="292934"/>
                </a:solidFill>
                <a:latin typeface="Arial"/>
                <a:ea typeface="DejaVu Sans"/>
              </a:rPr>
              <a:t>Préparation</a:t>
            </a:r>
            <a:r>
              <a:rPr b="0" lang="fr-FR" sz="2800" spc="-52" strike="noStrike">
                <a:solidFill>
                  <a:srgbClr val="292934"/>
                </a:solidFill>
                <a:latin typeface="Arial"/>
                <a:ea typeface="DejaVu Sans"/>
              </a:rPr>
              <a:t> </a:t>
            </a:r>
            <a:r>
              <a:rPr b="0" lang="fr-FR" sz="2800" spc="-1" strike="noStrike">
                <a:solidFill>
                  <a:srgbClr val="292934"/>
                </a:solidFill>
                <a:latin typeface="Arial"/>
                <a:ea typeface="DejaVu Sans"/>
              </a:rPr>
              <a:t>du</a:t>
            </a:r>
            <a:r>
              <a:rPr b="0" lang="fr-FR" sz="2800" spc="-55" strike="noStrike">
                <a:solidFill>
                  <a:srgbClr val="292934"/>
                </a:solidFill>
                <a:latin typeface="Arial"/>
                <a:ea typeface="DejaVu Sans"/>
              </a:rPr>
              <a:t> </a:t>
            </a:r>
            <a:r>
              <a:rPr b="0" lang="fr-FR" sz="2800" spc="-1" strike="noStrike">
                <a:solidFill>
                  <a:srgbClr val="292934"/>
                </a:solidFill>
                <a:latin typeface="Arial"/>
                <a:ea typeface="DejaVu Sans"/>
              </a:rPr>
              <a:t>jeu</a:t>
            </a:r>
            <a:r>
              <a:rPr b="0" lang="fr-FR" sz="2800" spc="-66"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66" strike="noStrike">
                <a:solidFill>
                  <a:srgbClr val="292934"/>
                </a:solidFill>
                <a:latin typeface="Arial"/>
                <a:ea typeface="DejaVu Sans"/>
              </a:rPr>
              <a:t> </a:t>
            </a:r>
            <a:r>
              <a:rPr b="0" lang="fr-FR" sz="2800" spc="-12" strike="noStrike">
                <a:solidFill>
                  <a:srgbClr val="292934"/>
                </a:solidFill>
                <a:latin typeface="Arial"/>
                <a:ea typeface="DejaVu Sans"/>
              </a:rPr>
              <a:t>données</a:t>
            </a:r>
            <a:endParaRPr b="0" lang="fr-FR" sz="2800" spc="-1" strike="noStrike">
              <a:solidFill>
                <a:srgbClr val="000000"/>
              </a:solidFill>
              <a:latin typeface="Arial"/>
            </a:endParaRPr>
          </a:p>
          <a:p>
            <a:pPr>
              <a:lnSpc>
                <a:spcPct val="100000"/>
              </a:lnSpc>
              <a:spcBef>
                <a:spcPts val="45"/>
              </a:spcBef>
              <a:tabLst>
                <a:tab algn="l" pos="527760"/>
                <a:tab algn="l" pos="528480"/>
              </a:tabLst>
            </a:pPr>
            <a:endParaRPr b="0" lang="fr-FR" sz="4050" spc="-1" strike="noStrike">
              <a:solidFill>
                <a:srgbClr val="000000"/>
              </a:solidFill>
              <a:latin typeface="Arial"/>
            </a:endParaRPr>
          </a:p>
          <a:p>
            <a:pPr marL="527760" indent="-515520">
              <a:lnSpc>
                <a:spcPct val="100000"/>
              </a:lnSpc>
              <a:spcBef>
                <a:spcPts val="6"/>
              </a:spcBef>
              <a:buClr>
                <a:srgbClr val="92a199"/>
              </a:buClr>
              <a:buSzPct val="84000"/>
              <a:buFont typeface="Arial"/>
              <a:buAutoNum type="romanUcPeriod"/>
              <a:tabLst>
                <a:tab algn="l" pos="527760"/>
                <a:tab algn="l" pos="528480"/>
              </a:tabLst>
            </a:pPr>
            <a:r>
              <a:rPr b="0" lang="fr-FR" sz="2800" spc="-1" strike="noStrike">
                <a:solidFill>
                  <a:srgbClr val="292934"/>
                </a:solidFill>
                <a:latin typeface="Arial"/>
                <a:ea typeface="DejaVu Sans"/>
              </a:rPr>
              <a:t>Pistes</a:t>
            </a:r>
            <a:r>
              <a:rPr b="0" lang="fr-FR" sz="2800" spc="-60"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52" strike="noStrike">
                <a:solidFill>
                  <a:srgbClr val="292934"/>
                </a:solidFill>
                <a:latin typeface="Arial"/>
                <a:ea typeface="DejaVu Sans"/>
              </a:rPr>
              <a:t> </a:t>
            </a:r>
            <a:r>
              <a:rPr b="0" lang="fr-FR" sz="2800" spc="-12" strike="noStrike">
                <a:solidFill>
                  <a:srgbClr val="292934"/>
                </a:solidFill>
                <a:latin typeface="Arial"/>
                <a:ea typeface="DejaVu Sans"/>
              </a:rPr>
              <a:t>modélisations</a:t>
            </a:r>
            <a:endParaRPr b="0" lang="fr-FR" sz="2800" spc="-1" strike="noStrike">
              <a:solidFill>
                <a:srgbClr val="000000"/>
              </a:solidFill>
              <a:latin typeface="Arial"/>
            </a:endParaRPr>
          </a:p>
          <a:p>
            <a:pPr>
              <a:lnSpc>
                <a:spcPct val="100000"/>
              </a:lnSpc>
              <a:spcBef>
                <a:spcPts val="45"/>
              </a:spcBef>
              <a:tabLst>
                <a:tab algn="l" pos="527760"/>
                <a:tab algn="l" pos="528480"/>
              </a:tabLst>
            </a:pPr>
            <a:endParaRPr b="0" lang="fr-FR" sz="4050" spc="-1" strike="noStrike">
              <a:solidFill>
                <a:srgbClr val="000000"/>
              </a:solidFill>
              <a:latin typeface="Arial"/>
            </a:endParaRPr>
          </a:p>
          <a:p>
            <a:pPr marL="527760" indent="-515520">
              <a:lnSpc>
                <a:spcPct val="100000"/>
              </a:lnSpc>
              <a:buClr>
                <a:srgbClr val="92a199"/>
              </a:buClr>
              <a:buSzPct val="84000"/>
              <a:buFont typeface="Arial"/>
              <a:buAutoNum type="romanUcPeriod"/>
              <a:tabLst>
                <a:tab algn="l" pos="527760"/>
                <a:tab algn="l" pos="528480"/>
              </a:tabLst>
            </a:pPr>
            <a:r>
              <a:rPr b="0" lang="fr-FR" sz="2800" spc="-1" strike="noStrike">
                <a:solidFill>
                  <a:srgbClr val="292934"/>
                </a:solidFill>
                <a:latin typeface="Arial"/>
                <a:ea typeface="DejaVu Sans"/>
              </a:rPr>
              <a:t>Présentation</a:t>
            </a:r>
            <a:r>
              <a:rPr b="0" lang="fr-FR" sz="2800" spc="-97" strike="noStrike">
                <a:solidFill>
                  <a:srgbClr val="292934"/>
                </a:solidFill>
                <a:latin typeface="Arial"/>
                <a:ea typeface="DejaVu Sans"/>
              </a:rPr>
              <a:t> </a:t>
            </a:r>
            <a:r>
              <a:rPr b="0" lang="fr-FR" sz="2800" spc="-1" strike="noStrike">
                <a:solidFill>
                  <a:srgbClr val="292934"/>
                </a:solidFill>
                <a:latin typeface="Arial"/>
                <a:ea typeface="DejaVu Sans"/>
              </a:rPr>
              <a:t>du</a:t>
            </a:r>
            <a:r>
              <a:rPr b="0" lang="fr-FR" sz="2800" spc="-92" strike="noStrike">
                <a:solidFill>
                  <a:srgbClr val="292934"/>
                </a:solidFill>
                <a:latin typeface="Arial"/>
                <a:ea typeface="DejaVu Sans"/>
              </a:rPr>
              <a:t> </a:t>
            </a:r>
            <a:r>
              <a:rPr b="0" lang="fr-FR" sz="2800" spc="-1" strike="noStrike">
                <a:solidFill>
                  <a:srgbClr val="292934"/>
                </a:solidFill>
                <a:latin typeface="Arial"/>
                <a:ea typeface="DejaVu Sans"/>
              </a:rPr>
              <a:t>modèle</a:t>
            </a:r>
            <a:r>
              <a:rPr b="0" lang="fr-FR" sz="2800" spc="-75" strike="noStrike">
                <a:solidFill>
                  <a:srgbClr val="292934"/>
                </a:solidFill>
                <a:latin typeface="Arial"/>
                <a:ea typeface="DejaVu Sans"/>
              </a:rPr>
              <a:t> </a:t>
            </a:r>
            <a:r>
              <a:rPr b="0" lang="fr-FR" sz="2800" spc="-12" strike="noStrike">
                <a:solidFill>
                  <a:srgbClr val="292934"/>
                </a:solidFill>
                <a:latin typeface="Arial"/>
                <a:ea typeface="DejaVu Sans"/>
              </a:rPr>
              <a:t>final</a:t>
            </a:r>
            <a:endParaRPr b="0" lang="fr-FR" sz="2800" spc="-1" strike="noStrike">
              <a:solidFill>
                <a:srgbClr val="000000"/>
              </a:solidFill>
              <a:latin typeface="Arial"/>
            </a:endParaRPr>
          </a:p>
        </p:txBody>
      </p:sp>
      <p:sp>
        <p:nvSpPr>
          <p:cNvPr id="184" name="object 4"/>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2</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45" strike="noStrike">
                <a:solidFill>
                  <a:srgbClr val="d2523b"/>
                </a:solidFill>
                <a:latin typeface="Arial"/>
              </a:rPr>
              <a:t> </a:t>
            </a:r>
            <a:r>
              <a:rPr b="0" lang="fr-FR" sz="4000" spc="-100" strike="noStrike">
                <a:solidFill>
                  <a:srgbClr val="d2523b"/>
                </a:solidFill>
                <a:latin typeface="Arial"/>
              </a:rPr>
              <a:t>final</a:t>
            </a:r>
            <a:r>
              <a:rPr b="0" lang="fr-FR" sz="4000" spc="-171" strike="noStrike">
                <a:solidFill>
                  <a:srgbClr val="d2523b"/>
                </a:solidFill>
                <a:latin typeface="Arial"/>
              </a:rPr>
              <a:t> </a:t>
            </a:r>
            <a:r>
              <a:rPr b="0" lang="fr-FR" sz="4000" spc="-52" strike="noStrike">
                <a:solidFill>
                  <a:srgbClr val="d2523b"/>
                </a:solidFill>
                <a:latin typeface="Arial"/>
              </a:rPr>
              <a:t>: </a:t>
            </a:r>
            <a:endParaRPr b="0" lang="fr-FR" sz="4000" spc="-1" strike="noStrike">
              <a:solidFill>
                <a:srgbClr val="000000"/>
              </a:solidFill>
              <a:latin typeface="Arial"/>
            </a:endParaRPr>
          </a:p>
        </p:txBody>
      </p:sp>
      <p:sp>
        <p:nvSpPr>
          <p:cNvPr id="306" name="object 9"/>
          <p:cNvSpPr/>
          <p:nvPr/>
        </p:nvSpPr>
        <p:spPr>
          <a:xfrm>
            <a:off x="536040" y="1359000"/>
            <a:ext cx="8463960" cy="378720"/>
          </a:xfrm>
          <a:prstGeom prst="rect">
            <a:avLst/>
          </a:prstGeom>
          <a:noFill/>
          <a:ln w="0">
            <a:noFill/>
          </a:ln>
        </p:spPr>
        <p:style>
          <a:lnRef idx="0"/>
          <a:fillRef idx="0"/>
          <a:effectRef idx="0"/>
          <a:fontRef idx="minor"/>
        </p:style>
        <p:txBody>
          <a:bodyPr lIns="0" rIns="0" tIns="12600" bIns="0" anchor="t">
            <a:sp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ea typeface="DejaVu Sans"/>
              </a:rPr>
              <a:t>Prédiction</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et</a:t>
            </a:r>
            <a:r>
              <a:rPr b="0" lang="fr-FR" sz="2400" spc="-32" strike="noStrike">
                <a:solidFill>
                  <a:srgbClr val="292934"/>
                </a:solidFill>
                <a:latin typeface="Arial"/>
                <a:ea typeface="DejaVu Sans"/>
              </a:rPr>
              <a:t> </a:t>
            </a:r>
            <a:r>
              <a:rPr b="0" lang="fr-FR" sz="2400" spc="-12" strike="noStrike">
                <a:solidFill>
                  <a:srgbClr val="292934"/>
                </a:solidFill>
                <a:latin typeface="Arial"/>
                <a:ea typeface="DejaVu Sans"/>
              </a:rPr>
              <a:t>limites pour la cible consommation</a:t>
            </a:r>
            <a:endParaRPr b="0" lang="fr-FR" sz="2400" spc="-1" strike="noStrike">
              <a:solidFill>
                <a:srgbClr val="000000"/>
              </a:solidFill>
              <a:latin typeface="Arial"/>
            </a:endParaRPr>
          </a:p>
        </p:txBody>
      </p:sp>
      <p:sp>
        <p:nvSpPr>
          <p:cNvPr id="307" name="object 10"/>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18</a:t>
            </a:r>
            <a:endParaRPr b="0" lang="fr-FR" sz="1400" spc="-1" strike="noStrike">
              <a:solidFill>
                <a:srgbClr val="000000"/>
              </a:solidFill>
              <a:latin typeface="Arial"/>
            </a:endParaRPr>
          </a:p>
        </p:txBody>
      </p:sp>
      <p:pic>
        <p:nvPicPr>
          <p:cNvPr id="308" name="" descr=""/>
          <p:cNvPicPr/>
          <p:nvPr/>
        </p:nvPicPr>
        <p:blipFill>
          <a:blip r:embed="rId1"/>
          <a:stretch/>
        </p:blipFill>
        <p:spPr>
          <a:xfrm>
            <a:off x="749880" y="1980000"/>
            <a:ext cx="4400640" cy="32601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536760" y="2123280"/>
            <a:ext cx="8283240" cy="180432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2 ) Modèles</a:t>
            </a:r>
            <a:r>
              <a:rPr b="0" lang="fr-FR" sz="4000" spc="-140" strike="noStrike">
                <a:solidFill>
                  <a:srgbClr val="d2523b"/>
                </a:solidFill>
                <a:latin typeface="Arial"/>
              </a:rPr>
              <a:t> pour la </a:t>
            </a:r>
            <a:r>
              <a:rPr b="0" lang="fr-FR" sz="4000" spc="-52" strike="noStrike">
                <a:solidFill>
                  <a:srgbClr val="d2523b"/>
                </a:solidFill>
                <a:latin typeface="Arial"/>
              </a:rPr>
              <a:t>émission</a:t>
            </a:r>
            <a:endParaRPr b="0" lang="fr-FR" sz="4000" spc="-1" strike="noStrike">
              <a:solidFill>
                <a:srgbClr val="000000"/>
              </a:solidFill>
              <a:latin typeface="Arial"/>
            </a:endParaRPr>
          </a:p>
          <a:p>
            <a:pPr marL="4272120" indent="0">
              <a:lnSpc>
                <a:spcPct val="100000"/>
              </a:lnSpc>
              <a:spcBef>
                <a:spcPts val="734"/>
              </a:spcBef>
              <a:buNone/>
              <a:tabLst>
                <a:tab algn="l" pos="0"/>
              </a:tabLst>
            </a:pPr>
            <a:r>
              <a:rPr b="1" lang="fr-FR" sz="1800" spc="-1" strike="noStrike">
                <a:solidFill>
                  <a:srgbClr val="292934"/>
                </a:solidFill>
                <a:latin typeface="Arial"/>
              </a:rPr>
              <a:t>   </a:t>
            </a:r>
            <a:br>
              <a:rPr sz="1800"/>
            </a:br>
            <a:r>
              <a:rPr b="1" lang="fr-FR" sz="1800" spc="-1" strike="noStrike">
                <a:solidFill>
                  <a:srgbClr val="292934"/>
                </a:solidFill>
                <a:latin typeface="Arial"/>
              </a:rPr>
              <a:t>    </a:t>
            </a:r>
            <a:br>
              <a:rPr sz="1800"/>
            </a:br>
            <a:r>
              <a:rPr b="1" lang="fr-FR" sz="1800" spc="-1" strike="noStrike">
                <a:solidFill>
                  <a:srgbClr val="292934"/>
                </a:solidFill>
                <a:latin typeface="Arial"/>
              </a:rPr>
              <a:t>          </a:t>
            </a:r>
            <a:endParaRPr b="0" lang="fr-FR" sz="1800" spc="-1" strike="noStrike">
              <a:solidFill>
                <a:srgbClr val="000000"/>
              </a:solidFill>
              <a:latin typeface="Arial"/>
            </a:endParaRPr>
          </a:p>
        </p:txBody>
      </p:sp>
      <p:sp>
        <p:nvSpPr>
          <p:cNvPr id="310" name="object 74"/>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536040" y="318960"/>
            <a:ext cx="8283240" cy="180432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1) Modèles</a:t>
            </a:r>
            <a:r>
              <a:rPr b="0" lang="fr-FR" sz="4000" spc="-140" strike="noStrike">
                <a:solidFill>
                  <a:srgbClr val="d2523b"/>
                </a:solidFill>
                <a:latin typeface="Arial"/>
              </a:rPr>
              <a:t> </a:t>
            </a:r>
            <a:r>
              <a:rPr b="0" lang="fr-FR" sz="4000" spc="-114" strike="noStrike">
                <a:solidFill>
                  <a:srgbClr val="d2523b"/>
                </a:solidFill>
                <a:latin typeface="Arial"/>
              </a:rPr>
              <a:t>obtenus</a:t>
            </a:r>
            <a:r>
              <a:rPr b="0" lang="fr-FR" sz="4000" spc="-140" strike="noStrike">
                <a:solidFill>
                  <a:srgbClr val="d2523b"/>
                </a:solidFill>
                <a:latin typeface="Arial"/>
              </a:rPr>
              <a:t> </a:t>
            </a:r>
            <a:r>
              <a:rPr b="0" lang="fr-FR" sz="4000" spc="-52" strike="noStrike">
                <a:solidFill>
                  <a:srgbClr val="d2523b"/>
                </a:solidFill>
                <a:latin typeface="Arial"/>
              </a:rPr>
              <a:t>(émission)</a:t>
            </a:r>
            <a:endParaRPr b="0" lang="fr-FR" sz="4000" spc="-1" strike="noStrike">
              <a:solidFill>
                <a:srgbClr val="000000"/>
              </a:solidFill>
              <a:latin typeface="Arial"/>
            </a:endParaRPr>
          </a:p>
          <a:p>
            <a:pPr marL="4272120" indent="0">
              <a:lnSpc>
                <a:spcPct val="100000"/>
              </a:lnSpc>
              <a:spcBef>
                <a:spcPts val="734"/>
              </a:spcBef>
              <a:buNone/>
              <a:tabLst>
                <a:tab algn="l" pos="0"/>
              </a:tabLst>
            </a:pPr>
            <a:r>
              <a:rPr b="1" lang="fr-FR" sz="1800" spc="-1" strike="noStrike">
                <a:solidFill>
                  <a:srgbClr val="292934"/>
                </a:solidFill>
                <a:latin typeface="Arial"/>
                <a:ea typeface="Microsoft YaHei"/>
              </a:rPr>
              <a:t>   </a:t>
            </a:r>
            <a:br>
              <a:rPr sz="1800"/>
            </a:br>
            <a:r>
              <a:rPr b="1" lang="fr-FR" sz="1800" spc="-1" strike="noStrike">
                <a:solidFill>
                  <a:srgbClr val="292934"/>
                </a:solidFill>
                <a:latin typeface="Arial"/>
                <a:ea typeface="Microsoft YaHei"/>
              </a:rPr>
              <a:t>          </a:t>
            </a:r>
            <a:r>
              <a:rPr b="1" lang="fr-FR" sz="1800" spc="-1" strike="noStrike">
                <a:solidFill>
                  <a:srgbClr val="292934"/>
                </a:solidFill>
                <a:latin typeface="Arial"/>
              </a:rPr>
              <a:t>Comparaison</a:t>
            </a:r>
            <a:r>
              <a:rPr b="1" lang="fr-FR" sz="1800" spc="-12" strike="noStrike">
                <a:solidFill>
                  <a:srgbClr val="292934"/>
                </a:solidFill>
                <a:latin typeface="Arial"/>
              </a:rPr>
              <a:t> </a:t>
            </a:r>
            <a:r>
              <a:rPr b="1" lang="fr-FR" sz="1800" spc="-1" strike="noStrike">
                <a:solidFill>
                  <a:srgbClr val="292934"/>
                </a:solidFill>
                <a:latin typeface="Arial"/>
              </a:rPr>
              <a:t>sur</a:t>
            </a:r>
            <a:r>
              <a:rPr b="1" lang="fr-FR" sz="1800" spc="-12" strike="noStrike">
                <a:solidFill>
                  <a:srgbClr val="292934"/>
                </a:solidFill>
                <a:latin typeface="Arial"/>
              </a:rPr>
              <a:t> </a:t>
            </a:r>
            <a:r>
              <a:rPr b="1" lang="fr-FR" sz="1800" spc="-1" strike="noStrike">
                <a:solidFill>
                  <a:srgbClr val="292934"/>
                </a:solidFill>
                <a:latin typeface="Arial"/>
              </a:rPr>
              <a:t>jeu</a:t>
            </a:r>
            <a:r>
              <a:rPr b="1" lang="fr-FR" sz="1800" spc="-15" strike="noStrike">
                <a:solidFill>
                  <a:srgbClr val="292934"/>
                </a:solidFill>
                <a:latin typeface="Arial"/>
              </a:rPr>
              <a:t> </a:t>
            </a:r>
            <a:r>
              <a:rPr b="1" lang="fr-FR" sz="1800" spc="-1" strike="noStrike">
                <a:solidFill>
                  <a:srgbClr val="292934"/>
                </a:solidFill>
                <a:latin typeface="Arial"/>
              </a:rPr>
              <a:t>de</a:t>
            </a:r>
            <a:r>
              <a:rPr b="1" lang="fr-FR" sz="1800" spc="-7" strike="noStrike">
                <a:solidFill>
                  <a:srgbClr val="292934"/>
                </a:solidFill>
                <a:latin typeface="Arial"/>
              </a:rPr>
              <a:t> </a:t>
            </a:r>
            <a:r>
              <a:rPr b="1" lang="fr-FR" sz="1800" spc="-21" strike="noStrike">
                <a:solidFill>
                  <a:srgbClr val="292934"/>
                </a:solidFill>
                <a:latin typeface="Arial"/>
              </a:rPr>
              <a:t>test</a:t>
            </a:r>
            <a:br>
              <a:rPr sz="1800"/>
            </a:br>
            <a:r>
              <a:rPr b="1" lang="fr-FR" sz="1800" spc="-1" strike="noStrike">
                <a:solidFill>
                  <a:srgbClr val="292934"/>
                </a:solidFill>
                <a:latin typeface="Arial"/>
              </a:rPr>
              <a:t>          </a:t>
            </a:r>
            <a:endParaRPr b="0" lang="fr-FR" sz="1800" spc="-1" strike="noStrike">
              <a:solidFill>
                <a:srgbClr val="000000"/>
              </a:solidFill>
              <a:latin typeface="Arial"/>
            </a:endParaRPr>
          </a:p>
        </p:txBody>
      </p:sp>
      <p:pic>
        <p:nvPicPr>
          <p:cNvPr id="312" name="object 75" descr=""/>
          <p:cNvPicPr/>
          <p:nvPr/>
        </p:nvPicPr>
        <p:blipFill>
          <a:blip r:embed="rId1"/>
          <a:stretch/>
        </p:blipFill>
        <p:spPr>
          <a:xfrm>
            <a:off x="5194440" y="1770480"/>
            <a:ext cx="3805560" cy="1207440"/>
          </a:xfrm>
          <a:prstGeom prst="rect">
            <a:avLst/>
          </a:prstGeom>
          <a:ln w="0">
            <a:noFill/>
          </a:ln>
        </p:spPr>
      </p:pic>
      <p:sp>
        <p:nvSpPr>
          <p:cNvPr id="313" name="object 79"/>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pic>
        <p:nvPicPr>
          <p:cNvPr id="314" name="object 83" descr=""/>
          <p:cNvPicPr/>
          <p:nvPr/>
        </p:nvPicPr>
        <p:blipFill>
          <a:blip r:embed="rId2"/>
          <a:stretch/>
        </p:blipFill>
        <p:spPr>
          <a:xfrm>
            <a:off x="5431320" y="3420000"/>
            <a:ext cx="3568680" cy="2269800"/>
          </a:xfrm>
          <a:prstGeom prst="rect">
            <a:avLst/>
          </a:prstGeom>
          <a:ln w="0">
            <a:noFill/>
          </a:ln>
        </p:spPr>
      </p:pic>
      <p:pic>
        <p:nvPicPr>
          <p:cNvPr id="315" name="" descr=""/>
          <p:cNvPicPr/>
          <p:nvPr/>
        </p:nvPicPr>
        <p:blipFill>
          <a:blip r:embed="rId3"/>
          <a:stretch/>
        </p:blipFill>
        <p:spPr>
          <a:xfrm>
            <a:off x="360000" y="1321560"/>
            <a:ext cx="3664080" cy="35384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object 76"/>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14</a:t>
            </a:r>
            <a:endParaRPr b="0" lang="fr-FR" sz="1400" spc="-1" strike="noStrike">
              <a:solidFill>
                <a:srgbClr val="000000"/>
              </a:solidFill>
              <a:latin typeface="Arial"/>
            </a:endParaRPr>
          </a:p>
        </p:txBody>
      </p:sp>
      <p:sp>
        <p:nvSpPr>
          <p:cNvPr id="317" name="object 77"/>
          <p:cNvSpPr/>
          <p:nvPr/>
        </p:nvSpPr>
        <p:spPr>
          <a:xfrm>
            <a:off x="180000" y="398880"/>
            <a:ext cx="8820000" cy="5011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fr-FR" sz="3200" spc="-75" strike="noStrike">
                <a:solidFill>
                  <a:srgbClr val="d2523b"/>
                </a:solidFill>
                <a:latin typeface="Arial"/>
                <a:ea typeface="DejaVu Sans"/>
              </a:rPr>
              <a:t>Importance des</a:t>
            </a:r>
            <a:r>
              <a:rPr b="0" lang="fr-FR" sz="3200" spc="-165" strike="noStrike">
                <a:solidFill>
                  <a:srgbClr val="d2523b"/>
                </a:solidFill>
                <a:latin typeface="Arial"/>
                <a:ea typeface="DejaVu Sans"/>
              </a:rPr>
              <a:t> </a:t>
            </a:r>
            <a:r>
              <a:rPr b="0" lang="fr-FR" sz="3200" spc="-100" strike="noStrike">
                <a:solidFill>
                  <a:srgbClr val="d2523b"/>
                </a:solidFill>
                <a:latin typeface="Arial"/>
                <a:ea typeface="DejaVu Sans"/>
              </a:rPr>
              <a:t>variables</a:t>
            </a:r>
            <a:r>
              <a:rPr b="0" lang="fr-FR" sz="3200" spc="-191" strike="noStrike">
                <a:solidFill>
                  <a:srgbClr val="d2523b"/>
                </a:solidFill>
                <a:latin typeface="Arial"/>
                <a:ea typeface="DejaVu Sans"/>
              </a:rPr>
              <a:t> (émission)</a:t>
            </a:r>
            <a:endParaRPr b="0" lang="fr-FR" sz="3200" spc="-1" strike="noStrike">
              <a:solidFill>
                <a:srgbClr val="000000"/>
              </a:solidFill>
              <a:latin typeface="Arial"/>
            </a:endParaRPr>
          </a:p>
        </p:txBody>
      </p:sp>
      <p:pic>
        <p:nvPicPr>
          <p:cNvPr id="318" name="" descr=""/>
          <p:cNvPicPr/>
          <p:nvPr/>
        </p:nvPicPr>
        <p:blipFill>
          <a:blip r:embed="rId1"/>
          <a:stretch/>
        </p:blipFill>
        <p:spPr>
          <a:xfrm>
            <a:off x="849600" y="1267920"/>
            <a:ext cx="7224840" cy="40600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45" strike="noStrike">
                <a:solidFill>
                  <a:srgbClr val="d2523b"/>
                </a:solidFill>
                <a:latin typeface="Arial"/>
              </a:rPr>
              <a:t> </a:t>
            </a:r>
            <a:r>
              <a:rPr b="0" lang="fr-FR" sz="4000" spc="-100" strike="noStrike">
                <a:solidFill>
                  <a:srgbClr val="d2523b"/>
                </a:solidFill>
                <a:latin typeface="Arial"/>
              </a:rPr>
              <a:t>final</a:t>
            </a:r>
            <a:r>
              <a:rPr b="0" lang="fr-FR" sz="4000" spc="-171" strike="noStrike">
                <a:solidFill>
                  <a:srgbClr val="d2523b"/>
                </a:solidFill>
                <a:latin typeface="Arial"/>
              </a:rPr>
              <a:t> </a:t>
            </a:r>
            <a:r>
              <a:rPr b="0" lang="fr-FR" sz="4000" spc="-52" strike="noStrike">
                <a:solidFill>
                  <a:srgbClr val="d2523b"/>
                </a:solidFill>
                <a:latin typeface="Arial"/>
              </a:rPr>
              <a:t>:</a:t>
            </a:r>
            <a:endParaRPr b="0" lang="fr-FR" sz="4000" spc="-1" strike="noStrike">
              <a:solidFill>
                <a:srgbClr val="000000"/>
              </a:solidFill>
              <a:latin typeface="Arial"/>
            </a:endParaRPr>
          </a:p>
        </p:txBody>
      </p:sp>
      <p:sp>
        <p:nvSpPr>
          <p:cNvPr id="320" name="object 81"/>
          <p:cNvSpPr/>
          <p:nvPr/>
        </p:nvSpPr>
        <p:spPr>
          <a:xfrm>
            <a:off x="536040" y="1359000"/>
            <a:ext cx="8103960" cy="378720"/>
          </a:xfrm>
          <a:prstGeom prst="rect">
            <a:avLst/>
          </a:prstGeom>
          <a:noFill/>
          <a:ln w="0">
            <a:noFill/>
          </a:ln>
        </p:spPr>
        <p:style>
          <a:lnRef idx="0"/>
          <a:fillRef idx="0"/>
          <a:effectRef idx="0"/>
          <a:fontRef idx="minor"/>
        </p:style>
        <p:txBody>
          <a:bodyPr lIns="0" rIns="0" tIns="12600" bIns="0" anchor="t">
            <a:sp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ea typeface="DejaVu Sans"/>
              </a:rPr>
              <a:t>Prédiction</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et</a:t>
            </a:r>
            <a:r>
              <a:rPr b="0" lang="fr-FR" sz="2400" spc="-32" strike="noStrike">
                <a:solidFill>
                  <a:srgbClr val="292934"/>
                </a:solidFill>
                <a:latin typeface="Arial"/>
                <a:ea typeface="DejaVu Sans"/>
              </a:rPr>
              <a:t> </a:t>
            </a:r>
            <a:r>
              <a:rPr b="0" lang="fr-FR" sz="2400" spc="-12" strike="noStrike">
                <a:solidFill>
                  <a:srgbClr val="292934"/>
                </a:solidFill>
                <a:latin typeface="Arial"/>
                <a:ea typeface="DejaVu Sans"/>
              </a:rPr>
              <a:t>limites pour la cible émission</a:t>
            </a:r>
            <a:endParaRPr b="0" lang="fr-FR" sz="2400" spc="-1" strike="noStrike">
              <a:solidFill>
                <a:srgbClr val="000000"/>
              </a:solidFill>
              <a:latin typeface="Arial"/>
            </a:endParaRPr>
          </a:p>
        </p:txBody>
      </p:sp>
      <p:sp>
        <p:nvSpPr>
          <p:cNvPr id="321" name="object 82"/>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18</a:t>
            </a:r>
            <a:endParaRPr b="0" lang="fr-FR" sz="1400" spc="-1" strike="noStrike">
              <a:solidFill>
                <a:srgbClr val="000000"/>
              </a:solidFill>
              <a:latin typeface="Arial"/>
            </a:endParaRPr>
          </a:p>
        </p:txBody>
      </p:sp>
      <p:pic>
        <p:nvPicPr>
          <p:cNvPr id="322" name="" descr=""/>
          <p:cNvPicPr/>
          <p:nvPr/>
        </p:nvPicPr>
        <p:blipFill>
          <a:blip r:embed="rId1"/>
          <a:stretch/>
        </p:blipFill>
        <p:spPr>
          <a:xfrm>
            <a:off x="288000" y="1980000"/>
            <a:ext cx="4962600" cy="3429000"/>
          </a:xfrm>
          <a:prstGeom prst="rect">
            <a:avLst/>
          </a:prstGeom>
          <a:ln w="0">
            <a:noFill/>
          </a:ln>
        </p:spPr>
      </p:pic>
      <p:sp>
        <p:nvSpPr>
          <p:cNvPr id="323" name=""/>
          <p:cNvSpPr txBox="1"/>
          <p:nvPr/>
        </p:nvSpPr>
        <p:spPr>
          <a:xfrm>
            <a:off x="5400000" y="1980000"/>
            <a:ext cx="3420000" cy="1626120"/>
          </a:xfrm>
          <a:prstGeom prst="rect">
            <a:avLst/>
          </a:prstGeom>
          <a:noFill/>
          <a:ln w="0">
            <a:noFill/>
          </a:ln>
        </p:spPr>
        <p:txBody>
          <a:bodyPr lIns="90000" rIns="90000" tIns="45000" bIns="45000" anchor="t">
            <a:noAutofit/>
          </a:bodyPr>
          <a:p>
            <a:r>
              <a:rPr b="0" lang="fr-FR" sz="1200" spc="-1" strike="noStrike">
                <a:solidFill>
                  <a:srgbClr val="000000"/>
                </a:solidFill>
                <a:latin typeface="Arial"/>
              </a:rPr>
              <a:t>le graphique de comparaison y et y_prediction en valeurs réelles est un outil précieux pour évaluer, interpréter et communiquer les performances d'un modèle de prédiction. Il permet de visualiser les écarts, d'évaluer l'exactitude, d'identifier les tendances et de vérifier les hypothèses du modèle.</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1" strike="noStrike">
                <a:solidFill>
                  <a:srgbClr val="d2523b"/>
                </a:solidFill>
                <a:latin typeface="Arial"/>
              </a:rPr>
              <a:t>Intérêt</a:t>
            </a:r>
            <a:r>
              <a:rPr b="0" lang="fr-FR" sz="4000" spc="-171" strike="noStrike">
                <a:solidFill>
                  <a:srgbClr val="d2523b"/>
                </a:solidFill>
                <a:latin typeface="Arial"/>
              </a:rPr>
              <a:t> </a:t>
            </a:r>
            <a:r>
              <a:rPr b="0" lang="fr-FR" sz="4000" spc="-80" strike="noStrike">
                <a:solidFill>
                  <a:srgbClr val="d2523b"/>
                </a:solidFill>
                <a:latin typeface="Arial"/>
              </a:rPr>
              <a:t>du</a:t>
            </a:r>
            <a:r>
              <a:rPr b="0" lang="fr-FR" sz="4000" spc="-165" strike="noStrike">
                <a:solidFill>
                  <a:srgbClr val="d2523b"/>
                </a:solidFill>
                <a:latin typeface="Arial"/>
              </a:rPr>
              <a:t> </a:t>
            </a:r>
            <a:r>
              <a:rPr b="0" lang="fr-FR" sz="4000" spc="-120" strike="noStrike">
                <a:solidFill>
                  <a:srgbClr val="d2523b"/>
                </a:solidFill>
                <a:latin typeface="Arial"/>
              </a:rPr>
              <a:t>ENERGY</a:t>
            </a:r>
            <a:r>
              <a:rPr b="0" lang="fr-FR" sz="4000" spc="-236" strike="noStrike">
                <a:solidFill>
                  <a:srgbClr val="d2523b"/>
                </a:solidFill>
                <a:latin typeface="Arial"/>
              </a:rPr>
              <a:t> </a:t>
            </a:r>
            <a:r>
              <a:rPr b="0" lang="fr-FR" sz="4000" spc="-185" strike="noStrike">
                <a:solidFill>
                  <a:srgbClr val="d2523b"/>
                </a:solidFill>
                <a:latin typeface="Arial"/>
              </a:rPr>
              <a:t>STAR</a:t>
            </a:r>
            <a:r>
              <a:rPr b="0" lang="fr-FR" sz="4000" spc="-160" strike="noStrike">
                <a:solidFill>
                  <a:srgbClr val="d2523b"/>
                </a:solidFill>
                <a:latin typeface="Arial"/>
              </a:rPr>
              <a:t> </a:t>
            </a:r>
            <a:r>
              <a:rPr b="0" lang="fr-FR" sz="4000" spc="-12" strike="noStrike">
                <a:solidFill>
                  <a:srgbClr val="d2523b"/>
                </a:solidFill>
                <a:latin typeface="Arial"/>
              </a:rPr>
              <a:t>Score</a:t>
            </a:r>
            <a:endParaRPr b="0" lang="fr-FR" sz="4000" spc="-1" strike="noStrike">
              <a:solidFill>
                <a:srgbClr val="000000"/>
              </a:solidFill>
              <a:latin typeface="Arial"/>
            </a:endParaRPr>
          </a:p>
        </p:txBody>
      </p:sp>
      <p:sp>
        <p:nvSpPr>
          <p:cNvPr id="325" name="PlaceHolder 2"/>
          <p:cNvSpPr>
            <a:spLocks noGrp="1"/>
          </p:cNvSpPr>
          <p:nvPr>
            <p:ph/>
          </p:nvPr>
        </p:nvSpPr>
        <p:spPr>
          <a:xfrm>
            <a:off x="536040" y="1359000"/>
            <a:ext cx="8017920" cy="3908880"/>
          </a:xfrm>
          <a:prstGeom prst="rect">
            <a:avLst/>
          </a:prstGeom>
          <a:noFill/>
          <a:ln w="0">
            <a:noFill/>
          </a:ln>
        </p:spPr>
        <p:txBody>
          <a:bodyPr lIns="0" rIns="0" tIns="12600" bIns="0" anchor="t">
            <a:no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rPr>
              <a:t>Feature</a:t>
            </a:r>
            <a:r>
              <a:rPr b="0" lang="fr-FR" sz="2400" spc="-26" strike="noStrike">
                <a:solidFill>
                  <a:srgbClr val="292934"/>
                </a:solidFill>
                <a:latin typeface="Arial"/>
              </a:rPr>
              <a:t> </a:t>
            </a:r>
            <a:r>
              <a:rPr b="0" lang="fr-FR" sz="2400" spc="-1" strike="noStrike">
                <a:solidFill>
                  <a:srgbClr val="292934"/>
                </a:solidFill>
                <a:latin typeface="Arial"/>
              </a:rPr>
              <a:t>traitée</a:t>
            </a:r>
            <a:r>
              <a:rPr b="0" lang="fr-FR" sz="2400" spc="-32" strike="noStrike">
                <a:solidFill>
                  <a:srgbClr val="292934"/>
                </a:solidFill>
                <a:latin typeface="Arial"/>
              </a:rPr>
              <a:t> </a:t>
            </a:r>
            <a:r>
              <a:rPr b="0" lang="fr-FR" sz="2400" spc="-1" strike="noStrike">
                <a:solidFill>
                  <a:srgbClr val="292934"/>
                </a:solidFill>
                <a:latin typeface="Arial"/>
              </a:rPr>
              <a:t>à</a:t>
            </a:r>
            <a:r>
              <a:rPr b="0" lang="fr-FR" sz="2400" spc="-15" strike="noStrike">
                <a:solidFill>
                  <a:srgbClr val="292934"/>
                </a:solidFill>
                <a:latin typeface="Arial"/>
              </a:rPr>
              <a:t> </a:t>
            </a:r>
            <a:r>
              <a:rPr b="0" lang="fr-FR" sz="2400" spc="-1" strike="noStrike">
                <a:solidFill>
                  <a:srgbClr val="292934"/>
                </a:solidFill>
                <a:latin typeface="Arial"/>
              </a:rPr>
              <a:t>part</a:t>
            </a:r>
            <a:r>
              <a:rPr b="0" lang="fr-FR" sz="2400" spc="-15" strike="noStrike">
                <a:solidFill>
                  <a:srgbClr val="292934"/>
                </a:solidFill>
                <a:latin typeface="Arial"/>
              </a:rPr>
              <a:t> </a:t>
            </a:r>
            <a:r>
              <a:rPr b="0" lang="fr-FR" sz="2400" spc="-1" strike="noStrike">
                <a:solidFill>
                  <a:srgbClr val="292934"/>
                </a:solidFill>
                <a:latin typeface="Arial"/>
              </a:rPr>
              <a:t>du</a:t>
            </a:r>
            <a:r>
              <a:rPr b="0" lang="fr-FR" sz="2400" spc="-12" strike="noStrike">
                <a:solidFill>
                  <a:srgbClr val="292934"/>
                </a:solidFill>
                <a:latin typeface="Arial"/>
              </a:rPr>
              <a:t> </a:t>
            </a:r>
            <a:r>
              <a:rPr b="0" lang="fr-FR" sz="2400" spc="-1" strike="noStrike">
                <a:solidFill>
                  <a:srgbClr val="292934"/>
                </a:solidFill>
                <a:latin typeface="Arial"/>
              </a:rPr>
              <a:t>modèle initial (moins</a:t>
            </a:r>
            <a:r>
              <a:rPr b="0" lang="fr-FR" sz="2400" spc="-15" strike="noStrike">
                <a:solidFill>
                  <a:srgbClr val="292934"/>
                </a:solidFill>
                <a:latin typeface="Arial"/>
              </a:rPr>
              <a:t> </a:t>
            </a:r>
            <a:r>
              <a:rPr b="0" lang="fr-FR" sz="2400" spc="-1" strike="noStrike">
                <a:solidFill>
                  <a:srgbClr val="292934"/>
                </a:solidFill>
                <a:latin typeface="Arial"/>
              </a:rPr>
              <a:t>de</a:t>
            </a:r>
            <a:r>
              <a:rPr b="0" lang="fr-FR" sz="2400" spc="-21" strike="noStrike">
                <a:solidFill>
                  <a:srgbClr val="292934"/>
                </a:solidFill>
                <a:latin typeface="Arial"/>
              </a:rPr>
              <a:t> </a:t>
            </a:r>
            <a:r>
              <a:rPr b="0" lang="fr-FR" sz="2400" spc="-12" strike="noStrike">
                <a:solidFill>
                  <a:srgbClr val="292934"/>
                </a:solidFill>
                <a:latin typeface="Arial"/>
              </a:rPr>
              <a:t>données</a:t>
            </a:r>
            <a:endParaRPr b="0" lang="fr-FR" sz="2400" spc="-1" strike="noStrike">
              <a:solidFill>
                <a:srgbClr val="000000"/>
              </a:solidFill>
              <a:latin typeface="Arial"/>
            </a:endParaRPr>
          </a:p>
          <a:p>
            <a:pPr marL="195120" indent="0">
              <a:lnSpc>
                <a:spcPct val="100000"/>
              </a:lnSpc>
              <a:buNone/>
              <a:tabLst>
                <a:tab algn="l" pos="0"/>
              </a:tabLst>
            </a:pPr>
            <a:r>
              <a:rPr b="0" lang="fr-FR" sz="2400" spc="-12" strike="noStrike">
                <a:solidFill>
                  <a:srgbClr val="292934"/>
                </a:solidFill>
                <a:latin typeface="Arial"/>
              </a:rPr>
              <a:t>disponibles)</a:t>
            </a:r>
            <a:endParaRPr b="0" lang="fr-FR" sz="2400" spc="-1" strike="noStrike">
              <a:solidFill>
                <a:srgbClr val="000000"/>
              </a:solidFill>
              <a:latin typeface="Arial"/>
            </a:endParaRPr>
          </a:p>
          <a:p>
            <a:pPr marL="195120" indent="-182880">
              <a:lnSpc>
                <a:spcPct val="100000"/>
              </a:lnSpc>
              <a:spcBef>
                <a:spcPts val="575"/>
              </a:spcBef>
              <a:buClr>
                <a:srgbClr val="92a199"/>
              </a:buClr>
              <a:buSzPct val="85000"/>
              <a:buFont typeface="Symbol"/>
              <a:buChar char=""/>
              <a:tabLst>
                <a:tab algn="l" pos="195480"/>
              </a:tabLst>
            </a:pPr>
            <a:r>
              <a:rPr b="0" lang="fr-FR" sz="2400" spc="-1" strike="noStrike">
                <a:solidFill>
                  <a:srgbClr val="292934"/>
                </a:solidFill>
                <a:latin typeface="Arial"/>
              </a:rPr>
              <a:t>Entraînement</a:t>
            </a:r>
            <a:r>
              <a:rPr b="0" lang="fr-FR" sz="2400" spc="-41" strike="noStrike">
                <a:solidFill>
                  <a:srgbClr val="292934"/>
                </a:solidFill>
                <a:latin typeface="Arial"/>
              </a:rPr>
              <a:t> </a:t>
            </a:r>
            <a:r>
              <a:rPr b="0" lang="fr-FR" sz="2400" spc="-1" strike="noStrike">
                <a:solidFill>
                  <a:srgbClr val="292934"/>
                </a:solidFill>
                <a:latin typeface="Arial"/>
              </a:rPr>
              <a:t>d’un modèle</a:t>
            </a:r>
            <a:r>
              <a:rPr b="0" lang="fr-FR" sz="2400" spc="-15" strike="noStrike">
                <a:solidFill>
                  <a:srgbClr val="292934"/>
                </a:solidFill>
                <a:latin typeface="Arial"/>
              </a:rPr>
              <a:t> </a:t>
            </a:r>
            <a:r>
              <a:rPr b="0" lang="fr-FR" sz="2400" spc="-1" strike="noStrike">
                <a:solidFill>
                  <a:srgbClr val="292934"/>
                </a:solidFill>
                <a:latin typeface="Arial"/>
              </a:rPr>
              <a:t>Random Forest</a:t>
            </a:r>
            <a:r>
              <a:rPr b="0" lang="fr-FR" sz="2400" spc="-21" strike="noStrike">
                <a:solidFill>
                  <a:srgbClr val="292934"/>
                </a:solidFill>
                <a:latin typeface="Arial"/>
              </a:rPr>
              <a:t> </a:t>
            </a:r>
            <a:r>
              <a:rPr b="0" lang="fr-FR" sz="2400" spc="-12" strike="noStrike">
                <a:solidFill>
                  <a:srgbClr val="292934"/>
                </a:solidFill>
                <a:latin typeface="Arial"/>
              </a:rPr>
              <a:t>Regressor </a:t>
            </a:r>
            <a:r>
              <a:rPr b="0" lang="fr-FR" sz="2400" spc="-1" strike="noStrike">
                <a:solidFill>
                  <a:srgbClr val="292934"/>
                </a:solidFill>
                <a:latin typeface="Arial"/>
              </a:rPr>
              <a:t>(grid</a:t>
            </a:r>
            <a:r>
              <a:rPr b="0" lang="fr-FR" sz="2400" spc="-7" strike="noStrike">
                <a:solidFill>
                  <a:srgbClr val="292934"/>
                </a:solidFill>
                <a:latin typeface="Arial"/>
              </a:rPr>
              <a:t> </a:t>
            </a:r>
            <a:r>
              <a:rPr b="0" lang="fr-FR" sz="2400" spc="-1" strike="noStrike">
                <a:solidFill>
                  <a:srgbClr val="292934"/>
                </a:solidFill>
                <a:latin typeface="Arial"/>
              </a:rPr>
              <a:t>search </a:t>
            </a:r>
            <a:r>
              <a:rPr b="0" lang="fr-FR" sz="2400" spc="-26" strike="noStrike">
                <a:solidFill>
                  <a:srgbClr val="292934"/>
                </a:solidFill>
                <a:latin typeface="Arial"/>
              </a:rPr>
              <a:t>CV)</a:t>
            </a:r>
            <a:endParaRPr b="0" lang="fr-FR" sz="2400" spc="-1" strike="noStrike">
              <a:solidFill>
                <a:srgbClr val="000000"/>
              </a:solidFill>
              <a:latin typeface="Arial"/>
            </a:endParaRPr>
          </a:p>
          <a:p>
            <a:pPr marL="195120" indent="0">
              <a:lnSpc>
                <a:spcPct val="100000"/>
              </a:lnSpc>
              <a:spcBef>
                <a:spcPts val="581"/>
              </a:spcBef>
              <a:buNone/>
              <a:tabLst>
                <a:tab algn="l" pos="195480"/>
              </a:tabLst>
            </a:pPr>
            <a:endParaRPr b="0" lang="fr-FR" sz="2400" spc="-1" strike="noStrike">
              <a:solidFill>
                <a:srgbClr val="000000"/>
              </a:solidFill>
              <a:latin typeface="Arial"/>
            </a:endParaRPr>
          </a:p>
          <a:p>
            <a:pPr marL="195480" indent="-182880">
              <a:lnSpc>
                <a:spcPct val="100000"/>
              </a:lnSpc>
              <a:buClr>
                <a:srgbClr val="92a199"/>
              </a:buClr>
              <a:buSzPct val="85000"/>
              <a:buFont typeface="Arial"/>
              <a:buChar char="•"/>
              <a:tabLst>
                <a:tab algn="l" pos="195480"/>
              </a:tabLst>
            </a:pPr>
            <a:r>
              <a:rPr b="0" lang="fr-FR" sz="2400" spc="-1" strike="noStrike">
                <a:solidFill>
                  <a:srgbClr val="292934"/>
                </a:solidFill>
                <a:latin typeface="Arial"/>
              </a:rPr>
              <a:t>Arbitrage</a:t>
            </a:r>
            <a:r>
              <a:rPr b="0" lang="fr-FR" sz="2400" spc="-7" strike="noStrike">
                <a:solidFill>
                  <a:srgbClr val="292934"/>
                </a:solidFill>
                <a:latin typeface="Arial"/>
              </a:rPr>
              <a:t> </a:t>
            </a:r>
            <a:r>
              <a:rPr b="0" lang="fr-FR" sz="2400" spc="-1" strike="noStrike">
                <a:solidFill>
                  <a:srgbClr val="292934"/>
                </a:solidFill>
                <a:latin typeface="Arial"/>
              </a:rPr>
              <a:t>à</a:t>
            </a:r>
            <a:r>
              <a:rPr b="0" lang="fr-FR" sz="2400" spc="-21" strike="noStrike">
                <a:solidFill>
                  <a:srgbClr val="292934"/>
                </a:solidFill>
                <a:latin typeface="Arial"/>
              </a:rPr>
              <a:t> </a:t>
            </a:r>
            <a:r>
              <a:rPr b="0" lang="fr-FR" sz="2400" spc="-1" strike="noStrike">
                <a:solidFill>
                  <a:srgbClr val="292934"/>
                </a:solidFill>
                <a:latin typeface="Arial"/>
              </a:rPr>
              <a:t>réaliser</a:t>
            </a:r>
            <a:r>
              <a:rPr b="0" lang="fr-FR" sz="2400" spc="4" strike="noStrike">
                <a:solidFill>
                  <a:srgbClr val="292934"/>
                </a:solidFill>
                <a:latin typeface="Arial"/>
              </a:rPr>
              <a:t> </a:t>
            </a:r>
            <a:r>
              <a:rPr b="0" lang="fr-FR" sz="2400" spc="-52" strike="noStrike">
                <a:solidFill>
                  <a:srgbClr val="292934"/>
                </a:solidFill>
                <a:latin typeface="Arial"/>
              </a:rPr>
              <a:t>:</a:t>
            </a:r>
            <a:endParaRPr b="0" lang="fr-FR" sz="2400" spc="-1" strike="noStrike">
              <a:solidFill>
                <a:srgbClr val="000000"/>
              </a:solidFill>
              <a:latin typeface="Arial"/>
            </a:endParaRPr>
          </a:p>
          <a:p>
            <a:pPr lvl="1" marL="469800" indent="-184320">
              <a:lnSpc>
                <a:spcPct val="100000"/>
              </a:lnSpc>
              <a:spcBef>
                <a:spcPts val="485"/>
              </a:spcBef>
              <a:buClr>
                <a:srgbClr val="92a199"/>
              </a:buClr>
              <a:buSzPct val="85000"/>
              <a:buFont typeface="Symbol"/>
              <a:buChar char=""/>
              <a:tabLst>
                <a:tab algn="l" pos="470520"/>
              </a:tabLst>
            </a:pPr>
            <a:r>
              <a:rPr b="0" lang="fr-FR" sz="2000" spc="-1" strike="noStrike">
                <a:solidFill>
                  <a:srgbClr val="292934"/>
                </a:solidFill>
                <a:latin typeface="Arial"/>
              </a:rPr>
              <a:t>fastidieux</a:t>
            </a:r>
            <a:r>
              <a:rPr b="0" lang="fr-FR" sz="2000" spc="-26" strike="noStrike">
                <a:solidFill>
                  <a:srgbClr val="292934"/>
                </a:solidFill>
                <a:latin typeface="Arial"/>
              </a:rPr>
              <a:t> </a:t>
            </a:r>
            <a:r>
              <a:rPr b="0" lang="fr-FR" sz="2000" spc="-1" strike="noStrike">
                <a:solidFill>
                  <a:srgbClr val="292934"/>
                </a:solidFill>
                <a:latin typeface="Arial"/>
              </a:rPr>
              <a:t>à</a:t>
            </a:r>
            <a:r>
              <a:rPr b="0" lang="fr-FR" sz="2000" spc="-7" strike="noStrike">
                <a:solidFill>
                  <a:srgbClr val="292934"/>
                </a:solidFill>
                <a:latin typeface="Arial"/>
              </a:rPr>
              <a:t> </a:t>
            </a:r>
            <a:r>
              <a:rPr b="0" lang="fr-FR" sz="2000" spc="-1" strike="noStrike">
                <a:solidFill>
                  <a:srgbClr val="292934"/>
                </a:solidFill>
                <a:latin typeface="Arial"/>
              </a:rPr>
              <a:t>calculer</a:t>
            </a:r>
            <a:r>
              <a:rPr b="0" lang="fr-FR" sz="2000" spc="-35" strike="noStrike">
                <a:solidFill>
                  <a:srgbClr val="292934"/>
                </a:solidFill>
                <a:latin typeface="Arial"/>
              </a:rPr>
              <a:t> </a:t>
            </a:r>
            <a:r>
              <a:rPr b="0" lang="fr-FR" sz="2000" spc="-1" strike="noStrike">
                <a:solidFill>
                  <a:srgbClr val="292934"/>
                </a:solidFill>
                <a:latin typeface="Arial"/>
              </a:rPr>
              <a:t>/</a:t>
            </a:r>
            <a:r>
              <a:rPr b="0" lang="fr-FR" sz="2000" spc="-12" strike="noStrike">
                <a:solidFill>
                  <a:srgbClr val="292934"/>
                </a:solidFill>
                <a:latin typeface="Arial"/>
              </a:rPr>
              <a:t> complexité</a:t>
            </a:r>
            <a:endParaRPr b="0" lang="fr-FR" sz="2000" spc="-1" strike="noStrike">
              <a:solidFill>
                <a:srgbClr val="000000"/>
              </a:solidFill>
              <a:latin typeface="Arial"/>
            </a:endParaRPr>
          </a:p>
          <a:p>
            <a:pPr lvl="1" marL="469800" indent="-184320">
              <a:lnSpc>
                <a:spcPct val="100000"/>
              </a:lnSpc>
              <a:spcBef>
                <a:spcPts val="479"/>
              </a:spcBef>
              <a:buClr>
                <a:srgbClr val="92a199"/>
              </a:buClr>
              <a:buSzPct val="85000"/>
              <a:buFont typeface="Symbol"/>
              <a:buChar char=""/>
              <a:tabLst>
                <a:tab algn="l" pos="470520"/>
              </a:tabLst>
            </a:pPr>
            <a:r>
              <a:rPr b="0" lang="fr-FR" sz="2000" spc="-1" strike="noStrike">
                <a:solidFill>
                  <a:srgbClr val="292934"/>
                </a:solidFill>
                <a:latin typeface="Arial"/>
              </a:rPr>
              <a:t>améliore</a:t>
            </a:r>
            <a:r>
              <a:rPr b="0" lang="fr-FR" sz="2000" spc="-55" strike="noStrike">
                <a:solidFill>
                  <a:srgbClr val="292934"/>
                </a:solidFill>
                <a:latin typeface="Arial"/>
              </a:rPr>
              <a:t> </a:t>
            </a:r>
            <a:r>
              <a:rPr b="0" lang="fr-FR" sz="2000" spc="-1" strike="noStrike">
                <a:solidFill>
                  <a:srgbClr val="292934"/>
                </a:solidFill>
                <a:latin typeface="Arial"/>
              </a:rPr>
              <a:t>la</a:t>
            </a:r>
            <a:r>
              <a:rPr b="0" lang="fr-FR" sz="2000" spc="-26" strike="noStrike">
                <a:solidFill>
                  <a:srgbClr val="292934"/>
                </a:solidFill>
                <a:latin typeface="Arial"/>
              </a:rPr>
              <a:t> </a:t>
            </a:r>
            <a:r>
              <a:rPr b="0" lang="fr-FR" sz="2000" spc="-1" strike="noStrike">
                <a:solidFill>
                  <a:srgbClr val="292934"/>
                </a:solidFill>
                <a:latin typeface="Arial"/>
              </a:rPr>
              <a:t>performance</a:t>
            </a:r>
            <a:r>
              <a:rPr b="0" lang="fr-FR" sz="2000" spc="-66" strike="noStrike">
                <a:solidFill>
                  <a:srgbClr val="292934"/>
                </a:solidFill>
                <a:latin typeface="Arial"/>
              </a:rPr>
              <a:t> </a:t>
            </a:r>
            <a:endParaRPr b="0" lang="fr-FR" sz="2000" spc="-1" strike="noStrike">
              <a:solidFill>
                <a:srgbClr val="000000"/>
              </a:solidFill>
              <a:latin typeface="Arial"/>
            </a:endParaRPr>
          </a:p>
          <a:p>
            <a:pPr lvl="1" marL="469800" indent="0">
              <a:lnSpc>
                <a:spcPct val="100000"/>
              </a:lnSpc>
              <a:spcBef>
                <a:spcPts val="479"/>
              </a:spcBef>
              <a:buNone/>
              <a:tabLst>
                <a:tab algn="l" pos="470520"/>
              </a:tabLst>
            </a:pPr>
            <a:r>
              <a:rPr b="0" lang="fr-FR" sz="2000" spc="-12" strike="noStrike">
                <a:solidFill>
                  <a:srgbClr val="292934"/>
                </a:solidFill>
                <a:latin typeface="Arial"/>
              </a:rPr>
              <a:t>faiblement</a:t>
            </a:r>
            <a:endParaRPr b="0" lang="fr-FR" sz="2000" spc="-1" strike="noStrike">
              <a:solidFill>
                <a:srgbClr val="000000"/>
              </a:solidFill>
              <a:latin typeface="Arial"/>
            </a:endParaRPr>
          </a:p>
        </p:txBody>
      </p:sp>
      <p:sp>
        <p:nvSpPr>
          <p:cNvPr id="326" name="object 4"/>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19</a:t>
            </a:r>
            <a:endParaRPr b="0" lang="fr-FR" sz="1400" spc="-1" strike="noStrike">
              <a:solidFill>
                <a:srgbClr val="000000"/>
              </a:solidFill>
              <a:latin typeface="Arial"/>
            </a:endParaRPr>
          </a:p>
        </p:txBody>
      </p:sp>
      <p:pic>
        <p:nvPicPr>
          <p:cNvPr id="327" name="" descr=""/>
          <p:cNvPicPr/>
          <p:nvPr/>
        </p:nvPicPr>
        <p:blipFill>
          <a:blip r:embed="rId1"/>
          <a:stretch/>
        </p:blipFill>
        <p:spPr>
          <a:xfrm>
            <a:off x="4716000" y="3024000"/>
            <a:ext cx="4366080" cy="26550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20" strike="noStrike">
                <a:solidFill>
                  <a:srgbClr val="d2523b"/>
                </a:solidFill>
                <a:latin typeface="Arial"/>
              </a:rPr>
              <a:t>Complément</a:t>
            </a:r>
            <a:r>
              <a:rPr b="0" lang="fr-FR" sz="4000" spc="-151" strike="noStrike">
                <a:solidFill>
                  <a:srgbClr val="d2523b"/>
                </a:solidFill>
                <a:latin typeface="Arial"/>
              </a:rPr>
              <a:t> </a:t>
            </a:r>
            <a:r>
              <a:rPr b="0" lang="fr-FR" sz="4000" spc="-1" strike="noStrike">
                <a:solidFill>
                  <a:srgbClr val="d2523b"/>
                </a:solidFill>
                <a:latin typeface="Arial"/>
              </a:rPr>
              <a:t>:</a:t>
            </a:r>
            <a:r>
              <a:rPr b="0" lang="fr-FR" sz="4000" spc="-182" strike="noStrike">
                <a:solidFill>
                  <a:srgbClr val="d2523b"/>
                </a:solidFill>
                <a:latin typeface="Arial"/>
              </a:rPr>
              <a:t> </a:t>
            </a:r>
            <a:r>
              <a:rPr b="0" lang="fr-FR" sz="4000" spc="-111" strike="noStrike">
                <a:solidFill>
                  <a:srgbClr val="d2523b"/>
                </a:solidFill>
                <a:latin typeface="Arial"/>
              </a:rPr>
              <a:t>Modèle</a:t>
            </a:r>
            <a:r>
              <a:rPr b="0" lang="fr-FR" sz="4000" spc="-151" strike="noStrike">
                <a:solidFill>
                  <a:srgbClr val="d2523b"/>
                </a:solidFill>
                <a:latin typeface="Arial"/>
              </a:rPr>
              <a:t> </a:t>
            </a:r>
            <a:r>
              <a:rPr b="0" lang="fr-FR" sz="4000" spc="-55" strike="noStrike">
                <a:solidFill>
                  <a:srgbClr val="d2523b"/>
                </a:solidFill>
                <a:latin typeface="Arial"/>
              </a:rPr>
              <a:t>d’ensemble</a:t>
            </a:r>
            <a:endParaRPr b="0" lang="fr-FR" sz="4000" spc="-1" strike="noStrike">
              <a:solidFill>
                <a:srgbClr val="000000"/>
              </a:solidFill>
              <a:latin typeface="Arial"/>
            </a:endParaRPr>
          </a:p>
        </p:txBody>
      </p:sp>
      <p:sp>
        <p:nvSpPr>
          <p:cNvPr id="329" name="object 3"/>
          <p:cNvSpPr/>
          <p:nvPr/>
        </p:nvSpPr>
        <p:spPr>
          <a:xfrm>
            <a:off x="536040" y="1359000"/>
            <a:ext cx="5943960" cy="378720"/>
          </a:xfrm>
          <a:prstGeom prst="rect">
            <a:avLst/>
          </a:prstGeom>
          <a:noFill/>
          <a:ln w="0">
            <a:noFill/>
          </a:ln>
        </p:spPr>
        <p:style>
          <a:lnRef idx="0"/>
          <a:fillRef idx="0"/>
          <a:effectRef idx="0"/>
          <a:fontRef idx="minor"/>
        </p:style>
        <p:txBody>
          <a:bodyPr lIns="0" rIns="0" tIns="12600" bIns="0" anchor="t">
            <a:sp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ea typeface="DejaVu Sans"/>
              </a:rPr>
              <a:t>Test et Entraînement</a:t>
            </a:r>
            <a:r>
              <a:rPr b="0" lang="fr-FR" sz="2400" spc="-26" strike="noStrike">
                <a:solidFill>
                  <a:srgbClr val="292934"/>
                </a:solidFill>
                <a:latin typeface="Arial"/>
                <a:ea typeface="DejaVu Sans"/>
              </a:rPr>
              <a:t> des modeles</a:t>
            </a:r>
            <a:endParaRPr b="0" lang="fr-FR" sz="2400" spc="-1" strike="noStrike">
              <a:solidFill>
                <a:srgbClr val="000000"/>
              </a:solidFill>
              <a:latin typeface="Arial"/>
            </a:endParaRPr>
          </a:p>
        </p:txBody>
      </p:sp>
      <p:sp>
        <p:nvSpPr>
          <p:cNvPr id="330" name="object 4"/>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20</a:t>
            </a:r>
            <a:endParaRPr b="0" lang="fr-FR" sz="1400" spc="-1" strike="noStrike">
              <a:solidFill>
                <a:srgbClr val="000000"/>
              </a:solidFill>
              <a:latin typeface="Arial"/>
            </a:endParaRPr>
          </a:p>
        </p:txBody>
      </p:sp>
      <p:grpSp>
        <p:nvGrpSpPr>
          <p:cNvPr id="331" name="object 5"/>
          <p:cNvGrpSpPr/>
          <p:nvPr/>
        </p:nvGrpSpPr>
        <p:grpSpPr>
          <a:xfrm>
            <a:off x="5990040" y="3270240"/>
            <a:ext cx="512280" cy="884880"/>
            <a:chOff x="5990040" y="3270240"/>
            <a:chExt cx="512280" cy="884880"/>
          </a:xfrm>
        </p:grpSpPr>
        <p:pic>
          <p:nvPicPr>
            <p:cNvPr id="332" name="object 6" descr=""/>
            <p:cNvPicPr/>
            <p:nvPr/>
          </p:nvPicPr>
          <p:blipFill>
            <a:blip r:embed="rId1"/>
            <a:stretch/>
          </p:blipFill>
          <p:spPr>
            <a:xfrm>
              <a:off x="6305760" y="3612960"/>
              <a:ext cx="196560" cy="196560"/>
            </a:xfrm>
            <a:prstGeom prst="rect">
              <a:avLst/>
            </a:prstGeom>
            <a:ln w="0">
              <a:noFill/>
            </a:ln>
          </p:spPr>
        </p:pic>
        <p:pic>
          <p:nvPicPr>
            <p:cNvPr id="333" name="object 7" descr=""/>
            <p:cNvPicPr/>
            <p:nvPr/>
          </p:nvPicPr>
          <p:blipFill>
            <a:blip r:embed="rId2"/>
            <a:stretch/>
          </p:blipFill>
          <p:spPr>
            <a:xfrm>
              <a:off x="5990040" y="3612960"/>
              <a:ext cx="196560" cy="196560"/>
            </a:xfrm>
            <a:prstGeom prst="rect">
              <a:avLst/>
            </a:prstGeom>
            <a:ln w="0">
              <a:noFill/>
            </a:ln>
          </p:spPr>
        </p:pic>
        <p:sp>
          <p:nvSpPr>
            <p:cNvPr id="334" name="object 8"/>
            <p:cNvSpPr/>
            <p:nvPr/>
          </p:nvSpPr>
          <p:spPr>
            <a:xfrm>
              <a:off x="6037920" y="3270240"/>
              <a:ext cx="170640" cy="170640"/>
            </a:xfrm>
            <a:custGeom>
              <a:avLst/>
              <a:gdLst>
                <a:gd name="textAreaLeft" fmla="*/ 0 w 170640"/>
                <a:gd name="textAreaRight" fmla="*/ 172800 w 170640"/>
                <a:gd name="textAreaTop" fmla="*/ 0 h 170640"/>
                <a:gd name="textAreaBottom" fmla="*/ 172800 h 170640"/>
              </a:gdLst>
              <a:ahLst/>
              <a:rect l="textAreaLeft" t="textAreaTop" r="textAreaRight" b="textAreaBottom"/>
              <a:pathLst>
                <a:path w="172720" h="172720">
                  <a:moveTo>
                    <a:pt x="86233" y="0"/>
                  </a:moveTo>
                  <a:lnTo>
                    <a:pt x="52667" y="6796"/>
                  </a:lnTo>
                  <a:lnTo>
                    <a:pt x="25257" y="25320"/>
                  </a:lnTo>
                  <a:lnTo>
                    <a:pt x="6776" y="52774"/>
                  </a:lnTo>
                  <a:lnTo>
                    <a:pt x="0" y="86360"/>
                  </a:lnTo>
                  <a:lnTo>
                    <a:pt x="6776" y="119925"/>
                  </a:lnTo>
                  <a:lnTo>
                    <a:pt x="25257" y="147335"/>
                  </a:lnTo>
                  <a:lnTo>
                    <a:pt x="52667" y="165816"/>
                  </a:lnTo>
                  <a:lnTo>
                    <a:pt x="86233" y="172593"/>
                  </a:lnTo>
                  <a:lnTo>
                    <a:pt x="119872" y="165816"/>
                  </a:lnTo>
                  <a:lnTo>
                    <a:pt x="147319" y="147335"/>
                  </a:lnTo>
                  <a:lnTo>
                    <a:pt x="165814" y="119925"/>
                  </a:lnTo>
                  <a:lnTo>
                    <a:pt x="172592" y="86360"/>
                  </a:lnTo>
                  <a:lnTo>
                    <a:pt x="165814" y="52774"/>
                  </a:lnTo>
                  <a:lnTo>
                    <a:pt x="147320" y="25320"/>
                  </a:lnTo>
                  <a:lnTo>
                    <a:pt x="119872" y="6796"/>
                  </a:lnTo>
                  <a:lnTo>
                    <a:pt x="86233"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35" name="object 9"/>
            <p:cNvSpPr/>
            <p:nvPr/>
          </p:nvSpPr>
          <p:spPr>
            <a:xfrm>
              <a:off x="6037920" y="3270240"/>
              <a:ext cx="170640" cy="170640"/>
            </a:xfrm>
            <a:custGeom>
              <a:avLst/>
              <a:gdLst>
                <a:gd name="textAreaLeft" fmla="*/ 0 w 170640"/>
                <a:gd name="textAreaRight" fmla="*/ 172800 w 170640"/>
                <a:gd name="textAreaTop" fmla="*/ 0 h 170640"/>
                <a:gd name="textAreaBottom" fmla="*/ 172800 h 170640"/>
              </a:gdLst>
              <a:ahLst/>
              <a:rect l="textAreaLeft" t="textAreaTop" r="textAreaRight" b="textAreaBottom"/>
              <a:pathLst>
                <a:path w="172720" h="172720">
                  <a:moveTo>
                    <a:pt x="0" y="86360"/>
                  </a:moveTo>
                  <a:lnTo>
                    <a:pt x="6776" y="52774"/>
                  </a:lnTo>
                  <a:lnTo>
                    <a:pt x="25257" y="25320"/>
                  </a:lnTo>
                  <a:lnTo>
                    <a:pt x="52667" y="6796"/>
                  </a:lnTo>
                  <a:lnTo>
                    <a:pt x="86233" y="0"/>
                  </a:lnTo>
                  <a:lnTo>
                    <a:pt x="119872" y="6796"/>
                  </a:lnTo>
                  <a:lnTo>
                    <a:pt x="147320" y="25320"/>
                  </a:lnTo>
                  <a:lnTo>
                    <a:pt x="165814" y="52774"/>
                  </a:lnTo>
                  <a:lnTo>
                    <a:pt x="172592" y="86360"/>
                  </a:lnTo>
                  <a:lnTo>
                    <a:pt x="165814" y="119925"/>
                  </a:lnTo>
                  <a:lnTo>
                    <a:pt x="147319" y="147335"/>
                  </a:lnTo>
                  <a:lnTo>
                    <a:pt x="119872" y="165816"/>
                  </a:lnTo>
                  <a:lnTo>
                    <a:pt x="86233" y="172593"/>
                  </a:lnTo>
                  <a:lnTo>
                    <a:pt x="52667" y="165816"/>
                  </a:lnTo>
                  <a:lnTo>
                    <a:pt x="25257" y="147335"/>
                  </a:lnTo>
                  <a:lnTo>
                    <a:pt x="6776" y="119925"/>
                  </a:lnTo>
                  <a:lnTo>
                    <a:pt x="0" y="86360"/>
                  </a:lnTo>
                  <a:close/>
                </a:path>
              </a:pathLst>
            </a:custGeom>
            <a:noFill/>
            <a:ln w="26424">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36" name="object 10"/>
            <p:cNvSpPr/>
            <p:nvPr/>
          </p:nvSpPr>
          <p:spPr>
            <a:xfrm>
              <a:off x="6192360" y="3425040"/>
              <a:ext cx="170640" cy="170640"/>
            </a:xfrm>
            <a:custGeom>
              <a:avLst/>
              <a:gdLst>
                <a:gd name="textAreaLeft" fmla="*/ 0 w 170640"/>
                <a:gd name="textAreaRight" fmla="*/ 172800 w 170640"/>
                <a:gd name="textAreaTop" fmla="*/ 0 h 170640"/>
                <a:gd name="textAreaBottom" fmla="*/ 172800 h 170640"/>
              </a:gdLst>
              <a:ahLst/>
              <a:rect l="textAreaLeft" t="textAreaTop" r="textAreaRight" b="textAreaBottom"/>
              <a:pathLst>
                <a:path w="172720" h="172720">
                  <a:moveTo>
                    <a:pt x="86233" y="0"/>
                  </a:moveTo>
                  <a:lnTo>
                    <a:pt x="52667" y="6776"/>
                  </a:lnTo>
                  <a:lnTo>
                    <a:pt x="25257" y="25257"/>
                  </a:lnTo>
                  <a:lnTo>
                    <a:pt x="6776" y="52667"/>
                  </a:lnTo>
                  <a:lnTo>
                    <a:pt x="0" y="86232"/>
                  </a:lnTo>
                  <a:lnTo>
                    <a:pt x="6776" y="119798"/>
                  </a:lnTo>
                  <a:lnTo>
                    <a:pt x="25257" y="147208"/>
                  </a:lnTo>
                  <a:lnTo>
                    <a:pt x="52667" y="165689"/>
                  </a:lnTo>
                  <a:lnTo>
                    <a:pt x="86233" y="172465"/>
                  </a:lnTo>
                  <a:lnTo>
                    <a:pt x="119798" y="165689"/>
                  </a:lnTo>
                  <a:lnTo>
                    <a:pt x="147208" y="147208"/>
                  </a:lnTo>
                  <a:lnTo>
                    <a:pt x="165689" y="119798"/>
                  </a:lnTo>
                  <a:lnTo>
                    <a:pt x="172466" y="86232"/>
                  </a:lnTo>
                  <a:lnTo>
                    <a:pt x="165689" y="52667"/>
                  </a:lnTo>
                  <a:lnTo>
                    <a:pt x="147208" y="25257"/>
                  </a:lnTo>
                  <a:lnTo>
                    <a:pt x="119798" y="6776"/>
                  </a:lnTo>
                  <a:lnTo>
                    <a:pt x="86233"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37" name="object 11"/>
            <p:cNvSpPr/>
            <p:nvPr/>
          </p:nvSpPr>
          <p:spPr>
            <a:xfrm>
              <a:off x="6192360" y="3425040"/>
              <a:ext cx="170640" cy="170640"/>
            </a:xfrm>
            <a:custGeom>
              <a:avLst/>
              <a:gdLst>
                <a:gd name="textAreaLeft" fmla="*/ 0 w 170640"/>
                <a:gd name="textAreaRight" fmla="*/ 172800 w 170640"/>
                <a:gd name="textAreaTop" fmla="*/ 0 h 170640"/>
                <a:gd name="textAreaBottom" fmla="*/ 172800 h 170640"/>
              </a:gdLst>
              <a:ahLst/>
              <a:rect l="textAreaLeft" t="textAreaTop" r="textAreaRight" b="textAreaBottom"/>
              <a:pathLst>
                <a:path w="172720" h="172720">
                  <a:moveTo>
                    <a:pt x="0" y="86232"/>
                  </a:moveTo>
                  <a:lnTo>
                    <a:pt x="6776" y="52667"/>
                  </a:lnTo>
                  <a:lnTo>
                    <a:pt x="25257" y="25257"/>
                  </a:lnTo>
                  <a:lnTo>
                    <a:pt x="52667" y="6776"/>
                  </a:lnTo>
                  <a:lnTo>
                    <a:pt x="86233" y="0"/>
                  </a:lnTo>
                  <a:lnTo>
                    <a:pt x="119798" y="6776"/>
                  </a:lnTo>
                  <a:lnTo>
                    <a:pt x="147208" y="25257"/>
                  </a:lnTo>
                  <a:lnTo>
                    <a:pt x="165689" y="52667"/>
                  </a:lnTo>
                  <a:lnTo>
                    <a:pt x="172466" y="86232"/>
                  </a:lnTo>
                  <a:lnTo>
                    <a:pt x="165689" y="119798"/>
                  </a:lnTo>
                  <a:lnTo>
                    <a:pt x="147208" y="147208"/>
                  </a:lnTo>
                  <a:lnTo>
                    <a:pt x="119798" y="165689"/>
                  </a:lnTo>
                  <a:lnTo>
                    <a:pt x="86233" y="172465"/>
                  </a:lnTo>
                  <a:lnTo>
                    <a:pt x="52667" y="165689"/>
                  </a:lnTo>
                  <a:lnTo>
                    <a:pt x="25257" y="147208"/>
                  </a:lnTo>
                  <a:lnTo>
                    <a:pt x="6776" y="119798"/>
                  </a:lnTo>
                  <a:lnTo>
                    <a:pt x="0" y="86232"/>
                  </a:lnTo>
                  <a:close/>
                </a:path>
              </a:pathLst>
            </a:custGeom>
            <a:noFill/>
            <a:ln w="26424">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38" name="object 12"/>
            <p:cNvSpPr/>
            <p:nvPr/>
          </p:nvSpPr>
          <p:spPr>
            <a:xfrm>
              <a:off x="6037920" y="3984480"/>
              <a:ext cx="170640" cy="170640"/>
            </a:xfrm>
            <a:custGeom>
              <a:avLst/>
              <a:gdLst>
                <a:gd name="textAreaLeft" fmla="*/ 0 w 170640"/>
                <a:gd name="textAreaRight" fmla="*/ 172800 w 170640"/>
                <a:gd name="textAreaTop" fmla="*/ 0 h 170640"/>
                <a:gd name="textAreaBottom" fmla="*/ 172800 h 170640"/>
              </a:gdLst>
              <a:ahLst/>
              <a:rect l="textAreaLeft" t="textAreaTop" r="textAreaRight" b="textAreaBottom"/>
              <a:pathLst>
                <a:path w="172720" h="172720">
                  <a:moveTo>
                    <a:pt x="86233" y="0"/>
                  </a:moveTo>
                  <a:lnTo>
                    <a:pt x="52667" y="6796"/>
                  </a:lnTo>
                  <a:lnTo>
                    <a:pt x="25257" y="25320"/>
                  </a:lnTo>
                  <a:lnTo>
                    <a:pt x="6776" y="52774"/>
                  </a:lnTo>
                  <a:lnTo>
                    <a:pt x="0" y="86360"/>
                  </a:lnTo>
                  <a:lnTo>
                    <a:pt x="6776" y="119925"/>
                  </a:lnTo>
                  <a:lnTo>
                    <a:pt x="25257" y="147335"/>
                  </a:lnTo>
                  <a:lnTo>
                    <a:pt x="52667" y="165816"/>
                  </a:lnTo>
                  <a:lnTo>
                    <a:pt x="86233" y="172593"/>
                  </a:lnTo>
                  <a:lnTo>
                    <a:pt x="119872" y="165816"/>
                  </a:lnTo>
                  <a:lnTo>
                    <a:pt x="147319" y="147335"/>
                  </a:lnTo>
                  <a:lnTo>
                    <a:pt x="165814" y="119925"/>
                  </a:lnTo>
                  <a:lnTo>
                    <a:pt x="172592" y="86360"/>
                  </a:lnTo>
                  <a:lnTo>
                    <a:pt x="165814" y="52774"/>
                  </a:lnTo>
                  <a:lnTo>
                    <a:pt x="147320" y="25320"/>
                  </a:lnTo>
                  <a:lnTo>
                    <a:pt x="119872" y="6796"/>
                  </a:lnTo>
                  <a:lnTo>
                    <a:pt x="86233"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39" name="object 13"/>
            <p:cNvSpPr/>
            <p:nvPr/>
          </p:nvSpPr>
          <p:spPr>
            <a:xfrm>
              <a:off x="6037920" y="3984480"/>
              <a:ext cx="170640" cy="170640"/>
            </a:xfrm>
            <a:custGeom>
              <a:avLst/>
              <a:gdLst>
                <a:gd name="textAreaLeft" fmla="*/ 0 w 170640"/>
                <a:gd name="textAreaRight" fmla="*/ 172800 w 170640"/>
                <a:gd name="textAreaTop" fmla="*/ 0 h 170640"/>
                <a:gd name="textAreaBottom" fmla="*/ 172800 h 170640"/>
              </a:gdLst>
              <a:ahLst/>
              <a:rect l="textAreaLeft" t="textAreaTop" r="textAreaRight" b="textAreaBottom"/>
              <a:pathLst>
                <a:path w="172720" h="172720">
                  <a:moveTo>
                    <a:pt x="0" y="86360"/>
                  </a:moveTo>
                  <a:lnTo>
                    <a:pt x="6776" y="52774"/>
                  </a:lnTo>
                  <a:lnTo>
                    <a:pt x="25257" y="25320"/>
                  </a:lnTo>
                  <a:lnTo>
                    <a:pt x="52667" y="6796"/>
                  </a:lnTo>
                  <a:lnTo>
                    <a:pt x="86233" y="0"/>
                  </a:lnTo>
                  <a:lnTo>
                    <a:pt x="119872" y="6796"/>
                  </a:lnTo>
                  <a:lnTo>
                    <a:pt x="147320" y="25320"/>
                  </a:lnTo>
                  <a:lnTo>
                    <a:pt x="165814" y="52774"/>
                  </a:lnTo>
                  <a:lnTo>
                    <a:pt x="172592" y="86360"/>
                  </a:lnTo>
                  <a:lnTo>
                    <a:pt x="165814" y="119925"/>
                  </a:lnTo>
                  <a:lnTo>
                    <a:pt x="147319" y="147335"/>
                  </a:lnTo>
                  <a:lnTo>
                    <a:pt x="119872" y="165816"/>
                  </a:lnTo>
                  <a:lnTo>
                    <a:pt x="86233" y="172593"/>
                  </a:lnTo>
                  <a:lnTo>
                    <a:pt x="52667" y="165816"/>
                  </a:lnTo>
                  <a:lnTo>
                    <a:pt x="25257" y="147335"/>
                  </a:lnTo>
                  <a:lnTo>
                    <a:pt x="6776" y="119925"/>
                  </a:lnTo>
                  <a:lnTo>
                    <a:pt x="0" y="86360"/>
                  </a:lnTo>
                  <a:close/>
                </a:path>
              </a:pathLst>
            </a:custGeom>
            <a:noFill/>
            <a:ln w="26424">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40" name="object 14"/>
            <p:cNvSpPr/>
            <p:nvPr/>
          </p:nvSpPr>
          <p:spPr>
            <a:xfrm>
              <a:off x="6202080" y="3830760"/>
              <a:ext cx="170640" cy="170640"/>
            </a:xfrm>
            <a:custGeom>
              <a:avLst/>
              <a:gdLst>
                <a:gd name="textAreaLeft" fmla="*/ 0 w 170640"/>
                <a:gd name="textAreaRight" fmla="*/ 172800 w 170640"/>
                <a:gd name="textAreaTop" fmla="*/ 0 h 170640"/>
                <a:gd name="textAreaBottom" fmla="*/ 172800 h 170640"/>
              </a:gdLst>
              <a:ahLst/>
              <a:rect l="textAreaLeft" t="textAreaTop" r="textAreaRight" b="textAreaBottom"/>
              <a:pathLst>
                <a:path w="172720" h="172720">
                  <a:moveTo>
                    <a:pt x="86360" y="0"/>
                  </a:moveTo>
                  <a:lnTo>
                    <a:pt x="52774" y="6776"/>
                  </a:lnTo>
                  <a:lnTo>
                    <a:pt x="25320" y="25257"/>
                  </a:lnTo>
                  <a:lnTo>
                    <a:pt x="6796" y="52667"/>
                  </a:lnTo>
                  <a:lnTo>
                    <a:pt x="0" y="86233"/>
                  </a:lnTo>
                  <a:lnTo>
                    <a:pt x="6796" y="119798"/>
                  </a:lnTo>
                  <a:lnTo>
                    <a:pt x="25320" y="147208"/>
                  </a:lnTo>
                  <a:lnTo>
                    <a:pt x="52774" y="165689"/>
                  </a:lnTo>
                  <a:lnTo>
                    <a:pt x="86360" y="172466"/>
                  </a:lnTo>
                  <a:lnTo>
                    <a:pt x="119925" y="165689"/>
                  </a:lnTo>
                  <a:lnTo>
                    <a:pt x="147335" y="147208"/>
                  </a:lnTo>
                  <a:lnTo>
                    <a:pt x="165816" y="119798"/>
                  </a:lnTo>
                  <a:lnTo>
                    <a:pt x="172593" y="86233"/>
                  </a:lnTo>
                  <a:lnTo>
                    <a:pt x="165816" y="52667"/>
                  </a:lnTo>
                  <a:lnTo>
                    <a:pt x="147335" y="25257"/>
                  </a:lnTo>
                  <a:lnTo>
                    <a:pt x="119925" y="6776"/>
                  </a:lnTo>
                  <a:lnTo>
                    <a:pt x="8636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41" name="object 15"/>
            <p:cNvSpPr/>
            <p:nvPr/>
          </p:nvSpPr>
          <p:spPr>
            <a:xfrm>
              <a:off x="6202080" y="3830760"/>
              <a:ext cx="170640" cy="170640"/>
            </a:xfrm>
            <a:custGeom>
              <a:avLst/>
              <a:gdLst>
                <a:gd name="textAreaLeft" fmla="*/ 0 w 170640"/>
                <a:gd name="textAreaRight" fmla="*/ 172800 w 170640"/>
                <a:gd name="textAreaTop" fmla="*/ 0 h 170640"/>
                <a:gd name="textAreaBottom" fmla="*/ 172800 h 170640"/>
              </a:gdLst>
              <a:ahLst/>
              <a:rect l="textAreaLeft" t="textAreaTop" r="textAreaRight" b="textAreaBottom"/>
              <a:pathLst>
                <a:path w="172720" h="172720">
                  <a:moveTo>
                    <a:pt x="0" y="86233"/>
                  </a:moveTo>
                  <a:lnTo>
                    <a:pt x="6796" y="52667"/>
                  </a:lnTo>
                  <a:lnTo>
                    <a:pt x="25320" y="25257"/>
                  </a:lnTo>
                  <a:lnTo>
                    <a:pt x="52774" y="6776"/>
                  </a:lnTo>
                  <a:lnTo>
                    <a:pt x="86360" y="0"/>
                  </a:lnTo>
                  <a:lnTo>
                    <a:pt x="119925" y="6776"/>
                  </a:lnTo>
                  <a:lnTo>
                    <a:pt x="147335" y="25257"/>
                  </a:lnTo>
                  <a:lnTo>
                    <a:pt x="165816" y="52667"/>
                  </a:lnTo>
                  <a:lnTo>
                    <a:pt x="172593" y="86233"/>
                  </a:lnTo>
                  <a:lnTo>
                    <a:pt x="165816" y="119798"/>
                  </a:lnTo>
                  <a:lnTo>
                    <a:pt x="147335" y="147208"/>
                  </a:lnTo>
                  <a:lnTo>
                    <a:pt x="119925" y="165689"/>
                  </a:lnTo>
                  <a:lnTo>
                    <a:pt x="86360" y="172466"/>
                  </a:lnTo>
                  <a:lnTo>
                    <a:pt x="52774" y="165689"/>
                  </a:lnTo>
                  <a:lnTo>
                    <a:pt x="25320" y="147208"/>
                  </a:lnTo>
                  <a:lnTo>
                    <a:pt x="6796" y="119798"/>
                  </a:lnTo>
                  <a:lnTo>
                    <a:pt x="0" y="86233"/>
                  </a:lnTo>
                  <a:close/>
                </a:path>
              </a:pathLst>
            </a:custGeom>
            <a:noFill/>
            <a:ln w="26424">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pic>
        <p:nvPicPr>
          <p:cNvPr id="342" name="object 16" descr=""/>
          <p:cNvPicPr/>
          <p:nvPr/>
        </p:nvPicPr>
        <p:blipFill>
          <a:blip r:embed="rId3"/>
          <a:stretch/>
        </p:blipFill>
        <p:spPr>
          <a:xfrm>
            <a:off x="5675040" y="3612960"/>
            <a:ext cx="196560" cy="196560"/>
          </a:xfrm>
          <a:prstGeom prst="rect">
            <a:avLst/>
          </a:prstGeom>
          <a:ln w="0">
            <a:noFill/>
          </a:ln>
        </p:spPr>
      </p:pic>
      <p:pic>
        <p:nvPicPr>
          <p:cNvPr id="343" name="object 17" descr=""/>
          <p:cNvPicPr/>
          <p:nvPr/>
        </p:nvPicPr>
        <p:blipFill>
          <a:blip r:embed="rId4"/>
          <a:stretch/>
        </p:blipFill>
        <p:spPr>
          <a:xfrm>
            <a:off x="5359320" y="3612960"/>
            <a:ext cx="196560" cy="196560"/>
          </a:xfrm>
          <a:prstGeom prst="rect">
            <a:avLst/>
          </a:prstGeom>
          <a:ln w="0">
            <a:noFill/>
          </a:ln>
        </p:spPr>
      </p:pic>
      <p:pic>
        <p:nvPicPr>
          <p:cNvPr id="344" name="object 18" descr=""/>
          <p:cNvPicPr/>
          <p:nvPr/>
        </p:nvPicPr>
        <p:blipFill>
          <a:blip r:embed="rId5"/>
          <a:stretch/>
        </p:blipFill>
        <p:spPr>
          <a:xfrm>
            <a:off x="5043240" y="3612960"/>
            <a:ext cx="196920" cy="196560"/>
          </a:xfrm>
          <a:prstGeom prst="rect">
            <a:avLst/>
          </a:prstGeom>
          <a:ln w="0">
            <a:noFill/>
          </a:ln>
        </p:spPr>
      </p:pic>
      <p:grpSp>
        <p:nvGrpSpPr>
          <p:cNvPr id="345" name="object 19"/>
          <p:cNvGrpSpPr/>
          <p:nvPr/>
        </p:nvGrpSpPr>
        <p:grpSpPr>
          <a:xfrm>
            <a:off x="4568760" y="3539880"/>
            <a:ext cx="343440" cy="342720"/>
            <a:chOff x="4568760" y="3539880"/>
            <a:chExt cx="343440" cy="342720"/>
          </a:xfrm>
        </p:grpSpPr>
        <p:sp>
          <p:nvSpPr>
            <p:cNvPr id="346" name="object 20"/>
            <p:cNvSpPr/>
            <p:nvPr/>
          </p:nvSpPr>
          <p:spPr>
            <a:xfrm>
              <a:off x="4568760" y="3539880"/>
              <a:ext cx="343440" cy="342720"/>
            </a:xfrm>
            <a:custGeom>
              <a:avLst/>
              <a:gdLst>
                <a:gd name="textAreaLeft" fmla="*/ 0 w 343440"/>
                <a:gd name="textAreaRight" fmla="*/ 345600 w 343440"/>
                <a:gd name="textAreaTop" fmla="*/ 0 h 342720"/>
                <a:gd name="textAreaBottom" fmla="*/ 344880 h 342720"/>
              </a:gdLst>
              <a:ahLst/>
              <a:rect l="textAreaLeft" t="textAreaTop" r="textAreaRight" b="textAreaBottom"/>
              <a:pathLst>
                <a:path w="345439" h="344804">
                  <a:moveTo>
                    <a:pt x="172592" y="0"/>
                  </a:moveTo>
                  <a:lnTo>
                    <a:pt x="126691" y="6151"/>
                  </a:lnTo>
                  <a:lnTo>
                    <a:pt x="85456" y="23513"/>
                  </a:lnTo>
                  <a:lnTo>
                    <a:pt x="50530" y="50450"/>
                  </a:lnTo>
                  <a:lnTo>
                    <a:pt x="23551" y="85325"/>
                  </a:lnTo>
                  <a:lnTo>
                    <a:pt x="6161" y="126500"/>
                  </a:lnTo>
                  <a:lnTo>
                    <a:pt x="0" y="172339"/>
                  </a:lnTo>
                  <a:lnTo>
                    <a:pt x="6161" y="218133"/>
                  </a:lnTo>
                  <a:lnTo>
                    <a:pt x="23551" y="259296"/>
                  </a:lnTo>
                  <a:lnTo>
                    <a:pt x="50530" y="294179"/>
                  </a:lnTo>
                  <a:lnTo>
                    <a:pt x="85456" y="321135"/>
                  </a:lnTo>
                  <a:lnTo>
                    <a:pt x="126691" y="338517"/>
                  </a:lnTo>
                  <a:lnTo>
                    <a:pt x="172592" y="344678"/>
                  </a:lnTo>
                  <a:lnTo>
                    <a:pt x="218441" y="338517"/>
                  </a:lnTo>
                  <a:lnTo>
                    <a:pt x="259639" y="321135"/>
                  </a:lnTo>
                  <a:lnTo>
                    <a:pt x="294544" y="294179"/>
                  </a:lnTo>
                  <a:lnTo>
                    <a:pt x="321512" y="259296"/>
                  </a:lnTo>
                  <a:lnTo>
                    <a:pt x="338898" y="218133"/>
                  </a:lnTo>
                  <a:lnTo>
                    <a:pt x="345059" y="172339"/>
                  </a:lnTo>
                  <a:lnTo>
                    <a:pt x="338898" y="126500"/>
                  </a:lnTo>
                  <a:lnTo>
                    <a:pt x="321512" y="85325"/>
                  </a:lnTo>
                  <a:lnTo>
                    <a:pt x="294544" y="50450"/>
                  </a:lnTo>
                  <a:lnTo>
                    <a:pt x="259639" y="23513"/>
                  </a:lnTo>
                  <a:lnTo>
                    <a:pt x="218441" y="6151"/>
                  </a:lnTo>
                  <a:lnTo>
                    <a:pt x="172592"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47" name="object 21"/>
            <p:cNvSpPr/>
            <p:nvPr/>
          </p:nvSpPr>
          <p:spPr>
            <a:xfrm>
              <a:off x="4568760" y="3539880"/>
              <a:ext cx="343440" cy="342720"/>
            </a:xfrm>
            <a:custGeom>
              <a:avLst/>
              <a:gdLst>
                <a:gd name="textAreaLeft" fmla="*/ 0 w 343440"/>
                <a:gd name="textAreaRight" fmla="*/ 345600 w 343440"/>
                <a:gd name="textAreaTop" fmla="*/ 0 h 342720"/>
                <a:gd name="textAreaBottom" fmla="*/ 344880 h 342720"/>
              </a:gdLst>
              <a:ahLst/>
              <a:rect l="textAreaLeft" t="textAreaTop" r="textAreaRight" b="textAreaBottom"/>
              <a:pathLst>
                <a:path w="345439" h="344804">
                  <a:moveTo>
                    <a:pt x="0" y="172339"/>
                  </a:moveTo>
                  <a:lnTo>
                    <a:pt x="6161" y="126500"/>
                  </a:lnTo>
                  <a:lnTo>
                    <a:pt x="23551" y="85325"/>
                  </a:lnTo>
                  <a:lnTo>
                    <a:pt x="50530" y="50450"/>
                  </a:lnTo>
                  <a:lnTo>
                    <a:pt x="85456" y="23513"/>
                  </a:lnTo>
                  <a:lnTo>
                    <a:pt x="126691" y="6151"/>
                  </a:lnTo>
                  <a:lnTo>
                    <a:pt x="172592" y="0"/>
                  </a:lnTo>
                  <a:lnTo>
                    <a:pt x="218441" y="6151"/>
                  </a:lnTo>
                  <a:lnTo>
                    <a:pt x="259639" y="23513"/>
                  </a:lnTo>
                  <a:lnTo>
                    <a:pt x="294544" y="50450"/>
                  </a:lnTo>
                  <a:lnTo>
                    <a:pt x="321512" y="85325"/>
                  </a:lnTo>
                  <a:lnTo>
                    <a:pt x="338898" y="126500"/>
                  </a:lnTo>
                  <a:lnTo>
                    <a:pt x="345059" y="172339"/>
                  </a:lnTo>
                  <a:lnTo>
                    <a:pt x="338898" y="218133"/>
                  </a:lnTo>
                  <a:lnTo>
                    <a:pt x="321512" y="259296"/>
                  </a:lnTo>
                  <a:lnTo>
                    <a:pt x="294544" y="294179"/>
                  </a:lnTo>
                  <a:lnTo>
                    <a:pt x="259639" y="321135"/>
                  </a:lnTo>
                  <a:lnTo>
                    <a:pt x="218441" y="338517"/>
                  </a:lnTo>
                  <a:lnTo>
                    <a:pt x="172592" y="344678"/>
                  </a:lnTo>
                  <a:lnTo>
                    <a:pt x="126691" y="338517"/>
                  </a:lnTo>
                  <a:lnTo>
                    <a:pt x="85456" y="321135"/>
                  </a:lnTo>
                  <a:lnTo>
                    <a:pt x="50530" y="294179"/>
                  </a:lnTo>
                  <a:lnTo>
                    <a:pt x="23551" y="259296"/>
                  </a:lnTo>
                  <a:lnTo>
                    <a:pt x="6161" y="218133"/>
                  </a:lnTo>
                  <a:lnTo>
                    <a:pt x="0" y="172339"/>
                  </a:lnTo>
                  <a:close/>
                </a:path>
              </a:pathLst>
            </a:custGeom>
            <a:noFill/>
            <a:ln w="26424">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grpSp>
        <p:nvGrpSpPr>
          <p:cNvPr id="348" name="object 22"/>
          <p:cNvGrpSpPr/>
          <p:nvPr/>
        </p:nvGrpSpPr>
        <p:grpSpPr>
          <a:xfrm>
            <a:off x="2694240" y="2836800"/>
            <a:ext cx="1742760" cy="1742760"/>
            <a:chOff x="2694240" y="2836800"/>
            <a:chExt cx="1742760" cy="1742760"/>
          </a:xfrm>
        </p:grpSpPr>
        <p:sp>
          <p:nvSpPr>
            <p:cNvPr id="349" name="object 23"/>
            <p:cNvSpPr/>
            <p:nvPr/>
          </p:nvSpPr>
          <p:spPr>
            <a:xfrm>
              <a:off x="2694240" y="2836800"/>
              <a:ext cx="1742760" cy="1742760"/>
            </a:xfrm>
            <a:custGeom>
              <a:avLst/>
              <a:gdLst>
                <a:gd name="textAreaLeft" fmla="*/ 0 w 1742760"/>
                <a:gd name="textAreaRight" fmla="*/ 1744920 w 1742760"/>
                <a:gd name="textAreaTop" fmla="*/ 0 h 1742760"/>
                <a:gd name="textAreaBottom" fmla="*/ 1744920 h 1742760"/>
              </a:gdLst>
              <a:ahLst/>
              <a:rect l="textAreaLeft" t="textAreaTop" r="textAreaRight" b="textAreaBottom"/>
              <a:pathLst>
                <a:path w="1744979" h="1744979">
                  <a:moveTo>
                    <a:pt x="872362" y="0"/>
                  </a:moveTo>
                  <a:lnTo>
                    <a:pt x="824506" y="1290"/>
                  </a:lnTo>
                  <a:lnTo>
                    <a:pt x="777323" y="5118"/>
                  </a:lnTo>
                  <a:lnTo>
                    <a:pt x="730881" y="11416"/>
                  </a:lnTo>
                  <a:lnTo>
                    <a:pt x="685245" y="20118"/>
                  </a:lnTo>
                  <a:lnTo>
                    <a:pt x="640482" y="31158"/>
                  </a:lnTo>
                  <a:lnTo>
                    <a:pt x="596660" y="44469"/>
                  </a:lnTo>
                  <a:lnTo>
                    <a:pt x="553844" y="59984"/>
                  </a:lnTo>
                  <a:lnTo>
                    <a:pt x="512101" y="77638"/>
                  </a:lnTo>
                  <a:lnTo>
                    <a:pt x="471498" y="97363"/>
                  </a:lnTo>
                  <a:lnTo>
                    <a:pt x="432101" y="119093"/>
                  </a:lnTo>
                  <a:lnTo>
                    <a:pt x="393976" y="142761"/>
                  </a:lnTo>
                  <a:lnTo>
                    <a:pt x="357192" y="168302"/>
                  </a:lnTo>
                  <a:lnTo>
                    <a:pt x="321813" y="195648"/>
                  </a:lnTo>
                  <a:lnTo>
                    <a:pt x="287907" y="224734"/>
                  </a:lnTo>
                  <a:lnTo>
                    <a:pt x="255539" y="255492"/>
                  </a:lnTo>
                  <a:lnTo>
                    <a:pt x="224778" y="287856"/>
                  </a:lnTo>
                  <a:lnTo>
                    <a:pt x="195689" y="321760"/>
                  </a:lnTo>
                  <a:lnTo>
                    <a:pt x="168339" y="357137"/>
                  </a:lnTo>
                  <a:lnTo>
                    <a:pt x="142794" y="393920"/>
                  </a:lnTo>
                  <a:lnTo>
                    <a:pt x="119121" y="432044"/>
                  </a:lnTo>
                  <a:lnTo>
                    <a:pt x="97387" y="471442"/>
                  </a:lnTo>
                  <a:lnTo>
                    <a:pt x="77657" y="512046"/>
                  </a:lnTo>
                  <a:lnTo>
                    <a:pt x="60000" y="553791"/>
                  </a:lnTo>
                  <a:lnTo>
                    <a:pt x="44481" y="596611"/>
                  </a:lnTo>
                  <a:lnTo>
                    <a:pt x="31167" y="640438"/>
                  </a:lnTo>
                  <a:lnTo>
                    <a:pt x="20124" y="685207"/>
                  </a:lnTo>
                  <a:lnTo>
                    <a:pt x="11419" y="730850"/>
                  </a:lnTo>
                  <a:lnTo>
                    <a:pt x="5119" y="777301"/>
                  </a:lnTo>
                  <a:lnTo>
                    <a:pt x="1291" y="824494"/>
                  </a:lnTo>
                  <a:lnTo>
                    <a:pt x="0" y="872363"/>
                  </a:lnTo>
                  <a:lnTo>
                    <a:pt x="1291" y="920231"/>
                  </a:lnTo>
                  <a:lnTo>
                    <a:pt x="5119" y="967425"/>
                  </a:lnTo>
                  <a:lnTo>
                    <a:pt x="11419" y="1013877"/>
                  </a:lnTo>
                  <a:lnTo>
                    <a:pt x="20124" y="1059521"/>
                  </a:lnTo>
                  <a:lnTo>
                    <a:pt x="31167" y="1104291"/>
                  </a:lnTo>
                  <a:lnTo>
                    <a:pt x="44481" y="1148119"/>
                  </a:lnTo>
                  <a:lnTo>
                    <a:pt x="60000" y="1190941"/>
                  </a:lnTo>
                  <a:lnTo>
                    <a:pt x="77657" y="1232688"/>
                  </a:lnTo>
                  <a:lnTo>
                    <a:pt x="97387" y="1273294"/>
                  </a:lnTo>
                  <a:lnTo>
                    <a:pt x="119121" y="1312694"/>
                  </a:lnTo>
                  <a:lnTo>
                    <a:pt x="142794" y="1350820"/>
                  </a:lnTo>
                  <a:lnTo>
                    <a:pt x="168339" y="1387606"/>
                  </a:lnTo>
                  <a:lnTo>
                    <a:pt x="195689" y="1422986"/>
                  </a:lnTo>
                  <a:lnTo>
                    <a:pt x="224778" y="1456892"/>
                  </a:lnTo>
                  <a:lnTo>
                    <a:pt x="255539" y="1489259"/>
                  </a:lnTo>
                  <a:lnTo>
                    <a:pt x="287907" y="1520019"/>
                  </a:lnTo>
                  <a:lnTo>
                    <a:pt x="321813" y="1549107"/>
                  </a:lnTo>
                  <a:lnTo>
                    <a:pt x="357192" y="1576456"/>
                  </a:lnTo>
                  <a:lnTo>
                    <a:pt x="393976" y="1601999"/>
                  </a:lnTo>
                  <a:lnTo>
                    <a:pt x="432101" y="1625670"/>
                  </a:lnTo>
                  <a:lnTo>
                    <a:pt x="471498" y="1647402"/>
                  </a:lnTo>
                  <a:lnTo>
                    <a:pt x="512101" y="1667129"/>
                  </a:lnTo>
                  <a:lnTo>
                    <a:pt x="553844" y="1684785"/>
                  </a:lnTo>
                  <a:lnTo>
                    <a:pt x="596660" y="1700302"/>
                  </a:lnTo>
                  <a:lnTo>
                    <a:pt x="640482" y="1713614"/>
                  </a:lnTo>
                  <a:lnTo>
                    <a:pt x="685245" y="1724655"/>
                  </a:lnTo>
                  <a:lnTo>
                    <a:pt x="730881" y="1733358"/>
                  </a:lnTo>
                  <a:lnTo>
                    <a:pt x="777323" y="1739657"/>
                  </a:lnTo>
                  <a:lnTo>
                    <a:pt x="824506" y="1743485"/>
                  </a:lnTo>
                  <a:lnTo>
                    <a:pt x="872362" y="1744776"/>
                  </a:lnTo>
                  <a:lnTo>
                    <a:pt x="920231" y="1743485"/>
                  </a:lnTo>
                  <a:lnTo>
                    <a:pt x="967424" y="1739657"/>
                  </a:lnTo>
                  <a:lnTo>
                    <a:pt x="1013875" y="1733358"/>
                  </a:lnTo>
                  <a:lnTo>
                    <a:pt x="1059518" y="1724655"/>
                  </a:lnTo>
                  <a:lnTo>
                    <a:pt x="1104287" y="1713614"/>
                  </a:lnTo>
                  <a:lnTo>
                    <a:pt x="1148114" y="1700302"/>
                  </a:lnTo>
                  <a:lnTo>
                    <a:pt x="1190934" y="1684785"/>
                  </a:lnTo>
                  <a:lnTo>
                    <a:pt x="1232679" y="1667129"/>
                  </a:lnTo>
                  <a:lnTo>
                    <a:pt x="1273283" y="1647402"/>
                  </a:lnTo>
                  <a:lnTo>
                    <a:pt x="1312681" y="1625670"/>
                  </a:lnTo>
                  <a:lnTo>
                    <a:pt x="1350805" y="1601999"/>
                  </a:lnTo>
                  <a:lnTo>
                    <a:pt x="1387588" y="1576456"/>
                  </a:lnTo>
                  <a:lnTo>
                    <a:pt x="1422965" y="1549107"/>
                  </a:lnTo>
                  <a:lnTo>
                    <a:pt x="1456869" y="1520019"/>
                  </a:lnTo>
                  <a:lnTo>
                    <a:pt x="1489233" y="1489259"/>
                  </a:lnTo>
                  <a:lnTo>
                    <a:pt x="1519991" y="1456892"/>
                  </a:lnTo>
                  <a:lnTo>
                    <a:pt x="1549077" y="1422986"/>
                  </a:lnTo>
                  <a:lnTo>
                    <a:pt x="1576423" y="1387606"/>
                  </a:lnTo>
                  <a:lnTo>
                    <a:pt x="1601964" y="1350820"/>
                  </a:lnTo>
                  <a:lnTo>
                    <a:pt x="1625632" y="1312694"/>
                  </a:lnTo>
                  <a:lnTo>
                    <a:pt x="1647362" y="1273294"/>
                  </a:lnTo>
                  <a:lnTo>
                    <a:pt x="1667087" y="1232688"/>
                  </a:lnTo>
                  <a:lnTo>
                    <a:pt x="1684741" y="1190941"/>
                  </a:lnTo>
                  <a:lnTo>
                    <a:pt x="1700256" y="1148119"/>
                  </a:lnTo>
                  <a:lnTo>
                    <a:pt x="1713567" y="1104291"/>
                  </a:lnTo>
                  <a:lnTo>
                    <a:pt x="1724607" y="1059521"/>
                  </a:lnTo>
                  <a:lnTo>
                    <a:pt x="1733309" y="1013877"/>
                  </a:lnTo>
                  <a:lnTo>
                    <a:pt x="1739607" y="967425"/>
                  </a:lnTo>
                  <a:lnTo>
                    <a:pt x="1743435" y="920231"/>
                  </a:lnTo>
                  <a:lnTo>
                    <a:pt x="1744725" y="872363"/>
                  </a:lnTo>
                  <a:lnTo>
                    <a:pt x="1743435" y="824494"/>
                  </a:lnTo>
                  <a:lnTo>
                    <a:pt x="1739607" y="777301"/>
                  </a:lnTo>
                  <a:lnTo>
                    <a:pt x="1733309" y="730850"/>
                  </a:lnTo>
                  <a:lnTo>
                    <a:pt x="1724607" y="685207"/>
                  </a:lnTo>
                  <a:lnTo>
                    <a:pt x="1713567" y="640438"/>
                  </a:lnTo>
                  <a:lnTo>
                    <a:pt x="1700256" y="596611"/>
                  </a:lnTo>
                  <a:lnTo>
                    <a:pt x="1684741" y="553791"/>
                  </a:lnTo>
                  <a:lnTo>
                    <a:pt x="1667087" y="512046"/>
                  </a:lnTo>
                  <a:lnTo>
                    <a:pt x="1647362" y="471442"/>
                  </a:lnTo>
                  <a:lnTo>
                    <a:pt x="1625632" y="432044"/>
                  </a:lnTo>
                  <a:lnTo>
                    <a:pt x="1601964" y="393920"/>
                  </a:lnTo>
                  <a:lnTo>
                    <a:pt x="1576423" y="357137"/>
                  </a:lnTo>
                  <a:lnTo>
                    <a:pt x="1549077" y="321760"/>
                  </a:lnTo>
                  <a:lnTo>
                    <a:pt x="1519991" y="287856"/>
                  </a:lnTo>
                  <a:lnTo>
                    <a:pt x="1489233" y="255492"/>
                  </a:lnTo>
                  <a:lnTo>
                    <a:pt x="1456869" y="224734"/>
                  </a:lnTo>
                  <a:lnTo>
                    <a:pt x="1422965" y="195648"/>
                  </a:lnTo>
                  <a:lnTo>
                    <a:pt x="1387588" y="168302"/>
                  </a:lnTo>
                  <a:lnTo>
                    <a:pt x="1350805" y="142761"/>
                  </a:lnTo>
                  <a:lnTo>
                    <a:pt x="1312681" y="119093"/>
                  </a:lnTo>
                  <a:lnTo>
                    <a:pt x="1273283" y="97363"/>
                  </a:lnTo>
                  <a:lnTo>
                    <a:pt x="1232679" y="77638"/>
                  </a:lnTo>
                  <a:lnTo>
                    <a:pt x="1190934" y="59984"/>
                  </a:lnTo>
                  <a:lnTo>
                    <a:pt x="1148114" y="44469"/>
                  </a:lnTo>
                  <a:lnTo>
                    <a:pt x="1104287" y="31158"/>
                  </a:lnTo>
                  <a:lnTo>
                    <a:pt x="1059518" y="20118"/>
                  </a:lnTo>
                  <a:lnTo>
                    <a:pt x="1013875" y="11416"/>
                  </a:lnTo>
                  <a:lnTo>
                    <a:pt x="967424" y="5118"/>
                  </a:lnTo>
                  <a:lnTo>
                    <a:pt x="920231" y="1290"/>
                  </a:lnTo>
                  <a:lnTo>
                    <a:pt x="872362"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50" name="object 24"/>
            <p:cNvSpPr/>
            <p:nvPr/>
          </p:nvSpPr>
          <p:spPr>
            <a:xfrm>
              <a:off x="2694240" y="2836800"/>
              <a:ext cx="1742760" cy="1742760"/>
            </a:xfrm>
            <a:custGeom>
              <a:avLst/>
              <a:gdLst>
                <a:gd name="textAreaLeft" fmla="*/ 0 w 1742760"/>
                <a:gd name="textAreaRight" fmla="*/ 1744920 w 1742760"/>
                <a:gd name="textAreaTop" fmla="*/ 0 h 1742760"/>
                <a:gd name="textAreaBottom" fmla="*/ 1744920 h 1742760"/>
              </a:gdLst>
              <a:ahLst/>
              <a:rect l="textAreaLeft" t="textAreaTop" r="textAreaRight" b="textAreaBottom"/>
              <a:pathLst>
                <a:path w="1744979" h="1744979">
                  <a:moveTo>
                    <a:pt x="0" y="872363"/>
                  </a:moveTo>
                  <a:lnTo>
                    <a:pt x="1291" y="824494"/>
                  </a:lnTo>
                  <a:lnTo>
                    <a:pt x="5119" y="777301"/>
                  </a:lnTo>
                  <a:lnTo>
                    <a:pt x="11419" y="730850"/>
                  </a:lnTo>
                  <a:lnTo>
                    <a:pt x="20124" y="685207"/>
                  </a:lnTo>
                  <a:lnTo>
                    <a:pt x="31167" y="640438"/>
                  </a:lnTo>
                  <a:lnTo>
                    <a:pt x="44481" y="596611"/>
                  </a:lnTo>
                  <a:lnTo>
                    <a:pt x="60000" y="553791"/>
                  </a:lnTo>
                  <a:lnTo>
                    <a:pt x="77657" y="512046"/>
                  </a:lnTo>
                  <a:lnTo>
                    <a:pt x="97387" y="471442"/>
                  </a:lnTo>
                  <a:lnTo>
                    <a:pt x="119121" y="432044"/>
                  </a:lnTo>
                  <a:lnTo>
                    <a:pt x="142794" y="393920"/>
                  </a:lnTo>
                  <a:lnTo>
                    <a:pt x="168339" y="357137"/>
                  </a:lnTo>
                  <a:lnTo>
                    <a:pt x="195689" y="321760"/>
                  </a:lnTo>
                  <a:lnTo>
                    <a:pt x="224778" y="287856"/>
                  </a:lnTo>
                  <a:lnTo>
                    <a:pt x="255539" y="255492"/>
                  </a:lnTo>
                  <a:lnTo>
                    <a:pt x="287907" y="224734"/>
                  </a:lnTo>
                  <a:lnTo>
                    <a:pt x="321813" y="195648"/>
                  </a:lnTo>
                  <a:lnTo>
                    <a:pt x="357192" y="168302"/>
                  </a:lnTo>
                  <a:lnTo>
                    <a:pt x="393976" y="142761"/>
                  </a:lnTo>
                  <a:lnTo>
                    <a:pt x="432101" y="119093"/>
                  </a:lnTo>
                  <a:lnTo>
                    <a:pt x="471498" y="97363"/>
                  </a:lnTo>
                  <a:lnTo>
                    <a:pt x="512101" y="77638"/>
                  </a:lnTo>
                  <a:lnTo>
                    <a:pt x="553844" y="59984"/>
                  </a:lnTo>
                  <a:lnTo>
                    <a:pt x="596660" y="44469"/>
                  </a:lnTo>
                  <a:lnTo>
                    <a:pt x="640482" y="31158"/>
                  </a:lnTo>
                  <a:lnTo>
                    <a:pt x="685245" y="20118"/>
                  </a:lnTo>
                  <a:lnTo>
                    <a:pt x="730881" y="11416"/>
                  </a:lnTo>
                  <a:lnTo>
                    <a:pt x="777323" y="5118"/>
                  </a:lnTo>
                  <a:lnTo>
                    <a:pt x="824506" y="1290"/>
                  </a:lnTo>
                  <a:lnTo>
                    <a:pt x="872362" y="0"/>
                  </a:lnTo>
                  <a:lnTo>
                    <a:pt x="920231" y="1290"/>
                  </a:lnTo>
                  <a:lnTo>
                    <a:pt x="967424" y="5118"/>
                  </a:lnTo>
                  <a:lnTo>
                    <a:pt x="1013875" y="11416"/>
                  </a:lnTo>
                  <a:lnTo>
                    <a:pt x="1059518" y="20118"/>
                  </a:lnTo>
                  <a:lnTo>
                    <a:pt x="1104287" y="31158"/>
                  </a:lnTo>
                  <a:lnTo>
                    <a:pt x="1148114" y="44469"/>
                  </a:lnTo>
                  <a:lnTo>
                    <a:pt x="1190934" y="59984"/>
                  </a:lnTo>
                  <a:lnTo>
                    <a:pt x="1232679" y="77638"/>
                  </a:lnTo>
                  <a:lnTo>
                    <a:pt x="1273283" y="97363"/>
                  </a:lnTo>
                  <a:lnTo>
                    <a:pt x="1312681" y="119093"/>
                  </a:lnTo>
                  <a:lnTo>
                    <a:pt x="1350805" y="142761"/>
                  </a:lnTo>
                  <a:lnTo>
                    <a:pt x="1387588" y="168302"/>
                  </a:lnTo>
                  <a:lnTo>
                    <a:pt x="1422965" y="195648"/>
                  </a:lnTo>
                  <a:lnTo>
                    <a:pt x="1456869" y="224734"/>
                  </a:lnTo>
                  <a:lnTo>
                    <a:pt x="1489233" y="255492"/>
                  </a:lnTo>
                  <a:lnTo>
                    <a:pt x="1519991" y="287856"/>
                  </a:lnTo>
                  <a:lnTo>
                    <a:pt x="1549077" y="321760"/>
                  </a:lnTo>
                  <a:lnTo>
                    <a:pt x="1576423" y="357137"/>
                  </a:lnTo>
                  <a:lnTo>
                    <a:pt x="1601964" y="393920"/>
                  </a:lnTo>
                  <a:lnTo>
                    <a:pt x="1625632" y="432044"/>
                  </a:lnTo>
                  <a:lnTo>
                    <a:pt x="1647362" y="471442"/>
                  </a:lnTo>
                  <a:lnTo>
                    <a:pt x="1667087" y="512046"/>
                  </a:lnTo>
                  <a:lnTo>
                    <a:pt x="1684741" y="553791"/>
                  </a:lnTo>
                  <a:lnTo>
                    <a:pt x="1700256" y="596611"/>
                  </a:lnTo>
                  <a:lnTo>
                    <a:pt x="1713567" y="640438"/>
                  </a:lnTo>
                  <a:lnTo>
                    <a:pt x="1724607" y="685207"/>
                  </a:lnTo>
                  <a:lnTo>
                    <a:pt x="1733309" y="730850"/>
                  </a:lnTo>
                  <a:lnTo>
                    <a:pt x="1739607" y="777301"/>
                  </a:lnTo>
                  <a:lnTo>
                    <a:pt x="1743435" y="824494"/>
                  </a:lnTo>
                  <a:lnTo>
                    <a:pt x="1744725" y="872363"/>
                  </a:lnTo>
                  <a:lnTo>
                    <a:pt x="1743435" y="920231"/>
                  </a:lnTo>
                  <a:lnTo>
                    <a:pt x="1739607" y="967425"/>
                  </a:lnTo>
                  <a:lnTo>
                    <a:pt x="1733309" y="1013877"/>
                  </a:lnTo>
                  <a:lnTo>
                    <a:pt x="1724607" y="1059521"/>
                  </a:lnTo>
                  <a:lnTo>
                    <a:pt x="1713567" y="1104291"/>
                  </a:lnTo>
                  <a:lnTo>
                    <a:pt x="1700256" y="1148119"/>
                  </a:lnTo>
                  <a:lnTo>
                    <a:pt x="1684741" y="1190941"/>
                  </a:lnTo>
                  <a:lnTo>
                    <a:pt x="1667087" y="1232688"/>
                  </a:lnTo>
                  <a:lnTo>
                    <a:pt x="1647362" y="1273294"/>
                  </a:lnTo>
                  <a:lnTo>
                    <a:pt x="1625632" y="1312694"/>
                  </a:lnTo>
                  <a:lnTo>
                    <a:pt x="1601964" y="1350820"/>
                  </a:lnTo>
                  <a:lnTo>
                    <a:pt x="1576423" y="1387606"/>
                  </a:lnTo>
                  <a:lnTo>
                    <a:pt x="1549077" y="1422986"/>
                  </a:lnTo>
                  <a:lnTo>
                    <a:pt x="1519991" y="1456892"/>
                  </a:lnTo>
                  <a:lnTo>
                    <a:pt x="1489233" y="1489259"/>
                  </a:lnTo>
                  <a:lnTo>
                    <a:pt x="1456869" y="1520019"/>
                  </a:lnTo>
                  <a:lnTo>
                    <a:pt x="1422965" y="1549107"/>
                  </a:lnTo>
                  <a:lnTo>
                    <a:pt x="1387588" y="1576456"/>
                  </a:lnTo>
                  <a:lnTo>
                    <a:pt x="1350805" y="1601999"/>
                  </a:lnTo>
                  <a:lnTo>
                    <a:pt x="1312681" y="1625670"/>
                  </a:lnTo>
                  <a:lnTo>
                    <a:pt x="1273283" y="1647402"/>
                  </a:lnTo>
                  <a:lnTo>
                    <a:pt x="1232679" y="1667129"/>
                  </a:lnTo>
                  <a:lnTo>
                    <a:pt x="1190934" y="1684785"/>
                  </a:lnTo>
                  <a:lnTo>
                    <a:pt x="1148114" y="1700302"/>
                  </a:lnTo>
                  <a:lnTo>
                    <a:pt x="1104287" y="1713614"/>
                  </a:lnTo>
                  <a:lnTo>
                    <a:pt x="1059518" y="1724655"/>
                  </a:lnTo>
                  <a:lnTo>
                    <a:pt x="1013875" y="1733358"/>
                  </a:lnTo>
                  <a:lnTo>
                    <a:pt x="967424" y="1739657"/>
                  </a:lnTo>
                  <a:lnTo>
                    <a:pt x="920231" y="1743485"/>
                  </a:lnTo>
                  <a:lnTo>
                    <a:pt x="872362" y="1744776"/>
                  </a:lnTo>
                  <a:lnTo>
                    <a:pt x="824506" y="1743485"/>
                  </a:lnTo>
                  <a:lnTo>
                    <a:pt x="777323" y="1739657"/>
                  </a:lnTo>
                  <a:lnTo>
                    <a:pt x="730881" y="1733358"/>
                  </a:lnTo>
                  <a:lnTo>
                    <a:pt x="685245" y="1724655"/>
                  </a:lnTo>
                  <a:lnTo>
                    <a:pt x="640482" y="1713614"/>
                  </a:lnTo>
                  <a:lnTo>
                    <a:pt x="596660" y="1700302"/>
                  </a:lnTo>
                  <a:lnTo>
                    <a:pt x="553844" y="1684785"/>
                  </a:lnTo>
                  <a:lnTo>
                    <a:pt x="512101" y="1667129"/>
                  </a:lnTo>
                  <a:lnTo>
                    <a:pt x="471498" y="1647402"/>
                  </a:lnTo>
                  <a:lnTo>
                    <a:pt x="432101" y="1625670"/>
                  </a:lnTo>
                  <a:lnTo>
                    <a:pt x="393976" y="1601999"/>
                  </a:lnTo>
                  <a:lnTo>
                    <a:pt x="357192" y="1576456"/>
                  </a:lnTo>
                  <a:lnTo>
                    <a:pt x="321813" y="1549107"/>
                  </a:lnTo>
                  <a:lnTo>
                    <a:pt x="287907" y="1520019"/>
                  </a:lnTo>
                  <a:lnTo>
                    <a:pt x="255539" y="1489259"/>
                  </a:lnTo>
                  <a:lnTo>
                    <a:pt x="224778" y="1456892"/>
                  </a:lnTo>
                  <a:lnTo>
                    <a:pt x="195689" y="1422986"/>
                  </a:lnTo>
                  <a:lnTo>
                    <a:pt x="168339" y="1387606"/>
                  </a:lnTo>
                  <a:lnTo>
                    <a:pt x="142794" y="1350820"/>
                  </a:lnTo>
                  <a:lnTo>
                    <a:pt x="119121" y="1312694"/>
                  </a:lnTo>
                  <a:lnTo>
                    <a:pt x="97387" y="1273294"/>
                  </a:lnTo>
                  <a:lnTo>
                    <a:pt x="77657" y="1232688"/>
                  </a:lnTo>
                  <a:lnTo>
                    <a:pt x="60000" y="1190941"/>
                  </a:lnTo>
                  <a:lnTo>
                    <a:pt x="44481" y="1148119"/>
                  </a:lnTo>
                  <a:lnTo>
                    <a:pt x="31167" y="1104291"/>
                  </a:lnTo>
                  <a:lnTo>
                    <a:pt x="20124" y="1059521"/>
                  </a:lnTo>
                  <a:lnTo>
                    <a:pt x="11419" y="1013877"/>
                  </a:lnTo>
                  <a:lnTo>
                    <a:pt x="5119" y="967425"/>
                  </a:lnTo>
                  <a:lnTo>
                    <a:pt x="1291" y="920231"/>
                  </a:lnTo>
                  <a:lnTo>
                    <a:pt x="0" y="872363"/>
                  </a:lnTo>
                  <a:close/>
                </a:path>
              </a:pathLst>
            </a:custGeom>
            <a:noFill/>
            <a:ln w="26424">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351" name="object 25"/>
          <p:cNvSpPr/>
          <p:nvPr/>
        </p:nvSpPr>
        <p:spPr>
          <a:xfrm>
            <a:off x="2979000" y="3420000"/>
            <a:ext cx="1176480" cy="525600"/>
          </a:xfrm>
          <a:prstGeom prst="rect">
            <a:avLst/>
          </a:prstGeom>
          <a:noFill/>
          <a:ln w="0">
            <a:noFill/>
          </a:ln>
        </p:spPr>
        <p:style>
          <a:lnRef idx="0"/>
          <a:fillRef idx="0"/>
          <a:effectRef idx="0"/>
          <a:fontRef idx="minor"/>
        </p:style>
        <p:txBody>
          <a:bodyPr lIns="0" rIns="0" tIns="50760" bIns="0" anchor="t">
            <a:spAutoFit/>
          </a:bodyPr>
          <a:p>
            <a:pPr marL="12600" indent="278640">
              <a:lnSpc>
                <a:spcPts val="1871"/>
              </a:lnSpc>
              <a:spcBef>
                <a:spcPts val="400"/>
              </a:spcBef>
              <a:tabLst>
                <a:tab algn="l" pos="0"/>
              </a:tabLst>
            </a:pPr>
            <a:r>
              <a:rPr b="0" lang="fr-FR" sz="1800" spc="-12" strike="noStrike">
                <a:solidFill>
                  <a:srgbClr val="ffffff"/>
                </a:solidFill>
                <a:latin typeface="Arial"/>
                <a:ea typeface="DejaVu Sans"/>
              </a:rPr>
              <a:t>Ridge Regression</a:t>
            </a:r>
            <a:endParaRPr b="0" lang="fr-FR" sz="1800" spc="-1" strike="noStrike">
              <a:solidFill>
                <a:srgbClr val="000000"/>
              </a:solidFill>
              <a:latin typeface="Arial"/>
            </a:endParaRPr>
          </a:p>
        </p:txBody>
      </p:sp>
      <p:pic>
        <p:nvPicPr>
          <p:cNvPr id="352" name="object 26" descr=""/>
          <p:cNvPicPr/>
          <p:nvPr/>
        </p:nvPicPr>
        <p:blipFill>
          <a:blip r:embed="rId6"/>
          <a:stretch/>
        </p:blipFill>
        <p:spPr>
          <a:xfrm>
            <a:off x="2211840" y="2268720"/>
            <a:ext cx="196920" cy="196560"/>
          </a:xfrm>
          <a:prstGeom prst="rect">
            <a:avLst/>
          </a:prstGeom>
          <a:ln w="0">
            <a:noFill/>
          </a:ln>
        </p:spPr>
      </p:pic>
      <p:pic>
        <p:nvPicPr>
          <p:cNvPr id="353" name="object 27" descr=""/>
          <p:cNvPicPr/>
          <p:nvPr/>
        </p:nvPicPr>
        <p:blipFill>
          <a:blip r:embed="rId7"/>
          <a:stretch/>
        </p:blipFill>
        <p:spPr>
          <a:xfrm>
            <a:off x="1856520" y="2268720"/>
            <a:ext cx="196560" cy="196560"/>
          </a:xfrm>
          <a:prstGeom prst="rect">
            <a:avLst/>
          </a:prstGeom>
          <a:ln w="0">
            <a:noFill/>
          </a:ln>
        </p:spPr>
      </p:pic>
      <p:pic>
        <p:nvPicPr>
          <p:cNvPr id="354" name="object 28" descr=""/>
          <p:cNvPicPr/>
          <p:nvPr/>
        </p:nvPicPr>
        <p:blipFill>
          <a:blip r:embed="rId8"/>
          <a:stretch/>
        </p:blipFill>
        <p:spPr>
          <a:xfrm>
            <a:off x="1500840" y="2268720"/>
            <a:ext cx="196920" cy="196560"/>
          </a:xfrm>
          <a:prstGeom prst="rect">
            <a:avLst/>
          </a:prstGeom>
          <a:ln w="0">
            <a:noFill/>
          </a:ln>
        </p:spPr>
      </p:pic>
      <p:pic>
        <p:nvPicPr>
          <p:cNvPr id="355" name="object 29" descr=""/>
          <p:cNvPicPr/>
          <p:nvPr/>
        </p:nvPicPr>
        <p:blipFill>
          <a:blip r:embed="rId9"/>
          <a:stretch/>
        </p:blipFill>
        <p:spPr>
          <a:xfrm>
            <a:off x="1145520" y="2268720"/>
            <a:ext cx="196560" cy="196560"/>
          </a:xfrm>
          <a:prstGeom prst="rect">
            <a:avLst/>
          </a:prstGeom>
          <a:ln w="0">
            <a:noFill/>
          </a:ln>
        </p:spPr>
      </p:pic>
      <p:pic>
        <p:nvPicPr>
          <p:cNvPr id="356" name="object 30" descr=""/>
          <p:cNvPicPr/>
          <p:nvPr/>
        </p:nvPicPr>
        <p:blipFill>
          <a:blip r:embed="rId10"/>
          <a:stretch/>
        </p:blipFill>
        <p:spPr>
          <a:xfrm>
            <a:off x="789480" y="2268720"/>
            <a:ext cx="196920" cy="196560"/>
          </a:xfrm>
          <a:prstGeom prst="rect">
            <a:avLst/>
          </a:prstGeom>
          <a:ln w="0">
            <a:noFill/>
          </a:ln>
        </p:spPr>
      </p:pic>
      <p:pic>
        <p:nvPicPr>
          <p:cNvPr id="357" name="object 31" descr=""/>
          <p:cNvPicPr/>
          <p:nvPr/>
        </p:nvPicPr>
        <p:blipFill>
          <a:blip r:embed="rId11"/>
          <a:stretch/>
        </p:blipFill>
        <p:spPr>
          <a:xfrm>
            <a:off x="434160" y="2268720"/>
            <a:ext cx="196920" cy="196560"/>
          </a:xfrm>
          <a:prstGeom prst="rect">
            <a:avLst/>
          </a:prstGeom>
          <a:ln w="0">
            <a:noFill/>
          </a:ln>
        </p:spPr>
      </p:pic>
      <p:grpSp>
        <p:nvGrpSpPr>
          <p:cNvPr id="358" name="object 32"/>
          <p:cNvGrpSpPr/>
          <p:nvPr/>
        </p:nvGrpSpPr>
        <p:grpSpPr>
          <a:xfrm>
            <a:off x="2210040" y="2382120"/>
            <a:ext cx="909000" cy="2815200"/>
            <a:chOff x="2210040" y="2382120"/>
            <a:chExt cx="909000" cy="2815200"/>
          </a:xfrm>
        </p:grpSpPr>
        <p:sp>
          <p:nvSpPr>
            <p:cNvPr id="359" name="object 33"/>
            <p:cNvSpPr/>
            <p:nvPr/>
          </p:nvSpPr>
          <p:spPr>
            <a:xfrm>
              <a:off x="2775600" y="2556360"/>
              <a:ext cx="343440" cy="342720"/>
            </a:xfrm>
            <a:custGeom>
              <a:avLst/>
              <a:gdLst>
                <a:gd name="textAreaLeft" fmla="*/ 0 w 343440"/>
                <a:gd name="textAreaRight" fmla="*/ 345600 w 343440"/>
                <a:gd name="textAreaTop" fmla="*/ 0 h 342720"/>
                <a:gd name="textAreaBottom" fmla="*/ 344880 h 342720"/>
              </a:gdLst>
              <a:ahLst/>
              <a:rect l="textAreaLeft" t="textAreaTop" r="textAreaRight" b="textAreaBottom"/>
              <a:pathLst>
                <a:path w="345439" h="344805">
                  <a:moveTo>
                    <a:pt x="172466" y="0"/>
                  </a:moveTo>
                  <a:lnTo>
                    <a:pt x="126617" y="6151"/>
                  </a:lnTo>
                  <a:lnTo>
                    <a:pt x="85419" y="23513"/>
                  </a:lnTo>
                  <a:lnTo>
                    <a:pt x="50514" y="50450"/>
                  </a:lnTo>
                  <a:lnTo>
                    <a:pt x="23546" y="85325"/>
                  </a:lnTo>
                  <a:lnTo>
                    <a:pt x="6160" y="126500"/>
                  </a:lnTo>
                  <a:lnTo>
                    <a:pt x="0" y="172338"/>
                  </a:lnTo>
                  <a:lnTo>
                    <a:pt x="6160" y="218133"/>
                  </a:lnTo>
                  <a:lnTo>
                    <a:pt x="23546" y="259296"/>
                  </a:lnTo>
                  <a:lnTo>
                    <a:pt x="50514" y="294179"/>
                  </a:lnTo>
                  <a:lnTo>
                    <a:pt x="85419" y="321135"/>
                  </a:lnTo>
                  <a:lnTo>
                    <a:pt x="126617" y="338517"/>
                  </a:lnTo>
                  <a:lnTo>
                    <a:pt x="172466" y="344677"/>
                  </a:lnTo>
                  <a:lnTo>
                    <a:pt x="218314" y="338517"/>
                  </a:lnTo>
                  <a:lnTo>
                    <a:pt x="259512" y="321135"/>
                  </a:lnTo>
                  <a:lnTo>
                    <a:pt x="294417" y="294179"/>
                  </a:lnTo>
                  <a:lnTo>
                    <a:pt x="321385" y="259296"/>
                  </a:lnTo>
                  <a:lnTo>
                    <a:pt x="338771" y="218133"/>
                  </a:lnTo>
                  <a:lnTo>
                    <a:pt x="344931" y="172338"/>
                  </a:lnTo>
                  <a:lnTo>
                    <a:pt x="338771" y="126500"/>
                  </a:lnTo>
                  <a:lnTo>
                    <a:pt x="321385" y="85325"/>
                  </a:lnTo>
                  <a:lnTo>
                    <a:pt x="294417" y="50450"/>
                  </a:lnTo>
                  <a:lnTo>
                    <a:pt x="259512" y="23513"/>
                  </a:lnTo>
                  <a:lnTo>
                    <a:pt x="218314" y="6151"/>
                  </a:lnTo>
                  <a:lnTo>
                    <a:pt x="172466"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60" name="object 34"/>
            <p:cNvSpPr/>
            <p:nvPr/>
          </p:nvSpPr>
          <p:spPr>
            <a:xfrm>
              <a:off x="2775600" y="2556360"/>
              <a:ext cx="343440" cy="342720"/>
            </a:xfrm>
            <a:custGeom>
              <a:avLst/>
              <a:gdLst>
                <a:gd name="textAreaLeft" fmla="*/ 0 w 343440"/>
                <a:gd name="textAreaRight" fmla="*/ 345600 w 343440"/>
                <a:gd name="textAreaTop" fmla="*/ 0 h 342720"/>
                <a:gd name="textAreaBottom" fmla="*/ 344880 h 342720"/>
              </a:gdLst>
              <a:ahLst/>
              <a:rect l="textAreaLeft" t="textAreaTop" r="textAreaRight" b="textAreaBottom"/>
              <a:pathLst>
                <a:path w="345439" h="344805">
                  <a:moveTo>
                    <a:pt x="0" y="172338"/>
                  </a:moveTo>
                  <a:lnTo>
                    <a:pt x="6160" y="126500"/>
                  </a:lnTo>
                  <a:lnTo>
                    <a:pt x="23546" y="85325"/>
                  </a:lnTo>
                  <a:lnTo>
                    <a:pt x="50514" y="50450"/>
                  </a:lnTo>
                  <a:lnTo>
                    <a:pt x="85419" y="23513"/>
                  </a:lnTo>
                  <a:lnTo>
                    <a:pt x="126617" y="6151"/>
                  </a:lnTo>
                  <a:lnTo>
                    <a:pt x="172466" y="0"/>
                  </a:lnTo>
                  <a:lnTo>
                    <a:pt x="218314" y="6151"/>
                  </a:lnTo>
                  <a:lnTo>
                    <a:pt x="259512" y="23513"/>
                  </a:lnTo>
                  <a:lnTo>
                    <a:pt x="294417" y="50450"/>
                  </a:lnTo>
                  <a:lnTo>
                    <a:pt x="321385" y="85325"/>
                  </a:lnTo>
                  <a:lnTo>
                    <a:pt x="338771" y="126500"/>
                  </a:lnTo>
                  <a:lnTo>
                    <a:pt x="344931" y="172338"/>
                  </a:lnTo>
                  <a:lnTo>
                    <a:pt x="338771" y="218133"/>
                  </a:lnTo>
                  <a:lnTo>
                    <a:pt x="321385" y="259296"/>
                  </a:lnTo>
                  <a:lnTo>
                    <a:pt x="294417" y="294179"/>
                  </a:lnTo>
                  <a:lnTo>
                    <a:pt x="259512" y="321135"/>
                  </a:lnTo>
                  <a:lnTo>
                    <a:pt x="218314" y="338517"/>
                  </a:lnTo>
                  <a:lnTo>
                    <a:pt x="172466" y="344677"/>
                  </a:lnTo>
                  <a:lnTo>
                    <a:pt x="126617" y="338517"/>
                  </a:lnTo>
                  <a:lnTo>
                    <a:pt x="85419" y="321135"/>
                  </a:lnTo>
                  <a:lnTo>
                    <a:pt x="50514" y="294179"/>
                  </a:lnTo>
                  <a:lnTo>
                    <a:pt x="23546" y="259296"/>
                  </a:lnTo>
                  <a:lnTo>
                    <a:pt x="6160" y="218133"/>
                  </a:lnTo>
                  <a:lnTo>
                    <a:pt x="0" y="172338"/>
                  </a:lnTo>
                  <a:close/>
                </a:path>
              </a:pathLst>
            </a:custGeom>
            <a:noFill/>
            <a:ln w="26424">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pic>
          <p:nvPicPr>
            <p:cNvPr id="361" name="object 35" descr=""/>
            <p:cNvPicPr/>
            <p:nvPr/>
          </p:nvPicPr>
          <p:blipFill>
            <a:blip r:embed="rId12"/>
            <a:stretch/>
          </p:blipFill>
          <p:spPr>
            <a:xfrm>
              <a:off x="2567520" y="2382120"/>
              <a:ext cx="196920" cy="196560"/>
            </a:xfrm>
            <a:prstGeom prst="rect">
              <a:avLst/>
            </a:prstGeom>
            <a:ln w="0">
              <a:noFill/>
            </a:ln>
          </p:spPr>
        </p:pic>
        <p:sp>
          <p:nvSpPr>
            <p:cNvPr id="362" name="object 36"/>
            <p:cNvSpPr/>
            <p:nvPr/>
          </p:nvSpPr>
          <p:spPr>
            <a:xfrm>
              <a:off x="2320560" y="3096360"/>
              <a:ext cx="343440" cy="342720"/>
            </a:xfrm>
            <a:custGeom>
              <a:avLst/>
              <a:gdLst>
                <a:gd name="textAreaLeft" fmla="*/ 0 w 343440"/>
                <a:gd name="textAreaRight" fmla="*/ 345600 w 343440"/>
                <a:gd name="textAreaTop" fmla="*/ 0 h 342720"/>
                <a:gd name="textAreaBottom" fmla="*/ 344880 h 342720"/>
              </a:gdLst>
              <a:ahLst/>
              <a:rect l="textAreaLeft" t="textAreaTop" r="textAreaRight" b="textAreaBottom"/>
              <a:pathLst>
                <a:path w="345439" h="344804">
                  <a:moveTo>
                    <a:pt x="172466" y="0"/>
                  </a:moveTo>
                  <a:lnTo>
                    <a:pt x="126617" y="6151"/>
                  </a:lnTo>
                  <a:lnTo>
                    <a:pt x="85419" y="23513"/>
                  </a:lnTo>
                  <a:lnTo>
                    <a:pt x="50514" y="50450"/>
                  </a:lnTo>
                  <a:lnTo>
                    <a:pt x="23546" y="85325"/>
                  </a:lnTo>
                  <a:lnTo>
                    <a:pt x="6160" y="126500"/>
                  </a:lnTo>
                  <a:lnTo>
                    <a:pt x="0" y="172338"/>
                  </a:lnTo>
                  <a:lnTo>
                    <a:pt x="6160" y="218133"/>
                  </a:lnTo>
                  <a:lnTo>
                    <a:pt x="23546" y="259296"/>
                  </a:lnTo>
                  <a:lnTo>
                    <a:pt x="50514" y="294179"/>
                  </a:lnTo>
                  <a:lnTo>
                    <a:pt x="85419" y="321135"/>
                  </a:lnTo>
                  <a:lnTo>
                    <a:pt x="126617" y="338517"/>
                  </a:lnTo>
                  <a:lnTo>
                    <a:pt x="172466" y="344677"/>
                  </a:lnTo>
                  <a:lnTo>
                    <a:pt x="218323" y="338517"/>
                  </a:lnTo>
                  <a:lnTo>
                    <a:pt x="259545" y="321135"/>
                  </a:lnTo>
                  <a:lnTo>
                    <a:pt x="294481" y="294179"/>
                  </a:lnTo>
                  <a:lnTo>
                    <a:pt x="321479" y="259296"/>
                  </a:lnTo>
                  <a:lnTo>
                    <a:pt x="338888" y="218133"/>
                  </a:lnTo>
                  <a:lnTo>
                    <a:pt x="345059" y="172338"/>
                  </a:lnTo>
                  <a:lnTo>
                    <a:pt x="338888" y="126500"/>
                  </a:lnTo>
                  <a:lnTo>
                    <a:pt x="321479" y="85325"/>
                  </a:lnTo>
                  <a:lnTo>
                    <a:pt x="294481" y="50450"/>
                  </a:lnTo>
                  <a:lnTo>
                    <a:pt x="259545" y="23513"/>
                  </a:lnTo>
                  <a:lnTo>
                    <a:pt x="218323" y="6151"/>
                  </a:lnTo>
                  <a:lnTo>
                    <a:pt x="172466"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63" name="object 37"/>
            <p:cNvSpPr/>
            <p:nvPr/>
          </p:nvSpPr>
          <p:spPr>
            <a:xfrm>
              <a:off x="2320560" y="3096360"/>
              <a:ext cx="343440" cy="342720"/>
            </a:xfrm>
            <a:custGeom>
              <a:avLst/>
              <a:gdLst>
                <a:gd name="textAreaLeft" fmla="*/ 0 w 343440"/>
                <a:gd name="textAreaRight" fmla="*/ 345600 w 343440"/>
                <a:gd name="textAreaTop" fmla="*/ 0 h 342720"/>
                <a:gd name="textAreaBottom" fmla="*/ 344880 h 342720"/>
              </a:gdLst>
              <a:ahLst/>
              <a:rect l="textAreaLeft" t="textAreaTop" r="textAreaRight" b="textAreaBottom"/>
              <a:pathLst>
                <a:path w="345439" h="344804">
                  <a:moveTo>
                    <a:pt x="0" y="172338"/>
                  </a:moveTo>
                  <a:lnTo>
                    <a:pt x="6160" y="126500"/>
                  </a:lnTo>
                  <a:lnTo>
                    <a:pt x="23546" y="85325"/>
                  </a:lnTo>
                  <a:lnTo>
                    <a:pt x="50514" y="50450"/>
                  </a:lnTo>
                  <a:lnTo>
                    <a:pt x="85419" y="23513"/>
                  </a:lnTo>
                  <a:lnTo>
                    <a:pt x="126617" y="6151"/>
                  </a:lnTo>
                  <a:lnTo>
                    <a:pt x="172466" y="0"/>
                  </a:lnTo>
                  <a:lnTo>
                    <a:pt x="218323" y="6151"/>
                  </a:lnTo>
                  <a:lnTo>
                    <a:pt x="259545" y="23513"/>
                  </a:lnTo>
                  <a:lnTo>
                    <a:pt x="294481" y="50450"/>
                  </a:lnTo>
                  <a:lnTo>
                    <a:pt x="321479" y="85325"/>
                  </a:lnTo>
                  <a:lnTo>
                    <a:pt x="338888" y="126500"/>
                  </a:lnTo>
                  <a:lnTo>
                    <a:pt x="345059" y="172338"/>
                  </a:lnTo>
                  <a:lnTo>
                    <a:pt x="338888" y="218133"/>
                  </a:lnTo>
                  <a:lnTo>
                    <a:pt x="321479" y="259296"/>
                  </a:lnTo>
                  <a:lnTo>
                    <a:pt x="294481" y="294179"/>
                  </a:lnTo>
                  <a:lnTo>
                    <a:pt x="259545" y="321135"/>
                  </a:lnTo>
                  <a:lnTo>
                    <a:pt x="218323" y="338517"/>
                  </a:lnTo>
                  <a:lnTo>
                    <a:pt x="172466" y="344677"/>
                  </a:lnTo>
                  <a:lnTo>
                    <a:pt x="126617" y="338517"/>
                  </a:lnTo>
                  <a:lnTo>
                    <a:pt x="85419" y="321135"/>
                  </a:lnTo>
                  <a:lnTo>
                    <a:pt x="50514" y="294179"/>
                  </a:lnTo>
                  <a:lnTo>
                    <a:pt x="23546" y="259296"/>
                  </a:lnTo>
                  <a:lnTo>
                    <a:pt x="6160" y="218133"/>
                  </a:lnTo>
                  <a:lnTo>
                    <a:pt x="0" y="172338"/>
                  </a:lnTo>
                  <a:close/>
                </a:path>
              </a:pathLst>
            </a:custGeom>
            <a:noFill/>
            <a:ln w="26424">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64" name="object 38"/>
            <p:cNvSpPr/>
            <p:nvPr/>
          </p:nvSpPr>
          <p:spPr>
            <a:xfrm>
              <a:off x="2320560" y="3924720"/>
              <a:ext cx="343440" cy="342720"/>
            </a:xfrm>
            <a:custGeom>
              <a:avLst/>
              <a:gdLst>
                <a:gd name="textAreaLeft" fmla="*/ 0 w 343440"/>
                <a:gd name="textAreaRight" fmla="*/ 345600 w 343440"/>
                <a:gd name="textAreaTop" fmla="*/ 0 h 342720"/>
                <a:gd name="textAreaBottom" fmla="*/ 344880 h 342720"/>
              </a:gdLst>
              <a:ahLst/>
              <a:rect l="textAreaLeft" t="textAreaTop" r="textAreaRight" b="textAreaBottom"/>
              <a:pathLst>
                <a:path w="345439" h="344804">
                  <a:moveTo>
                    <a:pt x="172466" y="0"/>
                  </a:moveTo>
                  <a:lnTo>
                    <a:pt x="126617" y="6160"/>
                  </a:lnTo>
                  <a:lnTo>
                    <a:pt x="85419" y="23546"/>
                  </a:lnTo>
                  <a:lnTo>
                    <a:pt x="50514" y="50514"/>
                  </a:lnTo>
                  <a:lnTo>
                    <a:pt x="23546" y="85419"/>
                  </a:lnTo>
                  <a:lnTo>
                    <a:pt x="6160" y="126617"/>
                  </a:lnTo>
                  <a:lnTo>
                    <a:pt x="0" y="172465"/>
                  </a:lnTo>
                  <a:lnTo>
                    <a:pt x="6160" y="218260"/>
                  </a:lnTo>
                  <a:lnTo>
                    <a:pt x="23546" y="259423"/>
                  </a:lnTo>
                  <a:lnTo>
                    <a:pt x="50514" y="294306"/>
                  </a:lnTo>
                  <a:lnTo>
                    <a:pt x="85419" y="321262"/>
                  </a:lnTo>
                  <a:lnTo>
                    <a:pt x="126617" y="338644"/>
                  </a:lnTo>
                  <a:lnTo>
                    <a:pt x="172466" y="344804"/>
                  </a:lnTo>
                  <a:lnTo>
                    <a:pt x="218323" y="338644"/>
                  </a:lnTo>
                  <a:lnTo>
                    <a:pt x="259545" y="321262"/>
                  </a:lnTo>
                  <a:lnTo>
                    <a:pt x="294481" y="294306"/>
                  </a:lnTo>
                  <a:lnTo>
                    <a:pt x="321479" y="259423"/>
                  </a:lnTo>
                  <a:lnTo>
                    <a:pt x="338888" y="218260"/>
                  </a:lnTo>
                  <a:lnTo>
                    <a:pt x="345059" y="172465"/>
                  </a:lnTo>
                  <a:lnTo>
                    <a:pt x="338888" y="126617"/>
                  </a:lnTo>
                  <a:lnTo>
                    <a:pt x="321479" y="85419"/>
                  </a:lnTo>
                  <a:lnTo>
                    <a:pt x="294481" y="50514"/>
                  </a:lnTo>
                  <a:lnTo>
                    <a:pt x="259545" y="23546"/>
                  </a:lnTo>
                  <a:lnTo>
                    <a:pt x="218323" y="6160"/>
                  </a:lnTo>
                  <a:lnTo>
                    <a:pt x="172466"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65" name="object 39"/>
            <p:cNvSpPr/>
            <p:nvPr/>
          </p:nvSpPr>
          <p:spPr>
            <a:xfrm>
              <a:off x="2320560" y="3924720"/>
              <a:ext cx="343440" cy="342720"/>
            </a:xfrm>
            <a:custGeom>
              <a:avLst/>
              <a:gdLst>
                <a:gd name="textAreaLeft" fmla="*/ 0 w 343440"/>
                <a:gd name="textAreaRight" fmla="*/ 345600 w 343440"/>
                <a:gd name="textAreaTop" fmla="*/ 0 h 342720"/>
                <a:gd name="textAreaBottom" fmla="*/ 344880 h 342720"/>
              </a:gdLst>
              <a:ahLst/>
              <a:rect l="textAreaLeft" t="textAreaTop" r="textAreaRight" b="textAreaBottom"/>
              <a:pathLst>
                <a:path w="345439" h="344804">
                  <a:moveTo>
                    <a:pt x="0" y="172465"/>
                  </a:moveTo>
                  <a:lnTo>
                    <a:pt x="6160" y="126617"/>
                  </a:lnTo>
                  <a:lnTo>
                    <a:pt x="23546" y="85419"/>
                  </a:lnTo>
                  <a:lnTo>
                    <a:pt x="50514" y="50514"/>
                  </a:lnTo>
                  <a:lnTo>
                    <a:pt x="85419" y="23546"/>
                  </a:lnTo>
                  <a:lnTo>
                    <a:pt x="126617" y="6160"/>
                  </a:lnTo>
                  <a:lnTo>
                    <a:pt x="172466" y="0"/>
                  </a:lnTo>
                  <a:lnTo>
                    <a:pt x="218323" y="6160"/>
                  </a:lnTo>
                  <a:lnTo>
                    <a:pt x="259545" y="23546"/>
                  </a:lnTo>
                  <a:lnTo>
                    <a:pt x="294481" y="50514"/>
                  </a:lnTo>
                  <a:lnTo>
                    <a:pt x="321479" y="85419"/>
                  </a:lnTo>
                  <a:lnTo>
                    <a:pt x="338888" y="126617"/>
                  </a:lnTo>
                  <a:lnTo>
                    <a:pt x="345059" y="172465"/>
                  </a:lnTo>
                  <a:lnTo>
                    <a:pt x="338888" y="218260"/>
                  </a:lnTo>
                  <a:lnTo>
                    <a:pt x="321479" y="259423"/>
                  </a:lnTo>
                  <a:lnTo>
                    <a:pt x="294481" y="294306"/>
                  </a:lnTo>
                  <a:lnTo>
                    <a:pt x="259545" y="321262"/>
                  </a:lnTo>
                  <a:lnTo>
                    <a:pt x="218323" y="338644"/>
                  </a:lnTo>
                  <a:lnTo>
                    <a:pt x="172466" y="344804"/>
                  </a:lnTo>
                  <a:lnTo>
                    <a:pt x="126617" y="338644"/>
                  </a:lnTo>
                  <a:lnTo>
                    <a:pt x="85419" y="321262"/>
                  </a:lnTo>
                  <a:lnTo>
                    <a:pt x="50514" y="294306"/>
                  </a:lnTo>
                  <a:lnTo>
                    <a:pt x="23546" y="259423"/>
                  </a:lnTo>
                  <a:lnTo>
                    <a:pt x="6160" y="218260"/>
                  </a:lnTo>
                  <a:lnTo>
                    <a:pt x="0" y="172465"/>
                  </a:lnTo>
                  <a:close/>
                </a:path>
              </a:pathLst>
            </a:custGeom>
            <a:noFill/>
            <a:ln w="26424">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66" name="object 40"/>
            <p:cNvSpPr/>
            <p:nvPr/>
          </p:nvSpPr>
          <p:spPr>
            <a:xfrm>
              <a:off x="2775600" y="4520160"/>
              <a:ext cx="343440" cy="342720"/>
            </a:xfrm>
            <a:custGeom>
              <a:avLst/>
              <a:gdLst>
                <a:gd name="textAreaLeft" fmla="*/ 0 w 343440"/>
                <a:gd name="textAreaRight" fmla="*/ 345600 w 343440"/>
                <a:gd name="textAreaTop" fmla="*/ 0 h 342720"/>
                <a:gd name="textAreaBottom" fmla="*/ 344880 h 342720"/>
              </a:gdLst>
              <a:ahLst/>
              <a:rect l="textAreaLeft" t="textAreaTop" r="textAreaRight" b="textAreaBottom"/>
              <a:pathLst>
                <a:path w="345439" h="344804">
                  <a:moveTo>
                    <a:pt x="172466" y="0"/>
                  </a:moveTo>
                  <a:lnTo>
                    <a:pt x="126617" y="6156"/>
                  </a:lnTo>
                  <a:lnTo>
                    <a:pt x="85419" y="23531"/>
                  </a:lnTo>
                  <a:lnTo>
                    <a:pt x="50514" y="50480"/>
                  </a:lnTo>
                  <a:lnTo>
                    <a:pt x="23546" y="85362"/>
                  </a:lnTo>
                  <a:lnTo>
                    <a:pt x="6160" y="126534"/>
                  </a:lnTo>
                  <a:lnTo>
                    <a:pt x="0" y="172351"/>
                  </a:lnTo>
                  <a:lnTo>
                    <a:pt x="6160" y="218164"/>
                  </a:lnTo>
                  <a:lnTo>
                    <a:pt x="23546" y="259331"/>
                  </a:lnTo>
                  <a:lnTo>
                    <a:pt x="50514" y="294211"/>
                  </a:lnTo>
                  <a:lnTo>
                    <a:pt x="85419" y="321159"/>
                  </a:lnTo>
                  <a:lnTo>
                    <a:pt x="126617" y="338534"/>
                  </a:lnTo>
                  <a:lnTo>
                    <a:pt x="172466" y="344690"/>
                  </a:lnTo>
                  <a:lnTo>
                    <a:pt x="218314" y="338534"/>
                  </a:lnTo>
                  <a:lnTo>
                    <a:pt x="259512" y="321159"/>
                  </a:lnTo>
                  <a:lnTo>
                    <a:pt x="294417" y="294211"/>
                  </a:lnTo>
                  <a:lnTo>
                    <a:pt x="321385" y="259331"/>
                  </a:lnTo>
                  <a:lnTo>
                    <a:pt x="338771" y="218164"/>
                  </a:lnTo>
                  <a:lnTo>
                    <a:pt x="344931" y="172351"/>
                  </a:lnTo>
                  <a:lnTo>
                    <a:pt x="338771" y="126534"/>
                  </a:lnTo>
                  <a:lnTo>
                    <a:pt x="321385" y="85362"/>
                  </a:lnTo>
                  <a:lnTo>
                    <a:pt x="294417" y="50480"/>
                  </a:lnTo>
                  <a:lnTo>
                    <a:pt x="259512" y="23531"/>
                  </a:lnTo>
                  <a:lnTo>
                    <a:pt x="218314" y="6156"/>
                  </a:lnTo>
                  <a:lnTo>
                    <a:pt x="172466"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67" name="object 41"/>
            <p:cNvSpPr/>
            <p:nvPr/>
          </p:nvSpPr>
          <p:spPr>
            <a:xfrm>
              <a:off x="2775600" y="4520160"/>
              <a:ext cx="343440" cy="342720"/>
            </a:xfrm>
            <a:custGeom>
              <a:avLst/>
              <a:gdLst>
                <a:gd name="textAreaLeft" fmla="*/ 0 w 343440"/>
                <a:gd name="textAreaRight" fmla="*/ 345600 w 343440"/>
                <a:gd name="textAreaTop" fmla="*/ 0 h 342720"/>
                <a:gd name="textAreaBottom" fmla="*/ 344880 h 342720"/>
              </a:gdLst>
              <a:ahLst/>
              <a:rect l="textAreaLeft" t="textAreaTop" r="textAreaRight" b="textAreaBottom"/>
              <a:pathLst>
                <a:path w="345439" h="344804">
                  <a:moveTo>
                    <a:pt x="0" y="172351"/>
                  </a:moveTo>
                  <a:lnTo>
                    <a:pt x="6160" y="126534"/>
                  </a:lnTo>
                  <a:lnTo>
                    <a:pt x="23546" y="85362"/>
                  </a:lnTo>
                  <a:lnTo>
                    <a:pt x="50514" y="50480"/>
                  </a:lnTo>
                  <a:lnTo>
                    <a:pt x="85419" y="23531"/>
                  </a:lnTo>
                  <a:lnTo>
                    <a:pt x="126617" y="6156"/>
                  </a:lnTo>
                  <a:lnTo>
                    <a:pt x="172466" y="0"/>
                  </a:lnTo>
                  <a:lnTo>
                    <a:pt x="218314" y="6156"/>
                  </a:lnTo>
                  <a:lnTo>
                    <a:pt x="259512" y="23531"/>
                  </a:lnTo>
                  <a:lnTo>
                    <a:pt x="294417" y="50480"/>
                  </a:lnTo>
                  <a:lnTo>
                    <a:pt x="321385" y="85362"/>
                  </a:lnTo>
                  <a:lnTo>
                    <a:pt x="338771" y="126534"/>
                  </a:lnTo>
                  <a:lnTo>
                    <a:pt x="344931" y="172351"/>
                  </a:lnTo>
                  <a:lnTo>
                    <a:pt x="338771" y="218164"/>
                  </a:lnTo>
                  <a:lnTo>
                    <a:pt x="321385" y="259331"/>
                  </a:lnTo>
                  <a:lnTo>
                    <a:pt x="294417" y="294211"/>
                  </a:lnTo>
                  <a:lnTo>
                    <a:pt x="259512" y="321159"/>
                  </a:lnTo>
                  <a:lnTo>
                    <a:pt x="218314" y="338534"/>
                  </a:lnTo>
                  <a:lnTo>
                    <a:pt x="172466" y="344690"/>
                  </a:lnTo>
                  <a:lnTo>
                    <a:pt x="126617" y="338534"/>
                  </a:lnTo>
                  <a:lnTo>
                    <a:pt x="85419" y="321159"/>
                  </a:lnTo>
                  <a:lnTo>
                    <a:pt x="50514" y="294211"/>
                  </a:lnTo>
                  <a:lnTo>
                    <a:pt x="23546" y="259331"/>
                  </a:lnTo>
                  <a:lnTo>
                    <a:pt x="6160" y="218164"/>
                  </a:lnTo>
                  <a:lnTo>
                    <a:pt x="0" y="172351"/>
                  </a:lnTo>
                  <a:close/>
                </a:path>
              </a:pathLst>
            </a:custGeom>
            <a:noFill/>
            <a:ln w="26424">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pic>
          <p:nvPicPr>
            <p:cNvPr id="368" name="object 42" descr=""/>
            <p:cNvPicPr/>
            <p:nvPr/>
          </p:nvPicPr>
          <p:blipFill>
            <a:blip r:embed="rId13"/>
            <a:stretch/>
          </p:blipFill>
          <p:spPr>
            <a:xfrm>
              <a:off x="2564640" y="4837680"/>
              <a:ext cx="196920" cy="196920"/>
            </a:xfrm>
            <a:prstGeom prst="rect">
              <a:avLst/>
            </a:prstGeom>
            <a:ln w="0">
              <a:noFill/>
            </a:ln>
          </p:spPr>
        </p:pic>
        <p:pic>
          <p:nvPicPr>
            <p:cNvPr id="369" name="object 43" descr=""/>
            <p:cNvPicPr/>
            <p:nvPr/>
          </p:nvPicPr>
          <p:blipFill>
            <a:blip r:embed="rId14"/>
            <a:stretch/>
          </p:blipFill>
          <p:spPr>
            <a:xfrm>
              <a:off x="2210040" y="5000400"/>
              <a:ext cx="196560" cy="196920"/>
            </a:xfrm>
            <a:prstGeom prst="rect">
              <a:avLst/>
            </a:prstGeom>
            <a:ln w="0">
              <a:noFill/>
            </a:ln>
          </p:spPr>
        </p:pic>
      </p:grpSp>
      <p:sp>
        <p:nvSpPr>
          <p:cNvPr id="370" name="object 44"/>
          <p:cNvSpPr/>
          <p:nvPr/>
        </p:nvSpPr>
        <p:spPr>
          <a:xfrm>
            <a:off x="432360" y="2029320"/>
            <a:ext cx="1817280" cy="2552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fr-FR" sz="1600" spc="-1" strike="noStrike">
                <a:solidFill>
                  <a:srgbClr val="292934"/>
                </a:solidFill>
                <a:latin typeface="Arial"/>
                <a:ea typeface="DejaVu Sans"/>
              </a:rPr>
              <a:t>Modèle</a:t>
            </a:r>
            <a:r>
              <a:rPr b="1" lang="fr-FR" sz="1600" spc="-52" strike="noStrike">
                <a:solidFill>
                  <a:srgbClr val="292934"/>
                </a:solidFill>
                <a:latin typeface="Arial"/>
                <a:ea typeface="DejaVu Sans"/>
              </a:rPr>
              <a:t> </a:t>
            </a:r>
            <a:r>
              <a:rPr b="1" lang="fr-FR" sz="1600" spc="-1" strike="noStrike">
                <a:solidFill>
                  <a:srgbClr val="292934"/>
                </a:solidFill>
                <a:latin typeface="Arial"/>
                <a:ea typeface="DejaVu Sans"/>
              </a:rPr>
              <a:t>Elastic</a:t>
            </a:r>
            <a:r>
              <a:rPr b="1" lang="fr-FR" sz="1600" spc="-52" strike="noStrike">
                <a:solidFill>
                  <a:srgbClr val="292934"/>
                </a:solidFill>
                <a:latin typeface="Arial"/>
                <a:ea typeface="DejaVu Sans"/>
              </a:rPr>
              <a:t> </a:t>
            </a:r>
            <a:r>
              <a:rPr b="1" lang="fr-FR" sz="1600" spc="-26" strike="noStrike">
                <a:solidFill>
                  <a:srgbClr val="292934"/>
                </a:solidFill>
                <a:latin typeface="Arial"/>
                <a:ea typeface="DejaVu Sans"/>
              </a:rPr>
              <a:t>Net</a:t>
            </a:r>
            <a:endParaRPr b="0" lang="fr-FR" sz="1600" spc="-1" strike="noStrike">
              <a:solidFill>
                <a:srgbClr val="000000"/>
              </a:solidFill>
              <a:latin typeface="Arial"/>
            </a:endParaRPr>
          </a:p>
        </p:txBody>
      </p:sp>
      <p:pic>
        <p:nvPicPr>
          <p:cNvPr id="371" name="object 45" descr=""/>
          <p:cNvPicPr/>
          <p:nvPr/>
        </p:nvPicPr>
        <p:blipFill>
          <a:blip r:embed="rId15"/>
          <a:stretch/>
        </p:blipFill>
        <p:spPr>
          <a:xfrm>
            <a:off x="2021760" y="3153960"/>
            <a:ext cx="196560" cy="196560"/>
          </a:xfrm>
          <a:prstGeom prst="rect">
            <a:avLst/>
          </a:prstGeom>
          <a:ln w="0">
            <a:noFill/>
          </a:ln>
        </p:spPr>
      </p:pic>
      <p:pic>
        <p:nvPicPr>
          <p:cNvPr id="372" name="object 46" descr=""/>
          <p:cNvPicPr/>
          <p:nvPr/>
        </p:nvPicPr>
        <p:blipFill>
          <a:blip r:embed="rId16"/>
          <a:stretch/>
        </p:blipFill>
        <p:spPr>
          <a:xfrm>
            <a:off x="1693440" y="3153960"/>
            <a:ext cx="196920" cy="196560"/>
          </a:xfrm>
          <a:prstGeom prst="rect">
            <a:avLst/>
          </a:prstGeom>
          <a:ln w="0">
            <a:noFill/>
          </a:ln>
        </p:spPr>
      </p:pic>
      <p:pic>
        <p:nvPicPr>
          <p:cNvPr id="373" name="object 47" descr=""/>
          <p:cNvPicPr/>
          <p:nvPr/>
        </p:nvPicPr>
        <p:blipFill>
          <a:blip r:embed="rId17"/>
          <a:stretch/>
        </p:blipFill>
        <p:spPr>
          <a:xfrm>
            <a:off x="1366200" y="3153960"/>
            <a:ext cx="196560" cy="196560"/>
          </a:xfrm>
          <a:prstGeom prst="rect">
            <a:avLst/>
          </a:prstGeom>
          <a:ln w="0">
            <a:noFill/>
          </a:ln>
        </p:spPr>
      </p:pic>
      <p:pic>
        <p:nvPicPr>
          <p:cNvPr id="374" name="object 48" descr=""/>
          <p:cNvPicPr/>
          <p:nvPr/>
        </p:nvPicPr>
        <p:blipFill>
          <a:blip r:embed="rId18"/>
          <a:stretch/>
        </p:blipFill>
        <p:spPr>
          <a:xfrm>
            <a:off x="1038960" y="3153960"/>
            <a:ext cx="196920" cy="196560"/>
          </a:xfrm>
          <a:prstGeom prst="rect">
            <a:avLst/>
          </a:prstGeom>
          <a:ln w="0">
            <a:noFill/>
          </a:ln>
        </p:spPr>
      </p:pic>
      <p:pic>
        <p:nvPicPr>
          <p:cNvPr id="375" name="object 49" descr=""/>
          <p:cNvPicPr/>
          <p:nvPr/>
        </p:nvPicPr>
        <p:blipFill>
          <a:blip r:embed="rId19"/>
          <a:stretch/>
        </p:blipFill>
        <p:spPr>
          <a:xfrm>
            <a:off x="711000" y="3153960"/>
            <a:ext cx="196920" cy="196560"/>
          </a:xfrm>
          <a:prstGeom prst="rect">
            <a:avLst/>
          </a:prstGeom>
          <a:ln w="0">
            <a:noFill/>
          </a:ln>
        </p:spPr>
      </p:pic>
      <p:pic>
        <p:nvPicPr>
          <p:cNvPr id="376" name="object 50" descr=""/>
          <p:cNvPicPr/>
          <p:nvPr/>
        </p:nvPicPr>
        <p:blipFill>
          <a:blip r:embed="rId20"/>
          <a:stretch/>
        </p:blipFill>
        <p:spPr>
          <a:xfrm>
            <a:off x="383400" y="3153960"/>
            <a:ext cx="196920" cy="196560"/>
          </a:xfrm>
          <a:prstGeom prst="rect">
            <a:avLst/>
          </a:prstGeom>
          <a:ln w="0">
            <a:noFill/>
          </a:ln>
        </p:spPr>
      </p:pic>
      <p:sp>
        <p:nvSpPr>
          <p:cNvPr id="377" name="object 51"/>
          <p:cNvSpPr/>
          <p:nvPr/>
        </p:nvSpPr>
        <p:spPr>
          <a:xfrm>
            <a:off x="383040" y="2916000"/>
            <a:ext cx="1196640" cy="2552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fr-FR" sz="1600" spc="-1" strike="noStrike">
                <a:solidFill>
                  <a:srgbClr val="292934"/>
                </a:solidFill>
                <a:latin typeface="Arial"/>
                <a:ea typeface="DejaVu Sans"/>
              </a:rPr>
              <a:t>Modèle</a:t>
            </a:r>
            <a:r>
              <a:rPr b="1" lang="fr-FR" sz="1600" spc="-55" strike="noStrike">
                <a:solidFill>
                  <a:srgbClr val="292934"/>
                </a:solidFill>
                <a:latin typeface="Arial"/>
                <a:ea typeface="DejaVu Sans"/>
              </a:rPr>
              <a:t> </a:t>
            </a:r>
            <a:r>
              <a:rPr b="1" lang="fr-FR" sz="1600" spc="-26" strike="noStrike">
                <a:solidFill>
                  <a:srgbClr val="292934"/>
                </a:solidFill>
                <a:latin typeface="Arial"/>
                <a:ea typeface="DejaVu Sans"/>
              </a:rPr>
              <a:t>SVR</a:t>
            </a:r>
            <a:endParaRPr b="0" lang="fr-FR" sz="1600" spc="-1" strike="noStrike">
              <a:solidFill>
                <a:srgbClr val="000000"/>
              </a:solidFill>
              <a:latin typeface="Arial"/>
            </a:endParaRPr>
          </a:p>
        </p:txBody>
      </p:sp>
      <p:pic>
        <p:nvPicPr>
          <p:cNvPr id="378" name="object 52" descr=""/>
          <p:cNvPicPr/>
          <p:nvPr/>
        </p:nvPicPr>
        <p:blipFill>
          <a:blip r:embed="rId21"/>
          <a:stretch/>
        </p:blipFill>
        <p:spPr>
          <a:xfrm>
            <a:off x="2021760" y="4116600"/>
            <a:ext cx="196560" cy="196560"/>
          </a:xfrm>
          <a:prstGeom prst="rect">
            <a:avLst/>
          </a:prstGeom>
          <a:ln w="0">
            <a:noFill/>
          </a:ln>
        </p:spPr>
      </p:pic>
      <p:pic>
        <p:nvPicPr>
          <p:cNvPr id="379" name="object 53" descr=""/>
          <p:cNvPicPr/>
          <p:nvPr/>
        </p:nvPicPr>
        <p:blipFill>
          <a:blip r:embed="rId22"/>
          <a:stretch/>
        </p:blipFill>
        <p:spPr>
          <a:xfrm>
            <a:off x="1693440" y="4116600"/>
            <a:ext cx="196920" cy="196560"/>
          </a:xfrm>
          <a:prstGeom prst="rect">
            <a:avLst/>
          </a:prstGeom>
          <a:ln w="0">
            <a:noFill/>
          </a:ln>
        </p:spPr>
      </p:pic>
      <p:pic>
        <p:nvPicPr>
          <p:cNvPr id="380" name="object 54" descr=""/>
          <p:cNvPicPr/>
          <p:nvPr/>
        </p:nvPicPr>
        <p:blipFill>
          <a:blip r:embed="rId23"/>
          <a:stretch/>
        </p:blipFill>
        <p:spPr>
          <a:xfrm>
            <a:off x="1366200" y="4116600"/>
            <a:ext cx="196560" cy="196560"/>
          </a:xfrm>
          <a:prstGeom prst="rect">
            <a:avLst/>
          </a:prstGeom>
          <a:ln w="0">
            <a:noFill/>
          </a:ln>
        </p:spPr>
      </p:pic>
      <p:pic>
        <p:nvPicPr>
          <p:cNvPr id="381" name="object 55" descr=""/>
          <p:cNvPicPr/>
          <p:nvPr/>
        </p:nvPicPr>
        <p:blipFill>
          <a:blip r:embed="rId24"/>
          <a:stretch/>
        </p:blipFill>
        <p:spPr>
          <a:xfrm>
            <a:off x="1038960" y="4116600"/>
            <a:ext cx="196920" cy="196560"/>
          </a:xfrm>
          <a:prstGeom prst="rect">
            <a:avLst/>
          </a:prstGeom>
          <a:ln w="0">
            <a:noFill/>
          </a:ln>
        </p:spPr>
      </p:pic>
      <p:pic>
        <p:nvPicPr>
          <p:cNvPr id="382" name="object 56" descr=""/>
          <p:cNvPicPr/>
          <p:nvPr/>
        </p:nvPicPr>
        <p:blipFill>
          <a:blip r:embed="rId25"/>
          <a:stretch/>
        </p:blipFill>
        <p:spPr>
          <a:xfrm>
            <a:off x="711000" y="4116600"/>
            <a:ext cx="196920" cy="196560"/>
          </a:xfrm>
          <a:prstGeom prst="rect">
            <a:avLst/>
          </a:prstGeom>
          <a:ln w="0">
            <a:noFill/>
          </a:ln>
        </p:spPr>
      </p:pic>
      <p:pic>
        <p:nvPicPr>
          <p:cNvPr id="383" name="object 57" descr=""/>
          <p:cNvPicPr/>
          <p:nvPr/>
        </p:nvPicPr>
        <p:blipFill>
          <a:blip r:embed="rId26"/>
          <a:stretch/>
        </p:blipFill>
        <p:spPr>
          <a:xfrm>
            <a:off x="383400" y="4116600"/>
            <a:ext cx="196920" cy="196560"/>
          </a:xfrm>
          <a:prstGeom prst="rect">
            <a:avLst/>
          </a:prstGeom>
          <a:ln w="0">
            <a:noFill/>
          </a:ln>
        </p:spPr>
      </p:pic>
      <p:sp>
        <p:nvSpPr>
          <p:cNvPr id="384" name="object 58"/>
          <p:cNvSpPr/>
          <p:nvPr/>
        </p:nvSpPr>
        <p:spPr>
          <a:xfrm>
            <a:off x="383040" y="3666600"/>
            <a:ext cx="1704240" cy="468000"/>
          </a:xfrm>
          <a:prstGeom prst="rect">
            <a:avLst/>
          </a:prstGeom>
          <a:noFill/>
          <a:ln w="0">
            <a:noFill/>
          </a:ln>
        </p:spPr>
        <p:style>
          <a:lnRef idx="0"/>
          <a:fillRef idx="0"/>
          <a:effectRef idx="0"/>
          <a:fontRef idx="minor"/>
        </p:style>
        <p:txBody>
          <a:bodyPr lIns="0" rIns="0" tIns="46440" bIns="0" anchor="t">
            <a:spAutoFit/>
          </a:bodyPr>
          <a:p>
            <a:pPr marL="12600">
              <a:lnSpc>
                <a:spcPts val="1661"/>
              </a:lnSpc>
              <a:spcBef>
                <a:spcPts val="366"/>
              </a:spcBef>
            </a:pPr>
            <a:r>
              <a:rPr b="1" lang="fr-FR" sz="1600" spc="-1" strike="noStrike">
                <a:solidFill>
                  <a:srgbClr val="292934"/>
                </a:solidFill>
                <a:latin typeface="Arial"/>
                <a:ea typeface="DejaVu Sans"/>
              </a:rPr>
              <a:t>Modèle</a:t>
            </a:r>
            <a:r>
              <a:rPr b="1" lang="fr-FR" sz="1600" spc="-55" strike="noStrike">
                <a:solidFill>
                  <a:srgbClr val="292934"/>
                </a:solidFill>
                <a:latin typeface="Arial"/>
                <a:ea typeface="DejaVu Sans"/>
              </a:rPr>
              <a:t> </a:t>
            </a:r>
            <a:r>
              <a:rPr b="1" lang="fr-FR" sz="1600" spc="-12" strike="noStrike">
                <a:solidFill>
                  <a:srgbClr val="292934"/>
                </a:solidFill>
                <a:latin typeface="Arial"/>
                <a:ea typeface="DejaVu Sans"/>
              </a:rPr>
              <a:t>Random </a:t>
            </a:r>
            <a:r>
              <a:rPr b="1" lang="fr-FR" sz="1600" spc="-1" strike="noStrike">
                <a:solidFill>
                  <a:srgbClr val="292934"/>
                </a:solidFill>
                <a:latin typeface="Arial"/>
                <a:ea typeface="DejaVu Sans"/>
              </a:rPr>
              <a:t>Forest</a:t>
            </a:r>
            <a:r>
              <a:rPr b="1" lang="fr-FR" sz="1600" spc="-41" strike="noStrike">
                <a:solidFill>
                  <a:srgbClr val="292934"/>
                </a:solidFill>
                <a:latin typeface="Arial"/>
                <a:ea typeface="DejaVu Sans"/>
              </a:rPr>
              <a:t> </a:t>
            </a:r>
            <a:r>
              <a:rPr b="1" lang="fr-FR" sz="1600" spc="-12" strike="noStrike">
                <a:solidFill>
                  <a:srgbClr val="292934"/>
                </a:solidFill>
                <a:latin typeface="Arial"/>
                <a:ea typeface="DejaVu Sans"/>
              </a:rPr>
              <a:t>Regressor</a:t>
            </a:r>
            <a:endParaRPr b="0" lang="fr-FR" sz="1600" spc="-1" strike="noStrike">
              <a:solidFill>
                <a:srgbClr val="000000"/>
              </a:solidFill>
              <a:latin typeface="Arial"/>
            </a:endParaRPr>
          </a:p>
        </p:txBody>
      </p:sp>
      <p:pic>
        <p:nvPicPr>
          <p:cNvPr id="385" name="object 59" descr=""/>
          <p:cNvPicPr/>
          <p:nvPr/>
        </p:nvPicPr>
        <p:blipFill>
          <a:blip r:embed="rId27"/>
          <a:stretch/>
        </p:blipFill>
        <p:spPr>
          <a:xfrm>
            <a:off x="1854360" y="5000400"/>
            <a:ext cx="196920" cy="196920"/>
          </a:xfrm>
          <a:prstGeom prst="rect">
            <a:avLst/>
          </a:prstGeom>
          <a:ln w="0">
            <a:noFill/>
          </a:ln>
        </p:spPr>
      </p:pic>
      <p:pic>
        <p:nvPicPr>
          <p:cNvPr id="386" name="object 60" descr=""/>
          <p:cNvPicPr/>
          <p:nvPr/>
        </p:nvPicPr>
        <p:blipFill>
          <a:blip r:embed="rId28"/>
          <a:stretch/>
        </p:blipFill>
        <p:spPr>
          <a:xfrm>
            <a:off x="1499760" y="5000400"/>
            <a:ext cx="196560" cy="196920"/>
          </a:xfrm>
          <a:prstGeom prst="rect">
            <a:avLst/>
          </a:prstGeom>
          <a:ln w="0">
            <a:noFill/>
          </a:ln>
        </p:spPr>
      </p:pic>
      <p:pic>
        <p:nvPicPr>
          <p:cNvPr id="387" name="object 61" descr=""/>
          <p:cNvPicPr/>
          <p:nvPr/>
        </p:nvPicPr>
        <p:blipFill>
          <a:blip r:embed="rId29"/>
          <a:stretch/>
        </p:blipFill>
        <p:spPr>
          <a:xfrm>
            <a:off x="1144800" y="5000400"/>
            <a:ext cx="196920" cy="196920"/>
          </a:xfrm>
          <a:prstGeom prst="rect">
            <a:avLst/>
          </a:prstGeom>
          <a:ln w="0">
            <a:noFill/>
          </a:ln>
        </p:spPr>
      </p:pic>
      <p:pic>
        <p:nvPicPr>
          <p:cNvPr id="388" name="object 62" descr=""/>
          <p:cNvPicPr/>
          <p:nvPr/>
        </p:nvPicPr>
        <p:blipFill>
          <a:blip r:embed="rId30"/>
          <a:stretch/>
        </p:blipFill>
        <p:spPr>
          <a:xfrm>
            <a:off x="789480" y="5000400"/>
            <a:ext cx="196920" cy="196920"/>
          </a:xfrm>
          <a:prstGeom prst="rect">
            <a:avLst/>
          </a:prstGeom>
          <a:ln w="0">
            <a:noFill/>
          </a:ln>
        </p:spPr>
      </p:pic>
      <p:pic>
        <p:nvPicPr>
          <p:cNvPr id="389" name="object 63" descr=""/>
          <p:cNvPicPr/>
          <p:nvPr/>
        </p:nvPicPr>
        <p:blipFill>
          <a:blip r:embed="rId31"/>
          <a:stretch/>
        </p:blipFill>
        <p:spPr>
          <a:xfrm>
            <a:off x="434880" y="5000400"/>
            <a:ext cx="196920" cy="196920"/>
          </a:xfrm>
          <a:prstGeom prst="rect">
            <a:avLst/>
          </a:prstGeom>
          <a:ln w="0">
            <a:noFill/>
          </a:ln>
        </p:spPr>
      </p:pic>
      <p:sp>
        <p:nvSpPr>
          <p:cNvPr id="390" name="object 64"/>
          <p:cNvSpPr/>
          <p:nvPr/>
        </p:nvSpPr>
        <p:spPr>
          <a:xfrm>
            <a:off x="432360" y="4755600"/>
            <a:ext cx="1791000" cy="2552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fr-FR" sz="1600" spc="-1" strike="noStrike">
                <a:solidFill>
                  <a:srgbClr val="292934"/>
                </a:solidFill>
                <a:latin typeface="Arial"/>
                <a:ea typeface="DejaVu Sans"/>
              </a:rPr>
              <a:t>Modèle</a:t>
            </a:r>
            <a:r>
              <a:rPr b="1" lang="fr-FR" sz="1600" spc="-55" strike="noStrike">
                <a:solidFill>
                  <a:srgbClr val="292934"/>
                </a:solidFill>
                <a:latin typeface="Arial"/>
                <a:ea typeface="DejaVu Sans"/>
              </a:rPr>
              <a:t> </a:t>
            </a:r>
            <a:r>
              <a:rPr b="1" lang="fr-FR" sz="1600" spc="-12" strike="noStrike">
                <a:solidFill>
                  <a:srgbClr val="292934"/>
                </a:solidFill>
                <a:latin typeface="Arial"/>
                <a:ea typeface="DejaVu Sans"/>
              </a:rPr>
              <a:t>XGBOOST</a:t>
            </a:r>
            <a:endParaRPr b="0" lang="fr-FR" sz="1600" spc="-1" strike="noStrike">
              <a:solidFill>
                <a:srgbClr val="000000"/>
              </a:solidFill>
              <a:latin typeface="Arial"/>
            </a:endParaRPr>
          </a:p>
        </p:txBody>
      </p:sp>
      <p:sp>
        <p:nvSpPr>
          <p:cNvPr id="391" name="object 65"/>
          <p:cNvSpPr/>
          <p:nvPr/>
        </p:nvSpPr>
        <p:spPr>
          <a:xfrm>
            <a:off x="7020360" y="3073320"/>
            <a:ext cx="1438200" cy="894960"/>
          </a:xfrm>
          <a:prstGeom prst="rect">
            <a:avLst/>
          </a:prstGeom>
          <a:solidFill>
            <a:srgbClr val="92a199"/>
          </a:solidFill>
          <a:ln w="26424">
            <a:solidFill>
              <a:srgbClr val="6b766e"/>
            </a:solidFill>
            <a:round/>
          </a:ln>
        </p:spPr>
        <p:style>
          <a:lnRef idx="0"/>
          <a:fillRef idx="0"/>
          <a:effectRef idx="0"/>
          <a:fontRef idx="minor"/>
        </p:style>
        <p:txBody>
          <a:bodyPr lIns="0" rIns="0" tIns="3960" bIns="0" anchor="t">
            <a:spAutoFit/>
          </a:bodyPr>
          <a:p>
            <a:pPr>
              <a:lnSpc>
                <a:spcPct val="100000"/>
              </a:lnSpc>
              <a:spcBef>
                <a:spcPts val="31"/>
              </a:spcBef>
            </a:pPr>
            <a:endParaRPr b="0" lang="fr-FR" sz="2250" spc="-1" strike="noStrike">
              <a:solidFill>
                <a:srgbClr val="000000"/>
              </a:solidFill>
              <a:latin typeface="Arial"/>
            </a:endParaRPr>
          </a:p>
          <a:p>
            <a:pPr marL="448200" indent="-235080">
              <a:lnSpc>
                <a:spcPct val="100000"/>
              </a:lnSpc>
              <a:tabLst>
                <a:tab algn="l" pos="0"/>
              </a:tabLst>
            </a:pPr>
            <a:r>
              <a:rPr b="0" lang="fr-FR" sz="1800" spc="-12" strike="noStrike">
                <a:solidFill>
                  <a:srgbClr val="ffffff"/>
                </a:solidFill>
                <a:latin typeface="Arial"/>
                <a:ea typeface="DejaVu Sans"/>
              </a:rPr>
              <a:t>Prédiction finale</a:t>
            </a:r>
            <a:endParaRPr b="0" lang="fr-FR" sz="1800" spc="-1" strike="noStrike">
              <a:solidFill>
                <a:srgbClr val="000000"/>
              </a:solidFill>
              <a:latin typeface="Arial"/>
            </a:endParaRPr>
          </a:p>
        </p:txBody>
      </p:sp>
      <p:sp>
        <p:nvSpPr>
          <p:cNvPr id="392" name="object 66"/>
          <p:cNvSpPr/>
          <p:nvPr/>
        </p:nvSpPr>
        <p:spPr>
          <a:xfrm>
            <a:off x="6668280" y="4397400"/>
            <a:ext cx="211104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2057760" y="2264040"/>
            <a:ext cx="5115960" cy="2204640"/>
          </a:xfrm>
          <a:prstGeom prst="rect">
            <a:avLst/>
          </a:prstGeom>
          <a:noFill/>
          <a:ln w="0">
            <a:noFill/>
          </a:ln>
        </p:spPr>
        <p:txBody>
          <a:bodyPr lIns="0" rIns="0" tIns="12600" bIns="0" anchor="t">
            <a:noAutofit/>
          </a:bodyPr>
          <a:p>
            <a:pPr marL="901080" indent="0">
              <a:lnSpc>
                <a:spcPct val="100000"/>
              </a:lnSpc>
              <a:spcBef>
                <a:spcPts val="99"/>
              </a:spcBef>
              <a:buNone/>
              <a:tabLst>
                <a:tab algn="l" pos="0"/>
              </a:tabLst>
            </a:pPr>
            <a:r>
              <a:rPr b="0" lang="fr-FR" sz="4800" spc="-72" strike="noStrike">
                <a:solidFill>
                  <a:srgbClr val="f3f1dc"/>
                </a:solidFill>
                <a:latin typeface="Arial"/>
              </a:rPr>
              <a:t>MERCI</a:t>
            </a:r>
            <a:r>
              <a:rPr b="0" lang="fr-FR" sz="4800" spc="-276" strike="noStrike">
                <a:solidFill>
                  <a:srgbClr val="f3f1dc"/>
                </a:solidFill>
                <a:latin typeface="Arial"/>
              </a:rPr>
              <a:t> </a:t>
            </a:r>
            <a:r>
              <a:rPr b="0" lang="fr-FR" sz="4800" spc="-1" strike="noStrike">
                <a:solidFill>
                  <a:srgbClr val="f3f1dc"/>
                </a:solidFill>
                <a:latin typeface="Arial"/>
              </a:rPr>
              <a:t>DE</a:t>
            </a:r>
            <a:r>
              <a:rPr b="0" lang="fr-FR" sz="4800" spc="-287" strike="noStrike">
                <a:solidFill>
                  <a:srgbClr val="f3f1dc"/>
                </a:solidFill>
                <a:latin typeface="Arial"/>
              </a:rPr>
              <a:t> </a:t>
            </a:r>
            <a:r>
              <a:rPr b="0" lang="fr-FR" sz="4800" spc="-80" strike="noStrike">
                <a:solidFill>
                  <a:srgbClr val="f3f1dc"/>
                </a:solidFill>
                <a:latin typeface="Arial"/>
              </a:rPr>
              <a:t>VOTRE </a:t>
            </a:r>
            <a:r>
              <a:rPr b="0" lang="fr-FR" sz="4800" spc="-32" strike="noStrike">
                <a:solidFill>
                  <a:srgbClr val="f3f1dc"/>
                </a:solidFill>
                <a:latin typeface="Arial"/>
              </a:rPr>
              <a:t>ATTENTION</a:t>
            </a:r>
            <a:endParaRPr b="0" lang="fr-FR" sz="4800" spc="-1" strike="noStrike">
              <a:solidFill>
                <a:srgbClr val="000000"/>
              </a:solidFill>
              <a:latin typeface="Arial"/>
            </a:endParaRPr>
          </a:p>
        </p:txBody>
      </p:sp>
      <p:sp>
        <p:nvSpPr>
          <p:cNvPr id="394" name="object 3"/>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21</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object 2"/>
          <p:cNvSpPr/>
          <p:nvPr/>
        </p:nvSpPr>
        <p:spPr>
          <a:xfrm>
            <a:off x="801000" y="2311920"/>
            <a:ext cx="7657200" cy="7434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4800" spc="-1" strike="noStrike">
                <a:solidFill>
                  <a:srgbClr val="f3f1dc"/>
                </a:solidFill>
                <a:latin typeface="Arial"/>
                <a:ea typeface="DejaVu Sans"/>
              </a:rPr>
              <a:t>I</a:t>
            </a:r>
            <a:r>
              <a:rPr b="0" lang="fr-FR" sz="4800" spc="-202" strike="noStrike">
                <a:solidFill>
                  <a:srgbClr val="f3f1dc"/>
                </a:solidFill>
                <a:latin typeface="Arial"/>
                <a:ea typeface="DejaVu Sans"/>
              </a:rPr>
              <a:t> </a:t>
            </a:r>
            <a:r>
              <a:rPr b="0" lang="fr-FR" sz="4800" spc="-1" strike="noStrike">
                <a:solidFill>
                  <a:srgbClr val="f3f1dc"/>
                </a:solidFill>
                <a:latin typeface="Arial"/>
                <a:ea typeface="DejaVu Sans"/>
              </a:rPr>
              <a:t>-</a:t>
            </a:r>
            <a:r>
              <a:rPr b="0" lang="fr-FR" sz="4800" spc="-197" strike="noStrike">
                <a:solidFill>
                  <a:srgbClr val="f3f1dc"/>
                </a:solidFill>
                <a:latin typeface="Arial"/>
                <a:ea typeface="DejaVu Sans"/>
              </a:rPr>
              <a:t> </a:t>
            </a:r>
            <a:r>
              <a:rPr b="0" lang="fr-FR" sz="4800" spc="-120" strike="noStrike">
                <a:solidFill>
                  <a:srgbClr val="f3f1dc"/>
                </a:solidFill>
                <a:latin typeface="Arial"/>
                <a:ea typeface="DejaVu Sans"/>
              </a:rPr>
              <a:t>PROBLÉMATIQUE</a:t>
            </a:r>
            <a:endParaRPr b="0" lang="fr-FR" sz="4800" spc="-1" strike="noStrike">
              <a:solidFill>
                <a:srgbClr val="000000"/>
              </a:solidFill>
              <a:latin typeface="Arial"/>
            </a:endParaRPr>
          </a:p>
        </p:txBody>
      </p:sp>
      <p:sp>
        <p:nvSpPr>
          <p:cNvPr id="186" name="object 3"/>
          <p:cNvSpPr/>
          <p:nvPr/>
        </p:nvSpPr>
        <p:spPr>
          <a:xfrm>
            <a:off x="801000" y="3808800"/>
            <a:ext cx="4342680" cy="1218960"/>
          </a:xfrm>
          <a:prstGeom prst="rect">
            <a:avLst/>
          </a:prstGeom>
          <a:noFill/>
          <a:ln w="0">
            <a:noFill/>
          </a:ln>
        </p:spPr>
        <p:style>
          <a:lnRef idx="0"/>
          <a:fillRef idx="0"/>
          <a:effectRef idx="0"/>
          <a:fontRef idx="minor"/>
        </p:style>
        <p:txBody>
          <a:bodyPr lIns="0" rIns="0" tIns="12600" bIns="0" anchor="t">
            <a:spAutoFit/>
          </a:bodyPr>
          <a:p>
            <a:pPr marL="12600">
              <a:lnSpc>
                <a:spcPct val="110000"/>
              </a:lnSpc>
              <a:spcBef>
                <a:spcPts val="99"/>
              </a:spcBef>
            </a:pPr>
            <a:r>
              <a:rPr b="0" lang="fr-FR" sz="2400" spc="-1" strike="noStrike">
                <a:solidFill>
                  <a:srgbClr val="f3f1dc"/>
                </a:solidFill>
                <a:latin typeface="Arial"/>
                <a:ea typeface="DejaVu Sans"/>
              </a:rPr>
              <a:t>Rappel de</a:t>
            </a:r>
            <a:r>
              <a:rPr b="0" lang="fr-FR" sz="2400" spc="-32" strike="noStrike">
                <a:solidFill>
                  <a:srgbClr val="f3f1dc"/>
                </a:solidFill>
                <a:latin typeface="Arial"/>
                <a:ea typeface="DejaVu Sans"/>
              </a:rPr>
              <a:t> </a:t>
            </a:r>
            <a:r>
              <a:rPr b="0" lang="fr-FR" sz="2400" spc="-1" strike="noStrike">
                <a:solidFill>
                  <a:srgbClr val="f3f1dc"/>
                </a:solidFill>
                <a:latin typeface="Arial"/>
                <a:ea typeface="DejaVu Sans"/>
              </a:rPr>
              <a:t>la</a:t>
            </a:r>
            <a:r>
              <a:rPr b="0" lang="fr-FR" sz="2400" spc="-35" strike="noStrike">
                <a:solidFill>
                  <a:srgbClr val="f3f1dc"/>
                </a:solidFill>
                <a:latin typeface="Arial"/>
                <a:ea typeface="DejaVu Sans"/>
              </a:rPr>
              <a:t> </a:t>
            </a:r>
            <a:r>
              <a:rPr b="0" lang="fr-FR" sz="2400" spc="-12" strike="noStrike">
                <a:solidFill>
                  <a:srgbClr val="f3f1dc"/>
                </a:solidFill>
                <a:latin typeface="Arial"/>
                <a:ea typeface="DejaVu Sans"/>
              </a:rPr>
              <a:t>problématique Interprétation</a:t>
            </a:r>
            <a:endParaRPr b="0" lang="fr-FR" sz="2400" spc="-1" strike="noStrike">
              <a:solidFill>
                <a:srgbClr val="000000"/>
              </a:solidFill>
              <a:latin typeface="Arial"/>
            </a:endParaRPr>
          </a:p>
          <a:p>
            <a:pPr marL="12600">
              <a:lnSpc>
                <a:spcPct val="100000"/>
              </a:lnSpc>
              <a:spcBef>
                <a:spcPts val="289"/>
              </a:spcBef>
            </a:pPr>
            <a:r>
              <a:rPr b="0" lang="fr-FR" sz="2400" spc="-1" strike="noStrike">
                <a:solidFill>
                  <a:srgbClr val="f3f1dc"/>
                </a:solidFill>
                <a:latin typeface="Arial"/>
                <a:ea typeface="DejaVu Sans"/>
              </a:rPr>
              <a:t>Pistes</a:t>
            </a:r>
            <a:r>
              <a:rPr b="0" lang="fr-FR" sz="2400" spc="-21" strike="noStrike">
                <a:solidFill>
                  <a:srgbClr val="f3f1dc"/>
                </a:solidFill>
                <a:latin typeface="Arial"/>
                <a:ea typeface="DejaVu Sans"/>
              </a:rPr>
              <a:t> </a:t>
            </a:r>
            <a:r>
              <a:rPr b="0" lang="fr-FR" sz="2400" spc="-1" strike="noStrike">
                <a:solidFill>
                  <a:srgbClr val="f3f1dc"/>
                </a:solidFill>
                <a:latin typeface="Arial"/>
                <a:ea typeface="DejaVu Sans"/>
              </a:rPr>
              <a:t>de</a:t>
            </a:r>
            <a:r>
              <a:rPr b="0" lang="fr-FR" sz="2400" spc="-12" strike="noStrike">
                <a:solidFill>
                  <a:srgbClr val="f3f1dc"/>
                </a:solidFill>
                <a:latin typeface="Arial"/>
                <a:ea typeface="DejaVu Sans"/>
              </a:rPr>
              <a:t> </a:t>
            </a:r>
            <a:r>
              <a:rPr b="0" lang="fr-FR" sz="2400" spc="-1" strike="noStrike">
                <a:solidFill>
                  <a:srgbClr val="f3f1dc"/>
                </a:solidFill>
                <a:latin typeface="Arial"/>
                <a:ea typeface="DejaVu Sans"/>
              </a:rPr>
              <a:t>recherche </a:t>
            </a:r>
            <a:r>
              <a:rPr b="0" lang="fr-FR" sz="2400" spc="-12" strike="noStrike">
                <a:solidFill>
                  <a:srgbClr val="f3f1dc"/>
                </a:solidFill>
                <a:latin typeface="Arial"/>
                <a:ea typeface="DejaVu Sans"/>
              </a:rPr>
              <a:t>envisagées</a:t>
            </a:r>
            <a:endParaRPr b="0" lang="fr-FR" sz="2400" spc="-1" strike="noStrike">
              <a:solidFill>
                <a:srgbClr val="000000"/>
              </a:solidFill>
              <a:latin typeface="Arial"/>
            </a:endParaRPr>
          </a:p>
        </p:txBody>
      </p:sp>
      <p:sp>
        <p:nvSpPr>
          <p:cNvPr id="187" name="object 4"/>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3</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36040" y="525960"/>
            <a:ext cx="7739640" cy="96516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00" strike="noStrike">
                <a:solidFill>
                  <a:srgbClr val="d2523b"/>
                </a:solidFill>
                <a:latin typeface="Arial"/>
              </a:rPr>
              <a:t>Présentation</a:t>
            </a:r>
            <a:r>
              <a:rPr b="0" lang="fr-FR" sz="3600" spc="-211" strike="noStrike">
                <a:solidFill>
                  <a:srgbClr val="d2523b"/>
                </a:solidFill>
                <a:latin typeface="Arial"/>
              </a:rPr>
              <a:t> </a:t>
            </a:r>
            <a:r>
              <a:rPr b="0" lang="fr-FR" sz="3600" spc="-52" strike="noStrike">
                <a:solidFill>
                  <a:srgbClr val="d2523b"/>
                </a:solidFill>
                <a:latin typeface="Arial"/>
              </a:rPr>
              <a:t>de</a:t>
            </a:r>
            <a:r>
              <a:rPr b="0" lang="fr-FR" sz="3600" spc="-171" strike="noStrike">
                <a:solidFill>
                  <a:srgbClr val="d2523b"/>
                </a:solidFill>
                <a:latin typeface="Arial"/>
              </a:rPr>
              <a:t> </a:t>
            </a:r>
            <a:r>
              <a:rPr b="0" lang="fr-FR" sz="3600" spc="-52" strike="noStrike">
                <a:solidFill>
                  <a:srgbClr val="d2523b"/>
                </a:solidFill>
                <a:latin typeface="Arial"/>
              </a:rPr>
              <a:t>la</a:t>
            </a:r>
            <a:r>
              <a:rPr b="0" lang="fr-FR" sz="3600" spc="-171" strike="noStrike">
                <a:solidFill>
                  <a:srgbClr val="d2523b"/>
                </a:solidFill>
                <a:latin typeface="Arial"/>
              </a:rPr>
              <a:t> </a:t>
            </a:r>
            <a:r>
              <a:rPr b="0" lang="fr-FR" sz="3600" spc="-92" strike="noStrike">
                <a:solidFill>
                  <a:srgbClr val="d2523b"/>
                </a:solidFill>
                <a:latin typeface="Arial"/>
              </a:rPr>
              <a:t>problématique</a:t>
            </a:r>
            <a:endParaRPr b="0" lang="fr-FR" sz="3600" spc="-1" strike="noStrike">
              <a:solidFill>
                <a:srgbClr val="000000"/>
              </a:solidFill>
              <a:latin typeface="Arial"/>
            </a:endParaRPr>
          </a:p>
        </p:txBody>
      </p:sp>
      <p:sp>
        <p:nvSpPr>
          <p:cNvPr id="189" name="object 3"/>
          <p:cNvSpPr/>
          <p:nvPr/>
        </p:nvSpPr>
        <p:spPr>
          <a:xfrm>
            <a:off x="536040" y="1321920"/>
            <a:ext cx="7916400" cy="3543840"/>
          </a:xfrm>
          <a:prstGeom prst="rect">
            <a:avLst/>
          </a:prstGeom>
          <a:noFill/>
          <a:ln w="0">
            <a:noFill/>
          </a:ln>
        </p:spPr>
        <p:style>
          <a:lnRef idx="0"/>
          <a:fillRef idx="0"/>
          <a:effectRef idx="0"/>
          <a:fontRef idx="minor"/>
        </p:style>
        <p:txBody>
          <a:bodyPr lIns="0" rIns="0" tIns="48960" bIns="0" anchor="t">
            <a:spAutoFit/>
          </a:bodyPr>
          <a:p>
            <a:pPr marL="195120" indent="-182880">
              <a:lnSpc>
                <a:spcPct val="90000"/>
              </a:lnSpc>
              <a:spcBef>
                <a:spcPts val="386"/>
              </a:spcBef>
              <a:buClr>
                <a:srgbClr val="92a199"/>
              </a:buClr>
              <a:buSzPct val="85000"/>
              <a:buFont typeface="Symbol"/>
              <a:buChar char=""/>
              <a:tabLst>
                <a:tab algn="l" pos="195480"/>
              </a:tabLst>
            </a:pPr>
            <a:r>
              <a:rPr b="0" lang="fr-FR" sz="2400" spc="-1" strike="noStrike">
                <a:solidFill>
                  <a:srgbClr val="292934"/>
                </a:solidFill>
                <a:latin typeface="Arial"/>
                <a:ea typeface="DejaVu Sans"/>
              </a:rPr>
              <a:t>Données</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35" strike="noStrike">
                <a:solidFill>
                  <a:srgbClr val="292934"/>
                </a:solidFill>
                <a:latin typeface="Arial"/>
                <a:ea typeface="DejaVu Sans"/>
              </a:rPr>
              <a:t> </a:t>
            </a:r>
            <a:r>
              <a:rPr b="0" lang="fr-FR" sz="2400" spc="-1" strike="noStrike">
                <a:solidFill>
                  <a:srgbClr val="292934"/>
                </a:solidFill>
                <a:latin typeface="Arial"/>
                <a:ea typeface="DejaVu Sans"/>
              </a:rPr>
              <a:t>consommation</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disponibles</a:t>
            </a:r>
            <a:r>
              <a:rPr b="0" lang="fr-FR" sz="2400" spc="18" strike="noStrike">
                <a:solidFill>
                  <a:srgbClr val="292934"/>
                </a:solidFill>
                <a:latin typeface="Arial"/>
                <a:ea typeface="DejaVu Sans"/>
              </a:rPr>
              <a:t> </a:t>
            </a:r>
            <a:r>
              <a:rPr b="0" lang="fr-FR" sz="2400" spc="-1" strike="noStrike">
                <a:solidFill>
                  <a:srgbClr val="292934"/>
                </a:solidFill>
                <a:latin typeface="Arial"/>
                <a:ea typeface="DejaVu Sans"/>
              </a:rPr>
              <a:t>pour</a:t>
            </a:r>
            <a:r>
              <a:rPr b="0" lang="fr-FR" sz="2400" spc="-26" strike="noStrike">
                <a:solidFill>
                  <a:srgbClr val="292934"/>
                </a:solidFill>
                <a:latin typeface="Arial"/>
                <a:ea typeface="DejaVu Sans"/>
              </a:rPr>
              <a:t> les </a:t>
            </a:r>
            <a:r>
              <a:rPr b="0" lang="fr-FR" sz="2400" spc="-1" strike="noStrike">
                <a:solidFill>
                  <a:srgbClr val="292934"/>
                </a:solidFill>
                <a:latin typeface="Arial"/>
                <a:ea typeface="DejaVu Sans"/>
              </a:rPr>
              <a:t>bâtiments</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26" strike="noStrike">
                <a:solidFill>
                  <a:srgbClr val="292934"/>
                </a:solidFill>
                <a:latin typeface="Arial"/>
                <a:ea typeface="DejaVu Sans"/>
              </a:rPr>
              <a:t> </a:t>
            </a:r>
            <a:r>
              <a:rPr b="0" lang="fr-FR" sz="2400" spc="-1" strike="noStrike">
                <a:solidFill>
                  <a:srgbClr val="292934"/>
                </a:solidFill>
                <a:latin typeface="Arial"/>
                <a:ea typeface="DejaVu Sans"/>
              </a:rPr>
              <a:t>la</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ville</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7" strike="noStrike">
                <a:solidFill>
                  <a:srgbClr val="292934"/>
                </a:solidFill>
                <a:latin typeface="Arial"/>
                <a:ea typeface="DejaVu Sans"/>
              </a:rPr>
              <a:t> </a:t>
            </a:r>
            <a:r>
              <a:rPr b="0" lang="fr-FR" sz="2400" spc="-1" strike="noStrike">
                <a:solidFill>
                  <a:srgbClr val="292934"/>
                </a:solidFill>
                <a:latin typeface="Arial"/>
                <a:ea typeface="DejaVu Sans"/>
              </a:rPr>
              <a:t>Seattle</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pour</a:t>
            </a:r>
            <a:r>
              <a:rPr b="0" lang="fr-FR" sz="2400" spc="-26" strike="noStrike">
                <a:solidFill>
                  <a:srgbClr val="292934"/>
                </a:solidFill>
                <a:latin typeface="Arial"/>
                <a:ea typeface="DejaVu Sans"/>
              </a:rPr>
              <a:t> </a:t>
            </a:r>
            <a:r>
              <a:rPr b="0" lang="fr-FR" sz="2400" spc="-1" strike="noStrike">
                <a:solidFill>
                  <a:srgbClr val="292934"/>
                </a:solidFill>
                <a:latin typeface="Arial"/>
                <a:ea typeface="DejaVu Sans"/>
              </a:rPr>
              <a:t>l’année</a:t>
            </a:r>
            <a:r>
              <a:rPr b="0" lang="fr-FR" sz="2400" spc="-15" strike="noStrike">
                <a:solidFill>
                  <a:srgbClr val="292934"/>
                </a:solidFill>
                <a:latin typeface="Arial"/>
                <a:ea typeface="DejaVu Sans"/>
              </a:rPr>
              <a:t> </a:t>
            </a:r>
            <a:r>
              <a:rPr b="0" lang="fr-FR" sz="2400" spc="-21" strike="noStrike">
                <a:solidFill>
                  <a:srgbClr val="292934"/>
                </a:solidFill>
                <a:latin typeface="Arial"/>
                <a:ea typeface="DejaVu Sans"/>
              </a:rPr>
              <a:t>2016</a:t>
            </a:r>
            <a:endParaRPr b="0" lang="fr-FR" sz="2400" spc="-1" strike="noStrike">
              <a:solidFill>
                <a:srgbClr val="000000"/>
              </a:solidFill>
              <a:latin typeface="Arial"/>
            </a:endParaRPr>
          </a:p>
          <a:p>
            <a:pPr marL="195120" indent="-182880">
              <a:lnSpc>
                <a:spcPts val="2591"/>
              </a:lnSpc>
              <a:spcBef>
                <a:spcPts val="615"/>
              </a:spcBef>
              <a:buClr>
                <a:srgbClr val="92a199"/>
              </a:buClr>
              <a:buSzPct val="85000"/>
              <a:buFont typeface="Symbol"/>
              <a:buChar char=""/>
              <a:tabLst>
                <a:tab algn="l" pos="195480"/>
              </a:tabLst>
            </a:pPr>
            <a:r>
              <a:rPr b="0" lang="fr-FR" sz="2400" spc="-1" strike="noStrike">
                <a:solidFill>
                  <a:srgbClr val="292934"/>
                </a:solidFill>
                <a:latin typeface="Arial"/>
                <a:ea typeface="DejaVu Sans"/>
              </a:rPr>
              <a:t>Coût</a:t>
            </a:r>
            <a:r>
              <a:rPr b="0" lang="fr-FR" sz="2400" spc="-35" strike="noStrike">
                <a:solidFill>
                  <a:srgbClr val="292934"/>
                </a:solidFill>
                <a:latin typeface="Arial"/>
                <a:ea typeface="DejaVu Sans"/>
              </a:rPr>
              <a:t> </a:t>
            </a:r>
            <a:r>
              <a:rPr b="0" lang="fr-FR" sz="2400" spc="-1" strike="noStrike">
                <a:solidFill>
                  <a:srgbClr val="292934"/>
                </a:solidFill>
                <a:latin typeface="Arial"/>
                <a:ea typeface="DejaVu Sans"/>
              </a:rPr>
              <a:t>important</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d’obtention</a:t>
            </a:r>
            <a:r>
              <a:rPr b="0" lang="fr-FR" sz="2400" spc="-7" strike="noStrike">
                <a:solidFill>
                  <a:srgbClr val="292934"/>
                </a:solidFill>
                <a:latin typeface="Arial"/>
                <a:ea typeface="DejaVu Sans"/>
              </a:rPr>
              <a:t> </a:t>
            </a:r>
            <a:r>
              <a:rPr b="0" lang="fr-FR" sz="2400" spc="-1" strike="noStrike">
                <a:solidFill>
                  <a:srgbClr val="292934"/>
                </a:solidFill>
                <a:latin typeface="Arial"/>
                <a:ea typeface="DejaVu Sans"/>
              </a:rPr>
              <a:t>des</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relevés</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a:t>
            </a:r>
            <a:r>
              <a:rPr b="0" lang="fr-FR" sz="2400" spc="-21" strike="noStrike">
                <a:solidFill>
                  <a:srgbClr val="292934"/>
                </a:solidFill>
                <a:latin typeface="Arial"/>
                <a:ea typeface="DejaVu Sans"/>
              </a:rPr>
              <a:t> </a:t>
            </a:r>
            <a:r>
              <a:rPr b="0" lang="fr-FR" sz="2400" spc="-1" strike="noStrike">
                <a:solidFill>
                  <a:srgbClr val="292934"/>
                </a:solidFill>
                <a:latin typeface="Arial"/>
                <a:ea typeface="DejaVu Sans"/>
              </a:rPr>
              <a:t>fastidieuses</a:t>
            </a:r>
            <a:r>
              <a:rPr b="0" lang="fr-FR" sz="2400" spc="-15" strike="noStrike">
                <a:solidFill>
                  <a:srgbClr val="292934"/>
                </a:solidFill>
                <a:latin typeface="Arial"/>
                <a:ea typeface="DejaVu Sans"/>
              </a:rPr>
              <a:t> </a:t>
            </a:r>
            <a:r>
              <a:rPr b="0" lang="fr-FR" sz="2400" spc="-52" strike="noStrike">
                <a:solidFill>
                  <a:srgbClr val="292934"/>
                </a:solidFill>
                <a:latin typeface="Arial"/>
                <a:ea typeface="DejaVu Sans"/>
              </a:rPr>
              <a:t>à </a:t>
            </a:r>
            <a:r>
              <a:rPr b="0" lang="fr-FR" sz="2400" spc="-12" strike="noStrike">
                <a:solidFill>
                  <a:srgbClr val="292934"/>
                </a:solidFill>
                <a:latin typeface="Arial"/>
                <a:ea typeface="DejaVu Sans"/>
              </a:rPr>
              <a:t>collecter</a:t>
            </a:r>
            <a:endParaRPr b="0" lang="fr-FR" sz="2400" spc="-1" strike="noStrike">
              <a:solidFill>
                <a:srgbClr val="000000"/>
              </a:solidFill>
              <a:latin typeface="Arial"/>
            </a:endParaRPr>
          </a:p>
          <a:p>
            <a:pPr>
              <a:lnSpc>
                <a:spcPct val="100000"/>
              </a:lnSpc>
              <a:spcBef>
                <a:spcPts val="31"/>
              </a:spcBef>
              <a:tabLst>
                <a:tab algn="l" pos="195480"/>
              </a:tabLst>
            </a:pPr>
            <a:endParaRPr b="0" lang="fr-FR" sz="2950" spc="-1" strike="noStrike">
              <a:solidFill>
                <a:srgbClr val="000000"/>
              </a:solidFill>
              <a:latin typeface="Arial"/>
            </a:endParaRPr>
          </a:p>
          <a:p>
            <a:pPr marL="195480" indent="-182880">
              <a:lnSpc>
                <a:spcPct val="100000"/>
              </a:lnSpc>
              <a:buClr>
                <a:srgbClr val="92a199"/>
              </a:buClr>
              <a:buSzPct val="85000"/>
              <a:buFont typeface="Arial"/>
              <a:buChar char="•"/>
              <a:tabLst>
                <a:tab algn="l" pos="195480"/>
              </a:tabLst>
            </a:pPr>
            <a:r>
              <a:rPr b="0" lang="fr-FR" sz="2400" spc="-1" strike="noStrike">
                <a:solidFill>
                  <a:srgbClr val="292934"/>
                </a:solidFill>
                <a:latin typeface="Arial"/>
                <a:ea typeface="DejaVu Sans"/>
              </a:rPr>
              <a:t>La</a:t>
            </a:r>
            <a:r>
              <a:rPr b="0" lang="fr-FR" sz="2400" spc="-21" strike="noStrike">
                <a:solidFill>
                  <a:srgbClr val="292934"/>
                </a:solidFill>
                <a:latin typeface="Arial"/>
                <a:ea typeface="DejaVu Sans"/>
              </a:rPr>
              <a:t> </a:t>
            </a:r>
            <a:r>
              <a:rPr b="0" lang="fr-FR" sz="2400" spc="-1" strike="noStrike">
                <a:solidFill>
                  <a:srgbClr val="292934"/>
                </a:solidFill>
                <a:latin typeface="Arial"/>
                <a:ea typeface="DejaVu Sans"/>
              </a:rPr>
              <a:t>mission</a:t>
            </a:r>
            <a:r>
              <a:rPr b="0" lang="fr-FR" sz="2400" spc="-12" strike="noStrike">
                <a:solidFill>
                  <a:srgbClr val="292934"/>
                </a:solidFill>
                <a:latin typeface="Arial"/>
                <a:ea typeface="DejaVu Sans"/>
              </a:rPr>
              <a:t> </a:t>
            </a:r>
            <a:r>
              <a:rPr b="0" lang="fr-FR" sz="2400" spc="-52" strike="noStrike">
                <a:solidFill>
                  <a:srgbClr val="292934"/>
                </a:solidFill>
                <a:latin typeface="Arial"/>
                <a:ea typeface="DejaVu Sans"/>
              </a:rPr>
              <a:t>:</a:t>
            </a:r>
            <a:endParaRPr b="0" lang="fr-FR" sz="2400" spc="-1" strike="noStrike">
              <a:solidFill>
                <a:srgbClr val="000000"/>
              </a:solidFill>
              <a:latin typeface="Arial"/>
            </a:endParaRPr>
          </a:p>
          <a:p>
            <a:pPr lvl="1" marL="469800" indent="-183600">
              <a:lnSpc>
                <a:spcPts val="2160"/>
              </a:lnSpc>
              <a:spcBef>
                <a:spcPts val="519"/>
              </a:spcBef>
              <a:buClr>
                <a:srgbClr val="92a199"/>
              </a:buClr>
              <a:buSzPct val="85000"/>
              <a:buFont typeface="Symbol"/>
              <a:buChar char=""/>
              <a:tabLst>
                <a:tab algn="l" pos="470520"/>
              </a:tabLst>
            </a:pPr>
            <a:r>
              <a:rPr b="0" lang="fr-FR" sz="2000" spc="-1" strike="noStrike">
                <a:solidFill>
                  <a:srgbClr val="292934"/>
                </a:solidFill>
                <a:latin typeface="Arial"/>
                <a:ea typeface="DejaVu Sans"/>
              </a:rPr>
              <a:t>Prédire</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les</a:t>
            </a:r>
            <a:r>
              <a:rPr b="0" lang="fr-FR" sz="2000" spc="-7" strike="noStrike">
                <a:solidFill>
                  <a:srgbClr val="292934"/>
                </a:solidFill>
                <a:latin typeface="Arial"/>
                <a:ea typeface="DejaVu Sans"/>
              </a:rPr>
              <a:t> </a:t>
            </a:r>
            <a:r>
              <a:rPr b="0" lang="fr-FR" sz="2000" spc="-1" strike="noStrike">
                <a:solidFill>
                  <a:srgbClr val="292934"/>
                </a:solidFill>
                <a:latin typeface="Arial"/>
                <a:ea typeface="DejaVu Sans"/>
              </a:rPr>
              <a:t>émissions</a:t>
            </a:r>
            <a:r>
              <a:rPr b="0" lang="fr-FR" sz="2000" spc="-5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CO2</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et</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la</a:t>
            </a:r>
            <a:r>
              <a:rPr b="0" lang="fr-FR" sz="2000" spc="-15" strike="noStrike">
                <a:solidFill>
                  <a:srgbClr val="292934"/>
                </a:solidFill>
                <a:latin typeface="Arial"/>
                <a:ea typeface="DejaVu Sans"/>
              </a:rPr>
              <a:t> </a:t>
            </a:r>
            <a:r>
              <a:rPr b="0" lang="fr-FR" sz="2000" spc="-1" strike="noStrike">
                <a:solidFill>
                  <a:srgbClr val="292934"/>
                </a:solidFill>
                <a:latin typeface="Arial"/>
                <a:ea typeface="DejaVu Sans"/>
              </a:rPr>
              <a:t>consommation</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totale</a:t>
            </a:r>
            <a:r>
              <a:rPr b="0" lang="fr-FR" sz="2000" spc="-26" strike="noStrike">
                <a:solidFill>
                  <a:srgbClr val="292934"/>
                </a:solidFill>
                <a:latin typeface="Arial"/>
                <a:ea typeface="DejaVu Sans"/>
              </a:rPr>
              <a:t> </a:t>
            </a:r>
            <a:r>
              <a:rPr b="0" lang="fr-FR" sz="2000" spc="-12" strike="noStrike">
                <a:solidFill>
                  <a:srgbClr val="292934"/>
                </a:solidFill>
                <a:latin typeface="Arial"/>
                <a:ea typeface="DejaVu Sans"/>
              </a:rPr>
              <a:t>d’énergie </a:t>
            </a:r>
            <a:r>
              <a:rPr b="0" lang="fr-FR" sz="2000" spc="-1" strike="noStrike" u="sng">
                <a:solidFill>
                  <a:srgbClr val="292934"/>
                </a:solidFill>
                <a:uFill>
                  <a:solidFill>
                    <a:srgbClr val="292934"/>
                  </a:solidFill>
                </a:uFill>
                <a:latin typeface="Arial"/>
                <a:ea typeface="DejaVu Sans"/>
              </a:rPr>
              <a:t>sans</a:t>
            </a:r>
            <a:r>
              <a:rPr b="0" lang="fr-FR" sz="2000" spc="-35" strike="noStrike" u="sng">
                <a:solidFill>
                  <a:srgbClr val="292934"/>
                </a:solidFill>
                <a:uFill>
                  <a:solidFill>
                    <a:srgbClr val="292934"/>
                  </a:solidFill>
                </a:uFill>
                <a:latin typeface="Arial"/>
                <a:ea typeface="DejaVu Sans"/>
              </a:rPr>
              <a:t> </a:t>
            </a:r>
            <a:r>
              <a:rPr b="0" lang="fr-FR" sz="2000" spc="-1" strike="noStrike" u="sng">
                <a:solidFill>
                  <a:srgbClr val="292934"/>
                </a:solidFill>
                <a:uFill>
                  <a:solidFill>
                    <a:srgbClr val="292934"/>
                  </a:solidFill>
                </a:uFill>
                <a:latin typeface="Arial"/>
                <a:ea typeface="DejaVu Sans"/>
              </a:rPr>
              <a:t>les</a:t>
            </a:r>
            <a:r>
              <a:rPr b="0" lang="fr-FR" sz="2000" spc="-26" strike="noStrike" u="sng">
                <a:solidFill>
                  <a:srgbClr val="292934"/>
                </a:solidFill>
                <a:uFill>
                  <a:solidFill>
                    <a:srgbClr val="292934"/>
                  </a:solidFill>
                </a:uFill>
                <a:latin typeface="Arial"/>
                <a:ea typeface="DejaVu Sans"/>
              </a:rPr>
              <a:t> </a:t>
            </a:r>
            <a:r>
              <a:rPr b="0" lang="fr-FR" sz="2000" spc="-1" strike="noStrike" u="sng">
                <a:solidFill>
                  <a:srgbClr val="292934"/>
                </a:solidFill>
                <a:uFill>
                  <a:solidFill>
                    <a:srgbClr val="292934"/>
                  </a:solidFill>
                </a:uFill>
                <a:latin typeface="Arial"/>
                <a:ea typeface="DejaVu Sans"/>
              </a:rPr>
              <a:t>relevés</a:t>
            </a:r>
            <a:r>
              <a:rPr b="0" lang="fr-FR" sz="2000" spc="-26" strike="noStrike" u="sng">
                <a:solidFill>
                  <a:srgbClr val="292934"/>
                </a:solidFill>
                <a:uFill>
                  <a:solidFill>
                    <a:srgbClr val="292934"/>
                  </a:solidFill>
                </a:uFill>
                <a:latin typeface="Arial"/>
                <a:ea typeface="DejaVu Sans"/>
              </a:rPr>
              <a:t> </a:t>
            </a:r>
            <a:r>
              <a:rPr b="0" lang="fr-FR" sz="2000" spc="-12" strike="noStrike" u="sng">
                <a:solidFill>
                  <a:srgbClr val="292934"/>
                </a:solidFill>
                <a:uFill>
                  <a:solidFill>
                    <a:srgbClr val="292934"/>
                  </a:solidFill>
                </a:uFill>
                <a:latin typeface="Arial"/>
                <a:ea typeface="DejaVu Sans"/>
              </a:rPr>
              <a:t>annuels</a:t>
            </a:r>
            <a:endParaRPr b="0" lang="fr-FR" sz="2000" spc="-1" strike="noStrike">
              <a:solidFill>
                <a:srgbClr val="000000"/>
              </a:solidFill>
              <a:latin typeface="Arial"/>
            </a:endParaRPr>
          </a:p>
          <a:p>
            <a:pPr lvl="1" marL="469800" indent="-184320">
              <a:lnSpc>
                <a:spcPct val="100000"/>
              </a:lnSpc>
              <a:spcBef>
                <a:spcPts val="210"/>
              </a:spcBef>
              <a:buClr>
                <a:srgbClr val="92a199"/>
              </a:buClr>
              <a:buSzPct val="85000"/>
              <a:buFont typeface="Symbol"/>
              <a:buChar char=""/>
              <a:tabLst>
                <a:tab algn="l" pos="470520"/>
              </a:tabLst>
            </a:pPr>
            <a:r>
              <a:rPr b="0" lang="fr-FR" sz="2000" spc="-1" strike="noStrike">
                <a:solidFill>
                  <a:srgbClr val="292934"/>
                </a:solidFill>
                <a:latin typeface="Arial"/>
                <a:ea typeface="DejaVu Sans"/>
              </a:rPr>
              <a:t>Evaluer</a:t>
            </a:r>
            <a:r>
              <a:rPr b="0" lang="fr-FR" sz="2000" spc="-66" strike="noStrike">
                <a:solidFill>
                  <a:srgbClr val="292934"/>
                </a:solidFill>
                <a:latin typeface="Arial"/>
                <a:ea typeface="DejaVu Sans"/>
              </a:rPr>
              <a:t> </a:t>
            </a:r>
            <a:r>
              <a:rPr b="0" lang="fr-FR" sz="2000" spc="-1" strike="noStrike">
                <a:solidFill>
                  <a:srgbClr val="292934"/>
                </a:solidFill>
                <a:latin typeface="Arial"/>
                <a:ea typeface="DejaVu Sans"/>
              </a:rPr>
              <a:t>l’intérêt</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60" strike="noStrike">
                <a:solidFill>
                  <a:srgbClr val="292934"/>
                </a:solidFill>
                <a:latin typeface="Arial"/>
                <a:ea typeface="DejaVu Sans"/>
              </a:rPr>
              <a:t> </a:t>
            </a:r>
            <a:r>
              <a:rPr b="0" lang="fr-FR" sz="2000" spc="-1" strike="noStrike">
                <a:solidFill>
                  <a:srgbClr val="292934"/>
                </a:solidFill>
                <a:latin typeface="Arial"/>
                <a:ea typeface="DejaVu Sans"/>
              </a:rPr>
              <a:t>l’ENERGY</a:t>
            </a:r>
            <a:r>
              <a:rPr b="0" lang="fr-FR" sz="2000" spc="-75" strike="noStrike">
                <a:solidFill>
                  <a:srgbClr val="292934"/>
                </a:solidFill>
                <a:latin typeface="Arial"/>
                <a:ea typeface="DejaVu Sans"/>
              </a:rPr>
              <a:t> </a:t>
            </a:r>
            <a:r>
              <a:rPr b="0" lang="fr-FR" sz="2000" spc="-12" strike="noStrike">
                <a:solidFill>
                  <a:srgbClr val="292934"/>
                </a:solidFill>
                <a:latin typeface="Arial"/>
                <a:ea typeface="DejaVu Sans"/>
              </a:rPr>
              <a:t>STAR</a:t>
            </a:r>
            <a:r>
              <a:rPr b="0" lang="fr-FR" sz="2000" spc="-46" strike="noStrike">
                <a:solidFill>
                  <a:srgbClr val="292934"/>
                </a:solidFill>
                <a:latin typeface="Arial"/>
                <a:ea typeface="DejaVu Sans"/>
              </a:rPr>
              <a:t> </a:t>
            </a:r>
            <a:r>
              <a:rPr b="0" lang="fr-FR" sz="2000" spc="-12" strike="noStrike">
                <a:solidFill>
                  <a:srgbClr val="292934"/>
                </a:solidFill>
                <a:latin typeface="Arial"/>
                <a:ea typeface="DejaVu Sans"/>
              </a:rPr>
              <a:t>Score</a:t>
            </a:r>
            <a:endParaRPr b="0" lang="fr-FR" sz="2000" spc="-1" strike="noStrike">
              <a:solidFill>
                <a:srgbClr val="000000"/>
              </a:solidFill>
              <a:latin typeface="Arial"/>
            </a:endParaRPr>
          </a:p>
          <a:p>
            <a:pPr lvl="1" marL="469800" indent="-184320">
              <a:lnSpc>
                <a:spcPct val="100000"/>
              </a:lnSpc>
              <a:spcBef>
                <a:spcPts val="241"/>
              </a:spcBef>
              <a:buClr>
                <a:srgbClr val="92a199"/>
              </a:buClr>
              <a:buSzPct val="85000"/>
              <a:buFont typeface="Symbol"/>
              <a:buChar char=""/>
              <a:tabLst>
                <a:tab algn="l" pos="470520"/>
              </a:tabLst>
            </a:pPr>
            <a:r>
              <a:rPr b="0" lang="fr-FR" sz="2000" spc="-1" strike="noStrike">
                <a:solidFill>
                  <a:srgbClr val="292934"/>
                </a:solidFill>
                <a:latin typeface="Arial"/>
                <a:ea typeface="DejaVu Sans"/>
              </a:rPr>
              <a:t>Mettre</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en</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place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un</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modèle</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prédiction</a:t>
            </a:r>
            <a:r>
              <a:rPr b="0" lang="fr-FR" sz="2000" spc="-41" strike="noStrike">
                <a:solidFill>
                  <a:srgbClr val="292934"/>
                </a:solidFill>
                <a:latin typeface="Arial"/>
                <a:ea typeface="DejaVu Sans"/>
              </a:rPr>
              <a:t> </a:t>
            </a:r>
            <a:r>
              <a:rPr b="0" lang="fr-FR" sz="2000" spc="-12" strike="noStrike">
                <a:solidFill>
                  <a:srgbClr val="292934"/>
                </a:solidFill>
                <a:latin typeface="Arial"/>
                <a:ea typeface="DejaVu Sans"/>
              </a:rPr>
              <a:t>réutilisable</a:t>
            </a:r>
            <a:endParaRPr b="0" lang="fr-FR" sz="2000" spc="-1" strike="noStrike">
              <a:solidFill>
                <a:srgbClr val="000000"/>
              </a:solidFill>
              <a:latin typeface="Arial"/>
            </a:endParaRPr>
          </a:p>
        </p:txBody>
      </p:sp>
      <p:pic>
        <p:nvPicPr>
          <p:cNvPr id="190" name="object 4" descr=""/>
          <p:cNvPicPr/>
          <p:nvPr/>
        </p:nvPicPr>
        <p:blipFill>
          <a:blip r:embed="rId1"/>
          <a:stretch/>
        </p:blipFill>
        <p:spPr>
          <a:xfrm>
            <a:off x="7255800" y="624960"/>
            <a:ext cx="1581480" cy="458280"/>
          </a:xfrm>
          <a:prstGeom prst="rect">
            <a:avLst/>
          </a:prstGeom>
          <a:ln w="0">
            <a:noFill/>
          </a:ln>
        </p:spPr>
      </p:pic>
      <p:sp>
        <p:nvSpPr>
          <p:cNvPr id="191" name="object 5"/>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4</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36040" y="525960"/>
            <a:ext cx="7739640" cy="96516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00" strike="noStrike">
                <a:solidFill>
                  <a:srgbClr val="d2523b"/>
                </a:solidFill>
                <a:latin typeface="Arial"/>
              </a:rPr>
              <a:t>Interprétation</a:t>
            </a:r>
            <a:r>
              <a:rPr b="0" lang="fr-FR" sz="3600" spc="-205" strike="noStrike">
                <a:solidFill>
                  <a:srgbClr val="d2523b"/>
                </a:solidFill>
                <a:latin typeface="Arial"/>
              </a:rPr>
              <a:t> </a:t>
            </a:r>
            <a:r>
              <a:rPr b="0" lang="fr-FR" sz="3600" spc="-52" strike="noStrike">
                <a:solidFill>
                  <a:srgbClr val="d2523b"/>
                </a:solidFill>
                <a:latin typeface="Arial"/>
              </a:rPr>
              <a:t>de</a:t>
            </a:r>
            <a:r>
              <a:rPr b="0" lang="fr-FR" sz="3600" spc="-171" strike="noStrike">
                <a:solidFill>
                  <a:srgbClr val="d2523b"/>
                </a:solidFill>
                <a:latin typeface="Arial"/>
              </a:rPr>
              <a:t> </a:t>
            </a:r>
            <a:r>
              <a:rPr b="0" lang="fr-FR" sz="3600" spc="-55" strike="noStrike">
                <a:solidFill>
                  <a:srgbClr val="d2523b"/>
                </a:solidFill>
                <a:latin typeface="Arial"/>
              </a:rPr>
              <a:t>la</a:t>
            </a:r>
            <a:r>
              <a:rPr b="0" lang="fr-FR" sz="3600" spc="-177" strike="noStrike">
                <a:solidFill>
                  <a:srgbClr val="d2523b"/>
                </a:solidFill>
                <a:latin typeface="Arial"/>
              </a:rPr>
              <a:t> </a:t>
            </a:r>
            <a:r>
              <a:rPr b="0" lang="fr-FR" sz="3600" spc="-92" strike="noStrike">
                <a:solidFill>
                  <a:srgbClr val="d2523b"/>
                </a:solidFill>
                <a:latin typeface="Arial"/>
              </a:rPr>
              <a:t>problématique</a:t>
            </a:r>
            <a:endParaRPr b="0" lang="fr-FR" sz="3600" spc="-1" strike="noStrike">
              <a:solidFill>
                <a:srgbClr val="000000"/>
              </a:solidFill>
              <a:latin typeface="Arial"/>
            </a:endParaRPr>
          </a:p>
        </p:txBody>
      </p:sp>
      <p:sp>
        <p:nvSpPr>
          <p:cNvPr id="193" name="object 3"/>
          <p:cNvSpPr/>
          <p:nvPr/>
        </p:nvSpPr>
        <p:spPr>
          <a:xfrm>
            <a:off x="536040" y="1285920"/>
            <a:ext cx="8053560" cy="4007160"/>
          </a:xfrm>
          <a:prstGeom prst="rect">
            <a:avLst/>
          </a:prstGeom>
          <a:noFill/>
          <a:ln w="0">
            <a:noFill/>
          </a:ln>
        </p:spPr>
        <p:style>
          <a:lnRef idx="0"/>
          <a:fillRef idx="0"/>
          <a:effectRef idx="0"/>
          <a:fontRef idx="minor"/>
        </p:style>
        <p:txBody>
          <a:bodyPr lIns="0" rIns="0" tIns="85680" bIns="0" anchor="t">
            <a:spAutoFit/>
          </a:bodyPr>
          <a:p>
            <a:pPr marL="195480" indent="-182880">
              <a:lnSpc>
                <a:spcPct val="100000"/>
              </a:lnSpc>
              <a:spcBef>
                <a:spcPts val="675"/>
              </a:spcBef>
              <a:buClr>
                <a:srgbClr val="92a199"/>
              </a:buClr>
              <a:buSzPct val="85000"/>
              <a:buFont typeface="Symbol"/>
              <a:buChar char=""/>
              <a:tabLst>
                <a:tab algn="l" pos="195480"/>
              </a:tabLst>
            </a:pPr>
            <a:r>
              <a:rPr b="0" lang="fr-FR" sz="2400" spc="-12" strike="noStrike">
                <a:solidFill>
                  <a:srgbClr val="292934"/>
                </a:solidFill>
                <a:latin typeface="Arial"/>
                <a:ea typeface="DejaVu Sans"/>
              </a:rPr>
              <a:t>Prévision</a:t>
            </a:r>
            <a:endParaRPr b="0" lang="fr-FR" sz="2400" spc="-1" strike="noStrike">
              <a:solidFill>
                <a:srgbClr val="000000"/>
              </a:solidFill>
              <a:latin typeface="Arial"/>
            </a:endParaRPr>
          </a:p>
          <a:p>
            <a:pPr lvl="1" marL="469800" indent="-183600">
              <a:lnSpc>
                <a:spcPct val="100000"/>
              </a:lnSpc>
              <a:spcBef>
                <a:spcPts val="485"/>
              </a:spcBef>
              <a:buClr>
                <a:srgbClr val="92a199"/>
              </a:buClr>
              <a:buSzPct val="85000"/>
              <a:buFont typeface="Symbol"/>
              <a:buChar char=""/>
              <a:tabLst>
                <a:tab algn="l" pos="470520"/>
              </a:tabLst>
            </a:pPr>
            <a:r>
              <a:rPr b="0" lang="fr-FR" sz="2000" spc="-1" strike="noStrike">
                <a:solidFill>
                  <a:srgbClr val="292934"/>
                </a:solidFill>
                <a:latin typeface="Arial"/>
                <a:ea typeface="DejaVu Sans"/>
              </a:rPr>
              <a:t>Features:</a:t>
            </a:r>
            <a:r>
              <a:rPr b="0" lang="fr-FR" sz="2000" spc="-72" strike="noStrike">
                <a:solidFill>
                  <a:srgbClr val="292934"/>
                </a:solidFill>
                <a:latin typeface="Arial"/>
                <a:ea typeface="DejaVu Sans"/>
              </a:rPr>
              <a:t> </a:t>
            </a:r>
            <a:r>
              <a:rPr b="0" lang="fr-FR" sz="2000" spc="-1" strike="noStrike">
                <a:solidFill>
                  <a:srgbClr val="292934"/>
                </a:solidFill>
                <a:latin typeface="Arial"/>
                <a:ea typeface="DejaVu Sans"/>
              </a:rPr>
              <a:t>caractéristiques</a:t>
            </a:r>
            <a:r>
              <a:rPr b="0" lang="fr-FR" sz="2000" spc="-72" strike="noStrike">
                <a:solidFill>
                  <a:srgbClr val="292934"/>
                </a:solidFill>
                <a:latin typeface="Arial"/>
                <a:ea typeface="DejaVu Sans"/>
              </a:rPr>
              <a:t> </a:t>
            </a:r>
            <a:r>
              <a:rPr b="0" lang="fr-FR" sz="2000" spc="-1" strike="noStrike">
                <a:solidFill>
                  <a:srgbClr val="292934"/>
                </a:solidFill>
                <a:latin typeface="Arial"/>
                <a:ea typeface="DejaVu Sans"/>
              </a:rPr>
              <a:t>intrinsèques</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des</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bâtiments</a:t>
            </a:r>
            <a:r>
              <a:rPr b="0" lang="fr-FR" sz="2000" spc="-46" strike="noStrike">
                <a:solidFill>
                  <a:srgbClr val="292934"/>
                </a:solidFill>
                <a:latin typeface="Arial"/>
                <a:ea typeface="DejaVu Sans"/>
              </a:rPr>
              <a:t> </a:t>
            </a:r>
            <a:r>
              <a:rPr b="0" lang="fr-FR" sz="2000" spc="-12" strike="noStrike">
                <a:solidFill>
                  <a:srgbClr val="292934"/>
                </a:solidFill>
                <a:latin typeface="Arial"/>
                <a:ea typeface="DejaVu Sans"/>
              </a:rPr>
              <a:t>(hors consommations)</a:t>
            </a:r>
            <a:endParaRPr b="0" lang="fr-FR" sz="2000" spc="-1" strike="noStrike">
              <a:solidFill>
                <a:srgbClr val="000000"/>
              </a:solidFill>
              <a:latin typeface="Arial"/>
            </a:endParaRPr>
          </a:p>
          <a:p>
            <a:pPr lvl="1" marL="469800" indent="-184320">
              <a:lnSpc>
                <a:spcPct val="100000"/>
              </a:lnSpc>
              <a:spcBef>
                <a:spcPts val="479"/>
              </a:spcBef>
              <a:buClr>
                <a:srgbClr val="92a199"/>
              </a:buClr>
              <a:buSzPct val="85000"/>
              <a:buFont typeface="Symbol"/>
              <a:buChar char=""/>
              <a:tabLst>
                <a:tab algn="l" pos="470520"/>
              </a:tabLst>
            </a:pPr>
            <a:r>
              <a:rPr b="0" lang="fr-FR" sz="2000" spc="-1" strike="noStrike">
                <a:solidFill>
                  <a:srgbClr val="292934"/>
                </a:solidFill>
                <a:latin typeface="Arial"/>
                <a:ea typeface="DejaVu Sans"/>
              </a:rPr>
              <a:t>Données</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à</a:t>
            </a:r>
            <a:r>
              <a:rPr b="0" lang="fr-FR" sz="2000" spc="-26" strike="noStrike">
                <a:solidFill>
                  <a:srgbClr val="292934"/>
                </a:solidFill>
                <a:latin typeface="Arial"/>
                <a:ea typeface="DejaVu Sans"/>
              </a:rPr>
              <a:t> </a:t>
            </a:r>
            <a:r>
              <a:rPr b="0" lang="fr-FR" sz="2000" spc="-12" strike="noStrike">
                <a:solidFill>
                  <a:srgbClr val="292934"/>
                </a:solidFill>
                <a:latin typeface="Arial"/>
                <a:ea typeface="DejaVu Sans"/>
              </a:rPr>
              <a:t>prédire</a:t>
            </a:r>
            <a:endParaRPr b="0" lang="fr-FR" sz="2000" spc="-1" strike="noStrike">
              <a:solidFill>
                <a:srgbClr val="000000"/>
              </a:solidFill>
              <a:latin typeface="Arial"/>
            </a:endParaRPr>
          </a:p>
          <a:p>
            <a:pPr lvl="2" marL="744120" indent="-183600">
              <a:lnSpc>
                <a:spcPct val="100000"/>
              </a:lnSpc>
              <a:spcBef>
                <a:spcPts val="439"/>
              </a:spcBef>
              <a:buClr>
                <a:srgbClr val="92a199"/>
              </a:buClr>
              <a:buSzPct val="89000"/>
              <a:buFont typeface="Symbol"/>
              <a:buChar char=""/>
              <a:tabLst>
                <a:tab algn="l" pos="744840"/>
              </a:tabLst>
            </a:pPr>
            <a:r>
              <a:rPr b="0" lang="fr-FR" sz="1800" spc="-1" strike="noStrike">
                <a:solidFill>
                  <a:srgbClr val="292934"/>
                </a:solidFill>
                <a:latin typeface="Arial"/>
                <a:ea typeface="DejaVu Sans"/>
              </a:rPr>
              <a:t>Consommation</a:t>
            </a:r>
            <a:r>
              <a:rPr b="0" lang="fr-FR" sz="1800" spc="-12" strike="noStrike">
                <a:solidFill>
                  <a:srgbClr val="292934"/>
                </a:solidFill>
                <a:latin typeface="Arial"/>
                <a:ea typeface="DejaVu Sans"/>
              </a:rPr>
              <a:t> </a:t>
            </a:r>
            <a:r>
              <a:rPr b="0" lang="fr-FR" sz="1800" spc="-1" strike="noStrike">
                <a:solidFill>
                  <a:srgbClr val="292934"/>
                </a:solidFill>
                <a:latin typeface="Arial"/>
                <a:ea typeface="DejaVu Sans"/>
              </a:rPr>
              <a:t>totale</a:t>
            </a:r>
            <a:r>
              <a:rPr b="0" lang="fr-FR" sz="1800" spc="-32" strike="noStrike">
                <a:solidFill>
                  <a:srgbClr val="292934"/>
                </a:solidFill>
                <a:latin typeface="Arial"/>
                <a:ea typeface="DejaVu Sans"/>
              </a:rPr>
              <a:t> </a:t>
            </a:r>
            <a:r>
              <a:rPr b="0" lang="fr-FR" sz="1800" spc="-1" strike="noStrike">
                <a:solidFill>
                  <a:srgbClr val="292934"/>
                </a:solidFill>
                <a:latin typeface="Arial"/>
                <a:ea typeface="DejaVu Sans"/>
              </a:rPr>
              <a:t>des</a:t>
            </a:r>
            <a:r>
              <a:rPr b="0" lang="fr-FR" sz="1800" spc="-15" strike="noStrike">
                <a:solidFill>
                  <a:srgbClr val="292934"/>
                </a:solidFill>
                <a:latin typeface="Arial"/>
                <a:ea typeface="DejaVu Sans"/>
              </a:rPr>
              <a:t> </a:t>
            </a:r>
            <a:r>
              <a:rPr b="0" lang="fr-FR" sz="1800" spc="-1" strike="noStrike">
                <a:solidFill>
                  <a:srgbClr val="292934"/>
                </a:solidFill>
                <a:latin typeface="Arial"/>
                <a:ea typeface="DejaVu Sans"/>
              </a:rPr>
              <a:t>bâtiments</a:t>
            </a:r>
            <a:r>
              <a:rPr b="0" lang="fr-FR" sz="1800" spc="-26" strike="noStrike">
                <a:solidFill>
                  <a:srgbClr val="292934"/>
                </a:solidFill>
                <a:latin typeface="Arial"/>
                <a:ea typeface="DejaVu Sans"/>
              </a:rPr>
              <a:t> </a:t>
            </a:r>
            <a:r>
              <a:rPr b="0" i="1" lang="fr-FR" sz="1800" spc="-12" strike="noStrike">
                <a:solidFill>
                  <a:srgbClr val="00afef"/>
                </a:solidFill>
                <a:latin typeface="Arial"/>
                <a:ea typeface="DejaVu Sans"/>
              </a:rPr>
              <a:t>SiteEnergyUse(kBtu)</a:t>
            </a:r>
            <a:endParaRPr b="0" lang="fr-FR" sz="1800" spc="-1" strike="noStrike">
              <a:solidFill>
                <a:srgbClr val="000000"/>
              </a:solidFill>
              <a:latin typeface="Arial"/>
            </a:endParaRPr>
          </a:p>
          <a:p>
            <a:pPr lvl="2" marL="744120" indent="-183600">
              <a:lnSpc>
                <a:spcPct val="100000"/>
              </a:lnSpc>
              <a:spcBef>
                <a:spcPts val="434"/>
              </a:spcBef>
              <a:buClr>
                <a:srgbClr val="92a199"/>
              </a:buClr>
              <a:buSzPct val="89000"/>
              <a:buFont typeface="Symbol"/>
              <a:buChar char=""/>
              <a:tabLst>
                <a:tab algn="l" pos="744840"/>
              </a:tabLst>
            </a:pPr>
            <a:r>
              <a:rPr b="0" lang="fr-FR" sz="1800" spc="-1" strike="noStrike">
                <a:solidFill>
                  <a:srgbClr val="292934"/>
                </a:solidFill>
                <a:latin typeface="Arial"/>
                <a:ea typeface="DejaVu Sans"/>
              </a:rPr>
              <a:t>Emissions</a:t>
            </a:r>
            <a:r>
              <a:rPr b="0" lang="fr-FR" sz="1800" spc="-26" strike="noStrike">
                <a:solidFill>
                  <a:srgbClr val="292934"/>
                </a:solidFill>
                <a:latin typeface="Arial"/>
                <a:ea typeface="DejaVu Sans"/>
              </a:rPr>
              <a:t> </a:t>
            </a:r>
            <a:r>
              <a:rPr b="0" lang="fr-FR" sz="1800" spc="-1" strike="noStrike">
                <a:solidFill>
                  <a:srgbClr val="292934"/>
                </a:solidFill>
                <a:latin typeface="Arial"/>
                <a:ea typeface="DejaVu Sans"/>
              </a:rPr>
              <a:t>totales</a:t>
            </a:r>
            <a:r>
              <a:rPr b="0" lang="fr-FR" sz="1800" spc="-21" strike="noStrike">
                <a:solidFill>
                  <a:srgbClr val="292934"/>
                </a:solidFill>
                <a:latin typeface="Arial"/>
                <a:ea typeface="DejaVu Sans"/>
              </a:rPr>
              <a:t> </a:t>
            </a:r>
            <a:r>
              <a:rPr b="0" lang="fr-FR" sz="1800" spc="-1" strike="noStrike">
                <a:solidFill>
                  <a:srgbClr val="292934"/>
                </a:solidFill>
                <a:latin typeface="Arial"/>
                <a:ea typeface="DejaVu Sans"/>
              </a:rPr>
              <a:t>des</a:t>
            </a:r>
            <a:r>
              <a:rPr b="0" lang="fr-FR" sz="1800" spc="-15" strike="noStrike">
                <a:solidFill>
                  <a:srgbClr val="292934"/>
                </a:solidFill>
                <a:latin typeface="Arial"/>
                <a:ea typeface="DejaVu Sans"/>
              </a:rPr>
              <a:t> </a:t>
            </a:r>
            <a:r>
              <a:rPr b="0" lang="fr-FR" sz="1800" spc="-1" strike="noStrike">
                <a:solidFill>
                  <a:srgbClr val="292934"/>
                </a:solidFill>
                <a:latin typeface="Arial"/>
                <a:ea typeface="DejaVu Sans"/>
              </a:rPr>
              <a:t>bâtiments</a:t>
            </a:r>
            <a:r>
              <a:rPr b="0" lang="fr-FR" sz="1800" spc="-12" strike="noStrike">
                <a:solidFill>
                  <a:srgbClr val="292934"/>
                </a:solidFill>
                <a:latin typeface="Arial"/>
                <a:ea typeface="DejaVu Sans"/>
              </a:rPr>
              <a:t> </a:t>
            </a:r>
            <a:r>
              <a:rPr b="0" i="1" lang="fr-FR" sz="1800" spc="-12" strike="noStrike">
                <a:solidFill>
                  <a:srgbClr val="00afef"/>
                </a:solidFill>
                <a:latin typeface="Arial"/>
                <a:ea typeface="DejaVu Sans"/>
              </a:rPr>
              <a:t>TotalGHGEmissions</a:t>
            </a:r>
            <a:endParaRPr b="0" lang="fr-FR" sz="1800" spc="-1" strike="noStrike">
              <a:solidFill>
                <a:srgbClr val="000000"/>
              </a:solidFill>
              <a:latin typeface="Arial"/>
            </a:endParaRPr>
          </a:p>
          <a:p>
            <a:pPr marL="927000">
              <a:lnSpc>
                <a:spcPct val="100000"/>
              </a:lnSpc>
              <a:spcBef>
                <a:spcPts val="471"/>
              </a:spcBef>
              <a:tabLst>
                <a:tab algn="l" pos="744840"/>
              </a:tabLst>
            </a:pPr>
            <a:r>
              <a:rPr b="0" i="1" lang="fr-FR" sz="2000" spc="-1" strike="noStrike">
                <a:solidFill>
                  <a:srgbClr val="00afef"/>
                </a:solidFill>
                <a:latin typeface="Arial"/>
                <a:ea typeface="DejaVu Sans"/>
              </a:rPr>
              <a:t>=&gt;</a:t>
            </a:r>
            <a:r>
              <a:rPr b="0" i="1" lang="fr-FR" sz="2000" spc="-26" strike="noStrike">
                <a:solidFill>
                  <a:srgbClr val="00afef"/>
                </a:solidFill>
                <a:latin typeface="Arial"/>
                <a:ea typeface="DejaVu Sans"/>
              </a:rPr>
              <a:t> </a:t>
            </a:r>
            <a:r>
              <a:rPr b="0" i="1" lang="fr-FR" sz="2000" spc="-1" strike="noStrike">
                <a:solidFill>
                  <a:srgbClr val="00afef"/>
                </a:solidFill>
                <a:latin typeface="Arial"/>
                <a:ea typeface="DejaVu Sans"/>
              </a:rPr>
              <a:t>2</a:t>
            </a:r>
            <a:r>
              <a:rPr b="0" i="1" lang="fr-FR" sz="2000" spc="-21" strike="noStrike">
                <a:solidFill>
                  <a:srgbClr val="00afef"/>
                </a:solidFill>
                <a:latin typeface="Arial"/>
                <a:ea typeface="DejaVu Sans"/>
              </a:rPr>
              <a:t> </a:t>
            </a:r>
            <a:r>
              <a:rPr b="0" i="1" lang="fr-FR" sz="2000" spc="-1" strike="noStrike">
                <a:solidFill>
                  <a:srgbClr val="00afef"/>
                </a:solidFill>
                <a:latin typeface="Arial"/>
                <a:ea typeface="DejaVu Sans"/>
              </a:rPr>
              <a:t>modèles</a:t>
            </a:r>
            <a:r>
              <a:rPr b="0" i="1" lang="fr-FR" sz="2000" spc="-21" strike="noStrike">
                <a:solidFill>
                  <a:srgbClr val="00afef"/>
                </a:solidFill>
                <a:latin typeface="Arial"/>
                <a:ea typeface="DejaVu Sans"/>
              </a:rPr>
              <a:t> </a:t>
            </a:r>
            <a:r>
              <a:rPr b="0" i="1" lang="fr-FR" sz="2000" spc="-12" strike="noStrike">
                <a:solidFill>
                  <a:srgbClr val="00afef"/>
                </a:solidFill>
                <a:latin typeface="Arial"/>
                <a:ea typeface="DejaVu Sans"/>
              </a:rPr>
              <a:t>différents</a:t>
            </a:r>
            <a:endParaRPr b="0" lang="fr-FR" sz="2000" spc="-1" strike="noStrike">
              <a:solidFill>
                <a:srgbClr val="000000"/>
              </a:solidFill>
              <a:latin typeface="Arial"/>
            </a:endParaRPr>
          </a:p>
          <a:p>
            <a:pPr marL="927000">
              <a:lnSpc>
                <a:spcPct val="100000"/>
              </a:lnSpc>
              <a:spcBef>
                <a:spcPts val="6"/>
              </a:spcBef>
              <a:tabLst>
                <a:tab algn="l" pos="744840"/>
              </a:tabLst>
            </a:pPr>
            <a:endParaRPr b="0" lang="fr-FR" sz="3000" spc="-1" strike="noStrike">
              <a:solidFill>
                <a:srgbClr val="000000"/>
              </a:solidFill>
              <a:latin typeface="Arial"/>
            </a:endParaRPr>
          </a:p>
          <a:p>
            <a:pPr marL="195480" indent="-182880">
              <a:lnSpc>
                <a:spcPct val="100000"/>
              </a:lnSpc>
              <a:buClr>
                <a:srgbClr val="92a199"/>
              </a:buClr>
              <a:buSzPct val="85000"/>
              <a:buFont typeface="Symbol"/>
              <a:buChar char=""/>
              <a:tabLst>
                <a:tab algn="l" pos="195480"/>
              </a:tabLst>
            </a:pPr>
            <a:r>
              <a:rPr b="0" lang="fr-FR" sz="2400" spc="-1" strike="noStrike">
                <a:solidFill>
                  <a:srgbClr val="292934"/>
                </a:solidFill>
                <a:latin typeface="Arial"/>
                <a:ea typeface="DejaVu Sans"/>
              </a:rPr>
              <a:t>ENERGY</a:t>
            </a:r>
            <a:r>
              <a:rPr b="0" lang="fr-FR" sz="2400" spc="-126" strike="noStrike">
                <a:solidFill>
                  <a:srgbClr val="292934"/>
                </a:solidFill>
                <a:latin typeface="Arial"/>
                <a:ea typeface="DejaVu Sans"/>
              </a:rPr>
              <a:t> </a:t>
            </a:r>
            <a:r>
              <a:rPr b="0" lang="fr-FR" sz="2400" spc="-21" strike="noStrike">
                <a:solidFill>
                  <a:srgbClr val="292934"/>
                </a:solidFill>
                <a:latin typeface="Arial"/>
                <a:ea typeface="DejaVu Sans"/>
              </a:rPr>
              <a:t>STAR</a:t>
            </a:r>
            <a:r>
              <a:rPr b="0" lang="fr-FR" sz="2400" spc="-75" strike="noStrike">
                <a:solidFill>
                  <a:srgbClr val="292934"/>
                </a:solidFill>
                <a:latin typeface="Arial"/>
                <a:ea typeface="DejaVu Sans"/>
              </a:rPr>
              <a:t> </a:t>
            </a:r>
            <a:r>
              <a:rPr b="0" lang="fr-FR" sz="2400" spc="-1" strike="noStrike">
                <a:solidFill>
                  <a:srgbClr val="292934"/>
                </a:solidFill>
                <a:latin typeface="Arial"/>
                <a:ea typeface="DejaVu Sans"/>
              </a:rPr>
              <a:t>Score</a:t>
            </a:r>
            <a:r>
              <a:rPr b="0" lang="fr-FR" sz="2400" spc="-80" strike="noStrike">
                <a:solidFill>
                  <a:srgbClr val="292934"/>
                </a:solidFill>
                <a:latin typeface="Arial"/>
                <a:ea typeface="DejaVu Sans"/>
              </a:rPr>
              <a:t> </a:t>
            </a:r>
            <a:r>
              <a:rPr b="0" lang="fr-FR" sz="2400" spc="-52" strike="noStrike">
                <a:solidFill>
                  <a:srgbClr val="292934"/>
                </a:solidFill>
                <a:latin typeface="Arial"/>
                <a:ea typeface="DejaVu Sans"/>
              </a:rPr>
              <a:t>:</a:t>
            </a:r>
            <a:endParaRPr b="0" lang="fr-FR" sz="2400" spc="-1" strike="noStrike">
              <a:solidFill>
                <a:srgbClr val="000000"/>
              </a:solidFill>
              <a:latin typeface="Arial"/>
            </a:endParaRPr>
          </a:p>
          <a:p>
            <a:pPr lvl="1" marL="469800" indent="-184320">
              <a:lnSpc>
                <a:spcPct val="100000"/>
              </a:lnSpc>
              <a:spcBef>
                <a:spcPts val="485"/>
              </a:spcBef>
              <a:buClr>
                <a:srgbClr val="92a199"/>
              </a:buClr>
              <a:buSzPct val="85000"/>
              <a:buFont typeface="Symbol"/>
              <a:buChar char=""/>
              <a:tabLst>
                <a:tab algn="l" pos="470520"/>
              </a:tabLst>
            </a:pPr>
            <a:r>
              <a:rPr b="0" lang="fr-FR" sz="2000" spc="-1" strike="noStrike">
                <a:solidFill>
                  <a:srgbClr val="292934"/>
                </a:solidFill>
                <a:latin typeface="Arial"/>
                <a:ea typeface="DejaVu Sans"/>
              </a:rPr>
              <a:t>Comparaison</a:t>
            </a:r>
            <a:r>
              <a:rPr b="0" lang="fr-FR" sz="2000" spc="-5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1" strike="noStrike">
                <a:solidFill>
                  <a:srgbClr val="292934"/>
                </a:solidFill>
                <a:latin typeface="Arial"/>
                <a:ea typeface="DejaVu Sans"/>
              </a:rPr>
              <a:t> </a:t>
            </a:r>
            <a:r>
              <a:rPr b="0" lang="fr-FR" sz="2000" spc="-1" strike="noStrike">
                <a:solidFill>
                  <a:srgbClr val="292934"/>
                </a:solidFill>
                <a:latin typeface="Arial"/>
                <a:ea typeface="DejaVu Sans"/>
              </a:rPr>
              <a:t>son</a:t>
            </a:r>
            <a:r>
              <a:rPr b="0" lang="fr-FR" sz="2000" spc="-41" strike="noStrike">
                <a:solidFill>
                  <a:srgbClr val="292934"/>
                </a:solidFill>
                <a:latin typeface="Arial"/>
                <a:ea typeface="DejaVu Sans"/>
              </a:rPr>
              <a:t> </a:t>
            </a:r>
            <a:r>
              <a:rPr b="0" lang="fr-FR" sz="2000" spc="-1" strike="noStrike">
                <a:solidFill>
                  <a:srgbClr val="292934"/>
                </a:solidFill>
                <a:latin typeface="Arial"/>
                <a:ea typeface="DejaVu Sans"/>
              </a:rPr>
              <a:t>intérêt</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en</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essayant</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12" strike="noStrike">
                <a:solidFill>
                  <a:srgbClr val="292934"/>
                </a:solidFill>
                <a:latin typeface="Arial"/>
                <a:ea typeface="DejaVu Sans"/>
              </a:rPr>
              <a:t> </a:t>
            </a:r>
            <a:r>
              <a:rPr b="0" lang="fr-FR" sz="2000" spc="-1" strike="noStrike">
                <a:solidFill>
                  <a:srgbClr val="292934"/>
                </a:solidFill>
                <a:latin typeface="Arial"/>
                <a:ea typeface="DejaVu Sans"/>
              </a:rPr>
              <a:t>modéliser</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avec</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et</a:t>
            </a:r>
            <a:r>
              <a:rPr b="0" lang="fr-FR" sz="2000" spc="-15" strike="noStrike">
                <a:solidFill>
                  <a:srgbClr val="292934"/>
                </a:solidFill>
                <a:latin typeface="Arial"/>
                <a:ea typeface="DejaVu Sans"/>
              </a:rPr>
              <a:t> </a:t>
            </a:r>
            <a:r>
              <a:rPr b="0" lang="fr-FR" sz="2000" spc="-21" strike="noStrike">
                <a:solidFill>
                  <a:srgbClr val="292934"/>
                </a:solidFill>
                <a:latin typeface="Arial"/>
                <a:ea typeface="DejaVu Sans"/>
              </a:rPr>
              <a:t>sans</a:t>
            </a:r>
            <a:endParaRPr b="0" lang="fr-FR" sz="2000" spc="-1" strike="noStrike">
              <a:solidFill>
                <a:srgbClr val="000000"/>
              </a:solidFill>
              <a:latin typeface="Arial"/>
            </a:endParaRPr>
          </a:p>
        </p:txBody>
      </p:sp>
      <p:sp>
        <p:nvSpPr>
          <p:cNvPr id="194" name="object 4"/>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5</a:t>
            </a:r>
            <a:endParaRPr b="0" lang="fr-FR" sz="1400" spc="-1" strike="noStrike">
              <a:solidFill>
                <a:srgbClr val="000000"/>
              </a:solidFill>
              <a:latin typeface="Arial"/>
            </a:endParaRPr>
          </a:p>
        </p:txBody>
      </p:sp>
      <p:pic>
        <p:nvPicPr>
          <p:cNvPr id="195" name="object 5" descr=""/>
          <p:cNvPicPr/>
          <p:nvPr/>
        </p:nvPicPr>
        <p:blipFill>
          <a:blip r:embed="rId1"/>
          <a:stretch/>
        </p:blipFill>
        <p:spPr>
          <a:xfrm>
            <a:off x="7255800" y="624960"/>
            <a:ext cx="1581480" cy="458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object 2"/>
          <p:cNvSpPr/>
          <p:nvPr/>
        </p:nvSpPr>
        <p:spPr>
          <a:xfrm>
            <a:off x="801000" y="2264040"/>
            <a:ext cx="7413480" cy="1474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4800" spc="-1" strike="noStrike">
                <a:solidFill>
                  <a:srgbClr val="f3f1dc"/>
                </a:solidFill>
                <a:latin typeface="Arial"/>
                <a:ea typeface="DejaVu Sans"/>
              </a:rPr>
              <a:t>II</a:t>
            </a:r>
            <a:r>
              <a:rPr b="0" lang="fr-FR" sz="4800" spc="-270" strike="noStrike">
                <a:solidFill>
                  <a:srgbClr val="f3f1dc"/>
                </a:solidFill>
                <a:latin typeface="Arial"/>
                <a:ea typeface="DejaVu Sans"/>
              </a:rPr>
              <a:t> </a:t>
            </a:r>
            <a:r>
              <a:rPr b="0" lang="fr-FR" sz="4800" spc="-1" strike="noStrike">
                <a:solidFill>
                  <a:srgbClr val="f3f1dc"/>
                </a:solidFill>
                <a:latin typeface="Arial"/>
                <a:ea typeface="DejaVu Sans"/>
              </a:rPr>
              <a:t>–</a:t>
            </a:r>
            <a:r>
              <a:rPr b="0" lang="fr-FR" sz="4800" spc="-222" strike="noStrike">
                <a:solidFill>
                  <a:srgbClr val="f3f1dc"/>
                </a:solidFill>
                <a:latin typeface="Arial"/>
                <a:ea typeface="DejaVu Sans"/>
              </a:rPr>
              <a:t> </a:t>
            </a:r>
            <a:r>
              <a:rPr b="0" lang="fr-FR" sz="4800" spc="-165" strike="noStrike">
                <a:solidFill>
                  <a:srgbClr val="f3f1dc"/>
                </a:solidFill>
                <a:latin typeface="Arial"/>
                <a:ea typeface="DejaVu Sans"/>
              </a:rPr>
              <a:t>PRÉPARATION</a:t>
            </a:r>
            <a:r>
              <a:rPr b="0" lang="fr-FR" sz="4800" spc="-231" strike="noStrike">
                <a:solidFill>
                  <a:srgbClr val="f3f1dc"/>
                </a:solidFill>
                <a:latin typeface="Arial"/>
                <a:ea typeface="DejaVu Sans"/>
              </a:rPr>
              <a:t> </a:t>
            </a:r>
            <a:r>
              <a:rPr b="0" lang="fr-FR" sz="4800" spc="-1" strike="noStrike">
                <a:solidFill>
                  <a:srgbClr val="f3f1dc"/>
                </a:solidFill>
                <a:latin typeface="Arial"/>
                <a:ea typeface="DejaVu Sans"/>
              </a:rPr>
              <a:t>DU</a:t>
            </a:r>
            <a:r>
              <a:rPr b="0" lang="fr-FR" sz="4800" spc="-250" strike="noStrike">
                <a:solidFill>
                  <a:srgbClr val="f3f1dc"/>
                </a:solidFill>
                <a:latin typeface="Arial"/>
                <a:ea typeface="DejaVu Sans"/>
              </a:rPr>
              <a:t> </a:t>
            </a:r>
            <a:r>
              <a:rPr b="0" lang="fr-FR" sz="4800" spc="-60" strike="noStrike">
                <a:solidFill>
                  <a:srgbClr val="f3f1dc"/>
                </a:solidFill>
                <a:latin typeface="Arial"/>
                <a:ea typeface="DejaVu Sans"/>
              </a:rPr>
              <a:t>JEU </a:t>
            </a:r>
            <a:r>
              <a:rPr b="0" lang="fr-FR" sz="4800" spc="-12" strike="noStrike">
                <a:solidFill>
                  <a:srgbClr val="f3f1dc"/>
                </a:solidFill>
                <a:latin typeface="Arial"/>
                <a:ea typeface="DejaVu Sans"/>
              </a:rPr>
              <a:t>DE</a:t>
            </a:r>
            <a:r>
              <a:rPr b="0" lang="fr-FR" sz="4800" spc="-321" strike="noStrike">
                <a:solidFill>
                  <a:srgbClr val="f3f1dc"/>
                </a:solidFill>
                <a:latin typeface="Arial"/>
                <a:ea typeface="DejaVu Sans"/>
              </a:rPr>
              <a:t> </a:t>
            </a:r>
            <a:r>
              <a:rPr b="0" lang="fr-FR" sz="4800" spc="-12" strike="noStrike">
                <a:solidFill>
                  <a:srgbClr val="f3f1dc"/>
                </a:solidFill>
                <a:latin typeface="Arial"/>
                <a:ea typeface="DejaVu Sans"/>
              </a:rPr>
              <a:t>DONNÉES</a:t>
            </a:r>
            <a:endParaRPr b="0" lang="fr-FR" sz="4800" spc="-1" strike="noStrike">
              <a:solidFill>
                <a:srgbClr val="000000"/>
              </a:solidFill>
              <a:latin typeface="Arial"/>
            </a:endParaRPr>
          </a:p>
        </p:txBody>
      </p:sp>
      <p:sp>
        <p:nvSpPr>
          <p:cNvPr id="197" name="object 3"/>
          <p:cNvSpPr/>
          <p:nvPr/>
        </p:nvSpPr>
        <p:spPr>
          <a:xfrm>
            <a:off x="801000" y="3808800"/>
            <a:ext cx="2749320" cy="1231920"/>
          </a:xfrm>
          <a:prstGeom prst="rect">
            <a:avLst/>
          </a:prstGeom>
          <a:noFill/>
          <a:ln w="0">
            <a:noFill/>
          </a:ln>
        </p:spPr>
        <p:style>
          <a:lnRef idx="0"/>
          <a:fillRef idx="0"/>
          <a:effectRef idx="0"/>
          <a:fontRef idx="minor"/>
        </p:style>
        <p:txBody>
          <a:bodyPr lIns="0" rIns="0" tIns="48960" bIns="0" anchor="t">
            <a:spAutoFit/>
          </a:bodyPr>
          <a:p>
            <a:pPr marL="12600">
              <a:lnSpc>
                <a:spcPct val="100000"/>
              </a:lnSpc>
              <a:spcBef>
                <a:spcPts val="386"/>
              </a:spcBef>
            </a:pPr>
            <a:r>
              <a:rPr b="0" lang="fr-FR" sz="2400" spc="-12" strike="noStrike">
                <a:solidFill>
                  <a:srgbClr val="f3f1dc"/>
                </a:solidFill>
                <a:latin typeface="Arial"/>
                <a:ea typeface="DejaVu Sans"/>
              </a:rPr>
              <a:t>Cleaning</a:t>
            </a:r>
            <a:endParaRPr b="0" lang="fr-FR" sz="2400" spc="-1" strike="noStrike">
              <a:solidFill>
                <a:srgbClr val="000000"/>
              </a:solidFill>
              <a:latin typeface="Arial"/>
            </a:endParaRPr>
          </a:p>
          <a:p>
            <a:pPr marL="12600">
              <a:lnSpc>
                <a:spcPts val="3169"/>
              </a:lnSpc>
              <a:spcBef>
                <a:spcPts val="99"/>
              </a:spcBef>
            </a:pPr>
            <a:r>
              <a:rPr b="0" lang="fr-FR" sz="2400" spc="-1" strike="noStrike">
                <a:solidFill>
                  <a:srgbClr val="f3f1dc"/>
                </a:solidFill>
                <a:latin typeface="Arial"/>
                <a:ea typeface="DejaVu Sans"/>
              </a:rPr>
              <a:t>Feature</a:t>
            </a:r>
            <a:r>
              <a:rPr b="0" lang="fr-FR" sz="2400" spc="-7" strike="noStrike">
                <a:solidFill>
                  <a:srgbClr val="f3f1dc"/>
                </a:solidFill>
                <a:latin typeface="Arial"/>
                <a:ea typeface="DejaVu Sans"/>
              </a:rPr>
              <a:t> </a:t>
            </a:r>
            <a:r>
              <a:rPr b="0" lang="fr-FR" sz="2400" spc="-12" strike="noStrike">
                <a:solidFill>
                  <a:srgbClr val="f3f1dc"/>
                </a:solidFill>
                <a:latin typeface="Arial"/>
                <a:ea typeface="DejaVu Sans"/>
              </a:rPr>
              <a:t>engineering Exploration</a:t>
            </a:r>
            <a:endParaRPr b="0" lang="fr-FR" sz="2400" spc="-1" strike="noStrike">
              <a:solidFill>
                <a:srgbClr val="000000"/>
              </a:solidFill>
              <a:latin typeface="Arial"/>
            </a:endParaRPr>
          </a:p>
        </p:txBody>
      </p:sp>
      <p:sp>
        <p:nvSpPr>
          <p:cNvPr id="198" name="object 4"/>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6</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Cleaning</a:t>
            </a:r>
            <a:endParaRPr b="0" lang="fr-FR" sz="4000" spc="-1" strike="noStrike">
              <a:solidFill>
                <a:srgbClr val="000000"/>
              </a:solidFill>
              <a:latin typeface="Arial"/>
            </a:endParaRPr>
          </a:p>
        </p:txBody>
      </p:sp>
      <p:sp>
        <p:nvSpPr>
          <p:cNvPr id="200" name="object 3"/>
          <p:cNvSpPr/>
          <p:nvPr/>
        </p:nvSpPr>
        <p:spPr>
          <a:xfrm>
            <a:off x="258120" y="1308600"/>
            <a:ext cx="6372720" cy="279756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700" spc="-1" strike="noStrike">
                <a:solidFill>
                  <a:srgbClr val="292934"/>
                </a:solidFill>
                <a:latin typeface="Arial"/>
                <a:ea typeface="DejaVu Sans"/>
              </a:rPr>
              <a:t>Défauts</a:t>
            </a:r>
            <a:r>
              <a:rPr b="1" lang="fr-FR" sz="1700" spc="-32" strike="noStrike">
                <a:solidFill>
                  <a:srgbClr val="292934"/>
                </a:solidFill>
                <a:latin typeface="Arial"/>
                <a:ea typeface="DejaVu Sans"/>
              </a:rPr>
              <a:t> </a:t>
            </a:r>
            <a:r>
              <a:rPr b="1" lang="fr-FR" sz="1700" spc="-1" strike="noStrike">
                <a:solidFill>
                  <a:srgbClr val="292934"/>
                </a:solidFill>
                <a:latin typeface="Arial"/>
                <a:ea typeface="DejaVu Sans"/>
              </a:rPr>
              <a:t>» du</a:t>
            </a:r>
            <a:r>
              <a:rPr b="1" lang="fr-FR" sz="1700" spc="-7" strike="noStrike">
                <a:solidFill>
                  <a:srgbClr val="292934"/>
                </a:solidFill>
                <a:latin typeface="Arial"/>
                <a:ea typeface="DejaVu Sans"/>
              </a:rPr>
              <a:t> </a:t>
            </a:r>
            <a:r>
              <a:rPr b="1" lang="fr-FR" sz="1700" spc="-1" strike="noStrike">
                <a:solidFill>
                  <a:srgbClr val="292934"/>
                </a:solidFill>
                <a:latin typeface="Arial"/>
                <a:ea typeface="DejaVu Sans"/>
              </a:rPr>
              <a:t>jeu de données</a:t>
            </a:r>
            <a:r>
              <a:rPr b="1" lang="fr-FR" sz="1700" spc="-15" strike="noStrike">
                <a:solidFill>
                  <a:srgbClr val="292934"/>
                </a:solidFill>
                <a:latin typeface="Arial"/>
                <a:ea typeface="DejaVu Sans"/>
              </a:rPr>
              <a:t> </a:t>
            </a:r>
            <a:r>
              <a:rPr b="1" lang="fr-FR" sz="1700" spc="-12" strike="noStrike">
                <a:solidFill>
                  <a:srgbClr val="292934"/>
                </a:solidFill>
                <a:latin typeface="Arial"/>
                <a:ea typeface="DejaVu Sans"/>
              </a:rPr>
              <a:t>initial:</a:t>
            </a:r>
            <a:endParaRPr b="0" lang="fr-FR" sz="1700" spc="-1" strike="noStrike">
              <a:solidFill>
                <a:srgbClr val="000000"/>
              </a:solidFill>
              <a:latin typeface="Arial"/>
            </a:endParaRPr>
          </a:p>
          <a:p>
            <a:pPr marL="195480" indent="-182880">
              <a:lnSpc>
                <a:spcPts val="1834"/>
              </a:lnSpc>
              <a:buClr>
                <a:srgbClr val="92a199"/>
              </a:buClr>
              <a:buSzPct val="85000"/>
              <a:buFont typeface="Symbol"/>
              <a:buChar char=""/>
              <a:tabLst>
                <a:tab algn="l" pos="195480"/>
              </a:tabLst>
            </a:pPr>
            <a:r>
              <a:rPr b="0" lang="fr-FR" sz="1700" spc="-1" strike="noStrike">
                <a:solidFill>
                  <a:srgbClr val="292934"/>
                </a:solidFill>
                <a:latin typeface="Arial"/>
                <a:ea typeface="DejaVu Sans"/>
              </a:rPr>
              <a:t> </a:t>
            </a:r>
            <a:endParaRPr b="0" lang="fr-FR" sz="1700" spc="-1" strike="noStrike">
              <a:solidFill>
                <a:srgbClr val="000000"/>
              </a:solidFill>
              <a:latin typeface="Arial"/>
            </a:endParaRPr>
          </a:p>
          <a:p>
            <a:pPr marL="195480" indent="-182880">
              <a:lnSpc>
                <a:spcPts val="1834"/>
              </a:lnSpc>
              <a:buClr>
                <a:srgbClr val="92a199"/>
              </a:buClr>
              <a:buSzPct val="85000"/>
              <a:buFont typeface="Symbol"/>
              <a:buChar char=""/>
              <a:tabLst>
                <a:tab algn="l" pos="195480"/>
              </a:tabLst>
            </a:pPr>
            <a:r>
              <a:rPr b="0" lang="fr-FR" sz="1700" spc="-1" strike="noStrike">
                <a:solidFill>
                  <a:srgbClr val="292934"/>
                </a:solidFill>
                <a:latin typeface="Arial"/>
                <a:ea typeface="DejaVu Sans"/>
              </a:rPr>
              <a:t>NaN</a:t>
            </a:r>
            <a:r>
              <a:rPr b="0" lang="fr-FR" sz="1700" spc="-21" strike="noStrike">
                <a:solidFill>
                  <a:srgbClr val="292934"/>
                </a:solidFill>
                <a:latin typeface="Arial"/>
                <a:ea typeface="DejaVu Sans"/>
              </a:rPr>
              <a:t> </a:t>
            </a:r>
            <a:r>
              <a:rPr b="0" lang="fr-FR" sz="1700" spc="-52" strike="noStrike">
                <a:solidFill>
                  <a:srgbClr val="292934"/>
                </a:solidFill>
                <a:latin typeface="Arial"/>
                <a:ea typeface="DejaVu Sans"/>
              </a:rPr>
              <a:t>:</a:t>
            </a:r>
            <a:endParaRPr b="0" lang="fr-FR" sz="1700" spc="-1" strike="noStrike">
              <a:solidFill>
                <a:srgbClr val="000000"/>
              </a:solidFill>
              <a:latin typeface="Arial"/>
            </a:endParaRPr>
          </a:p>
          <a:p>
            <a:pPr lvl="1" marL="469440" indent="-182160">
              <a:lnSpc>
                <a:spcPts val="1511"/>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complétion</a:t>
            </a:r>
            <a:r>
              <a:rPr b="0" lang="fr-FR" sz="1400" spc="-75" strike="noStrike">
                <a:solidFill>
                  <a:srgbClr val="292934"/>
                </a:solidFill>
                <a:latin typeface="Arial"/>
                <a:ea typeface="DejaVu Sans"/>
              </a:rPr>
              <a:t> </a:t>
            </a:r>
            <a:r>
              <a:rPr b="0" lang="fr-FR" sz="1400" spc="-1" strike="noStrike">
                <a:solidFill>
                  <a:srgbClr val="292934"/>
                </a:solidFill>
                <a:latin typeface="Arial"/>
                <a:ea typeface="DejaVu Sans"/>
              </a:rPr>
              <a:t>des</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valeurs</a:t>
            </a:r>
            <a:r>
              <a:rPr b="0" lang="fr-FR" sz="1400" spc="-35" strike="noStrike">
                <a:solidFill>
                  <a:srgbClr val="292934"/>
                </a:solidFill>
                <a:latin typeface="Arial"/>
                <a:ea typeface="DejaVu Sans"/>
              </a:rPr>
              <a:t> </a:t>
            </a:r>
            <a:r>
              <a:rPr b="0" lang="fr-FR" sz="1400" spc="-12" strike="noStrike">
                <a:solidFill>
                  <a:srgbClr val="292934"/>
                </a:solidFill>
                <a:latin typeface="Arial"/>
                <a:ea typeface="DejaVu Sans"/>
              </a:rPr>
              <a:t>manquantes</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quand</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applicable</a:t>
            </a:r>
            <a:r>
              <a:rPr b="0" lang="fr-FR" sz="1400" spc="-60" strike="noStrike">
                <a:solidFill>
                  <a:srgbClr val="292934"/>
                </a:solidFill>
                <a:latin typeface="Arial"/>
                <a:ea typeface="DejaVu Sans"/>
              </a:rPr>
              <a:t> </a:t>
            </a:r>
            <a:r>
              <a:rPr b="0" lang="fr-FR" sz="1400" spc="-1" strike="noStrike">
                <a:solidFill>
                  <a:srgbClr val="292934"/>
                </a:solidFill>
                <a:latin typeface="Arial"/>
                <a:ea typeface="DejaVu Sans"/>
              </a:rPr>
              <a:t>(e.g.</a:t>
            </a:r>
            <a:r>
              <a:rPr b="0" lang="fr-FR" sz="1400" spc="-46" strike="noStrike">
                <a:solidFill>
                  <a:srgbClr val="292934"/>
                </a:solidFill>
                <a:latin typeface="Arial"/>
                <a:ea typeface="DejaVu Sans"/>
              </a:rPr>
              <a:t> </a:t>
            </a:r>
            <a:r>
              <a:rPr b="0" lang="fr-FR" sz="1400" spc="-12" strike="noStrike">
                <a:solidFill>
                  <a:srgbClr val="292934"/>
                </a:solidFill>
                <a:latin typeface="Arial"/>
                <a:ea typeface="DejaVu Sans"/>
              </a:rPr>
              <a:t>catégories</a:t>
            </a:r>
            <a:endParaRPr b="0" lang="fr-FR" sz="1400" spc="-1" strike="noStrike">
              <a:solidFill>
                <a:srgbClr val="000000"/>
              </a:solidFill>
              <a:latin typeface="Arial"/>
            </a:endParaRPr>
          </a:p>
          <a:p>
            <a:pPr marL="469800">
              <a:lnSpc>
                <a:spcPts val="1511"/>
              </a:lnSpc>
              <a:tabLst>
                <a:tab algn="l" pos="469440"/>
                <a:tab algn="l" pos="469800"/>
              </a:tabLst>
            </a:pPr>
            <a:r>
              <a:rPr b="0" lang="fr-FR" sz="1400" spc="-1" strike="noStrike">
                <a:solidFill>
                  <a:srgbClr val="292934"/>
                </a:solidFill>
                <a:latin typeface="Arial"/>
                <a:ea typeface="DejaVu Sans"/>
              </a:rPr>
              <a:t>«</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unknown</a:t>
            </a:r>
            <a:r>
              <a:rPr b="0" lang="fr-FR" sz="1400" spc="-32" strike="noStrike">
                <a:solidFill>
                  <a:srgbClr val="292934"/>
                </a:solidFill>
                <a:latin typeface="Arial"/>
                <a:ea typeface="DejaVu Sans"/>
              </a:rPr>
              <a:t> </a:t>
            </a:r>
            <a:r>
              <a:rPr b="0" lang="fr-FR" sz="1400" spc="-26" strike="noStrike">
                <a:solidFill>
                  <a:srgbClr val="292934"/>
                </a:solidFill>
                <a:latin typeface="Arial"/>
                <a:ea typeface="DejaVu Sans"/>
              </a:rPr>
              <a:t>»)</a:t>
            </a:r>
            <a:endParaRPr b="0" lang="fr-FR" sz="1400" spc="-1" strike="noStrike">
              <a:solidFill>
                <a:srgbClr val="000000"/>
              </a:solidFill>
              <a:latin typeface="Arial"/>
            </a:endParaRPr>
          </a:p>
          <a:p>
            <a:pPr lvl="1" marL="469440" indent="-182160">
              <a:lnSpc>
                <a:spcPts val="1511"/>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Suppression</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des</a:t>
            </a:r>
            <a:r>
              <a:rPr b="0" lang="fr-FR" sz="1400" spc="-26" strike="noStrike">
                <a:solidFill>
                  <a:srgbClr val="292934"/>
                </a:solidFill>
                <a:latin typeface="Arial"/>
                <a:ea typeface="DejaVu Sans"/>
              </a:rPr>
              <a:t> </a:t>
            </a:r>
            <a:r>
              <a:rPr b="0" lang="fr-FR" sz="1400" spc="-12" strike="noStrike">
                <a:solidFill>
                  <a:srgbClr val="292934"/>
                </a:solidFill>
                <a:latin typeface="Arial"/>
                <a:ea typeface="DejaVu Sans"/>
              </a:rPr>
              <a:t>observations</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pour</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lesquelles</a:t>
            </a:r>
            <a:r>
              <a:rPr b="0" lang="fr-FR" sz="1400" spc="-52" strike="noStrike">
                <a:solidFill>
                  <a:srgbClr val="292934"/>
                </a:solidFill>
                <a:latin typeface="Arial"/>
                <a:ea typeface="DejaVu Sans"/>
              </a:rPr>
              <a:t> </a:t>
            </a:r>
            <a:r>
              <a:rPr b="0" lang="fr-FR" sz="1400" spc="-1" strike="noStrike">
                <a:solidFill>
                  <a:srgbClr val="292934"/>
                </a:solidFill>
                <a:latin typeface="Arial"/>
                <a:ea typeface="DejaVu Sans"/>
              </a:rPr>
              <a:t>on</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a</a:t>
            </a:r>
            <a:r>
              <a:rPr b="0" lang="fr-FR" sz="1400" spc="-15" strike="noStrike">
                <a:solidFill>
                  <a:srgbClr val="292934"/>
                </a:solidFill>
                <a:latin typeface="Arial"/>
                <a:ea typeface="DejaVu Sans"/>
              </a:rPr>
              <a:t> </a:t>
            </a:r>
            <a:r>
              <a:rPr b="0" lang="fr-FR" sz="1400" spc="-1" strike="noStrike">
                <a:solidFill>
                  <a:srgbClr val="292934"/>
                </a:solidFill>
                <a:latin typeface="Arial"/>
                <a:ea typeface="DejaVu Sans"/>
              </a:rPr>
              <a:t>beaucoup</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de</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NaN</a:t>
            </a:r>
            <a:r>
              <a:rPr b="0" lang="fr-FR" sz="1400" spc="-21" strike="noStrike">
                <a:solidFill>
                  <a:srgbClr val="292934"/>
                </a:solidFill>
                <a:latin typeface="Arial"/>
                <a:ea typeface="DejaVu Sans"/>
              </a:rPr>
              <a:t> pour</a:t>
            </a:r>
            <a:endParaRPr b="0" lang="fr-FR" sz="1400" spc="-1" strike="noStrike">
              <a:solidFill>
                <a:srgbClr val="000000"/>
              </a:solidFill>
              <a:latin typeface="Arial"/>
            </a:endParaRPr>
          </a:p>
          <a:p>
            <a:pPr marL="469800">
              <a:lnSpc>
                <a:spcPts val="1511"/>
              </a:lnSpc>
              <a:tabLst>
                <a:tab algn="l" pos="469440"/>
                <a:tab algn="l" pos="469800"/>
              </a:tabLst>
            </a:pPr>
            <a:r>
              <a:rPr b="0" lang="fr-FR" sz="1400" spc="-1" strike="noStrike">
                <a:solidFill>
                  <a:srgbClr val="292934"/>
                </a:solidFill>
                <a:latin typeface="Arial"/>
                <a:ea typeface="DejaVu Sans"/>
              </a:rPr>
              <a:t>conserver</a:t>
            </a:r>
            <a:r>
              <a:rPr b="0" lang="fr-FR" sz="1400" spc="-72" strike="noStrike">
                <a:solidFill>
                  <a:srgbClr val="292934"/>
                </a:solidFill>
                <a:latin typeface="Arial"/>
                <a:ea typeface="DejaVu Sans"/>
              </a:rPr>
              <a:t> </a:t>
            </a:r>
            <a:r>
              <a:rPr b="0" lang="fr-FR" sz="1400" spc="-1" strike="noStrike">
                <a:solidFill>
                  <a:srgbClr val="292934"/>
                </a:solidFill>
                <a:latin typeface="Arial"/>
                <a:ea typeface="DejaVu Sans"/>
              </a:rPr>
              <a:t>un</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maximum</a:t>
            </a:r>
            <a:r>
              <a:rPr b="0" lang="fr-FR" sz="1400" spc="-35" strike="noStrike">
                <a:solidFill>
                  <a:srgbClr val="292934"/>
                </a:solidFill>
                <a:latin typeface="Arial"/>
                <a:ea typeface="DejaVu Sans"/>
              </a:rPr>
              <a:t> </a:t>
            </a:r>
            <a:r>
              <a:rPr b="0" lang="fr-FR" sz="1400" spc="-1" strike="noStrike">
                <a:solidFill>
                  <a:srgbClr val="292934"/>
                </a:solidFill>
                <a:latin typeface="Arial"/>
                <a:ea typeface="DejaVu Sans"/>
              </a:rPr>
              <a:t>de</a:t>
            </a:r>
            <a:r>
              <a:rPr b="0" lang="fr-FR" sz="1400" spc="-55" strike="noStrike">
                <a:solidFill>
                  <a:srgbClr val="292934"/>
                </a:solidFill>
                <a:latin typeface="Arial"/>
                <a:ea typeface="DejaVu Sans"/>
              </a:rPr>
              <a:t> </a:t>
            </a:r>
            <a:r>
              <a:rPr b="0" lang="fr-FR" sz="1400" spc="-12" strike="noStrike">
                <a:solidFill>
                  <a:srgbClr val="292934"/>
                </a:solidFill>
                <a:latin typeface="Arial"/>
                <a:ea typeface="DejaVu Sans"/>
              </a:rPr>
              <a:t>features</a:t>
            </a:r>
            <a:endParaRPr b="0" lang="fr-FR" sz="1400" spc="-1" strike="noStrike">
              <a:solidFill>
                <a:srgbClr val="000000"/>
              </a:solidFill>
              <a:latin typeface="Arial"/>
            </a:endParaRPr>
          </a:p>
          <a:p>
            <a:pPr marL="469800">
              <a:lnSpc>
                <a:spcPct val="100000"/>
              </a:lnSpc>
              <a:spcBef>
                <a:spcPts val="14"/>
              </a:spcBef>
              <a:tabLst>
                <a:tab algn="l" pos="469440"/>
                <a:tab algn="l" pos="469800"/>
              </a:tabLst>
            </a:pPr>
            <a:endParaRPr b="0" lang="fr-FR" sz="1450" spc="-1" strike="noStrike">
              <a:solidFill>
                <a:srgbClr val="000000"/>
              </a:solidFill>
              <a:latin typeface="Arial"/>
            </a:endParaRPr>
          </a:p>
          <a:p>
            <a:pPr marL="195480" indent="-182880">
              <a:lnSpc>
                <a:spcPct val="100000"/>
              </a:lnSpc>
              <a:buClr>
                <a:srgbClr val="92a199"/>
              </a:buClr>
              <a:buSzPct val="85000"/>
              <a:buFont typeface="Arial"/>
              <a:buChar char="•"/>
              <a:tabLst>
                <a:tab algn="l" pos="195480"/>
              </a:tabLst>
            </a:pPr>
            <a:r>
              <a:rPr b="0" lang="fr-FR" sz="1700" spc="-1" strike="noStrike">
                <a:solidFill>
                  <a:srgbClr val="292934"/>
                </a:solidFill>
                <a:latin typeface="Arial"/>
                <a:ea typeface="DejaVu Sans"/>
              </a:rPr>
              <a:t>Suppression</a:t>
            </a:r>
            <a:r>
              <a:rPr b="0" lang="fr-FR" sz="1700" spc="-15" strike="noStrike">
                <a:solidFill>
                  <a:srgbClr val="292934"/>
                </a:solidFill>
                <a:latin typeface="Arial"/>
                <a:ea typeface="DejaVu Sans"/>
              </a:rPr>
              <a:t> </a:t>
            </a:r>
            <a:r>
              <a:rPr b="0" lang="fr-FR" sz="1700" spc="-1" strike="noStrike">
                <a:solidFill>
                  <a:srgbClr val="292934"/>
                </a:solidFill>
                <a:latin typeface="Arial"/>
                <a:ea typeface="DejaVu Sans"/>
              </a:rPr>
              <a:t>des</a:t>
            </a:r>
            <a:r>
              <a:rPr b="0" lang="fr-FR" sz="1700" spc="-15" strike="noStrike">
                <a:solidFill>
                  <a:srgbClr val="292934"/>
                </a:solidFill>
                <a:latin typeface="Arial"/>
                <a:ea typeface="DejaVu Sans"/>
              </a:rPr>
              <a:t> </a:t>
            </a:r>
            <a:r>
              <a:rPr b="0" lang="fr-FR" sz="1700" spc="-1" strike="noStrike">
                <a:solidFill>
                  <a:srgbClr val="292934"/>
                </a:solidFill>
                <a:latin typeface="Arial"/>
                <a:ea typeface="DejaVu Sans"/>
              </a:rPr>
              <a:t>outliers</a:t>
            </a:r>
            <a:r>
              <a:rPr b="0" lang="fr-FR" sz="1700" spc="-21" strike="noStrike">
                <a:solidFill>
                  <a:srgbClr val="292934"/>
                </a:solidFill>
                <a:latin typeface="Arial"/>
                <a:ea typeface="DejaVu Sans"/>
              </a:rPr>
              <a:t> </a:t>
            </a:r>
            <a:r>
              <a:rPr b="0" lang="fr-FR" sz="1700" spc="-52" strike="noStrike">
                <a:solidFill>
                  <a:srgbClr val="292934"/>
                </a:solidFill>
                <a:latin typeface="Arial"/>
                <a:ea typeface="DejaVu Sans"/>
              </a:rPr>
              <a:t>:</a:t>
            </a:r>
            <a:endParaRPr b="0" lang="fr-FR" sz="1700" spc="-1" strike="noStrike">
              <a:solidFill>
                <a:srgbClr val="000000"/>
              </a:solidFill>
              <a:latin typeface="Arial"/>
            </a:endParaRPr>
          </a:p>
          <a:p>
            <a:pPr lvl="1" marL="469440" indent="-182160">
              <a:lnSpc>
                <a:spcPct val="100000"/>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Outliers</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univariés</a:t>
            </a:r>
            <a:r>
              <a:rPr b="0" lang="fr-FR" sz="1400" spc="-41" strike="noStrike">
                <a:solidFill>
                  <a:srgbClr val="292934"/>
                </a:solidFill>
                <a:latin typeface="Arial"/>
                <a:ea typeface="DejaVu Sans"/>
              </a:rPr>
              <a:t> </a:t>
            </a:r>
            <a:r>
              <a:rPr b="0" lang="fr-FR" sz="1400" spc="-1" strike="noStrike">
                <a:solidFill>
                  <a:srgbClr val="292934"/>
                </a:solidFill>
                <a:latin typeface="Arial"/>
                <a:ea typeface="DejaVu Sans"/>
              </a:rPr>
              <a:t>(1%</a:t>
            </a:r>
            <a:r>
              <a:rPr b="0" lang="fr-FR" sz="1400" spc="-35" strike="noStrike">
                <a:solidFill>
                  <a:srgbClr val="292934"/>
                </a:solidFill>
                <a:latin typeface="Arial"/>
                <a:ea typeface="DejaVu Sans"/>
              </a:rPr>
              <a:t> </a:t>
            </a:r>
            <a:r>
              <a:rPr b="0" lang="fr-FR" sz="1400" spc="-12" strike="noStrike">
                <a:solidFill>
                  <a:srgbClr val="292934"/>
                </a:solidFill>
                <a:latin typeface="Arial"/>
                <a:ea typeface="DejaVu Sans"/>
              </a:rPr>
              <a:t>extreme)</a:t>
            </a:r>
            <a:endParaRPr b="0" lang="fr-FR" sz="1400" spc="-1" strike="noStrike">
              <a:solidFill>
                <a:srgbClr val="000000"/>
              </a:solidFill>
              <a:latin typeface="Arial"/>
            </a:endParaRPr>
          </a:p>
          <a:p>
            <a:pPr lvl="1" marL="469440" indent="-182160">
              <a:lnSpc>
                <a:spcPct val="100000"/>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Outliers</a:t>
            </a:r>
            <a:r>
              <a:rPr b="0" lang="fr-FR" sz="1400" spc="-72" strike="noStrike">
                <a:solidFill>
                  <a:srgbClr val="292934"/>
                </a:solidFill>
                <a:latin typeface="Arial"/>
                <a:ea typeface="DejaVu Sans"/>
              </a:rPr>
              <a:t> </a:t>
            </a:r>
            <a:r>
              <a:rPr b="0" lang="fr-FR" sz="1400" spc="-1" strike="noStrike">
                <a:solidFill>
                  <a:srgbClr val="292934"/>
                </a:solidFill>
                <a:latin typeface="Arial"/>
                <a:ea typeface="DejaVu Sans"/>
              </a:rPr>
              <a:t>multivariés</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(distance</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aux</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5</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plus</a:t>
            </a:r>
            <a:r>
              <a:rPr b="0" lang="fr-FR" sz="1400" spc="-35" strike="noStrike">
                <a:solidFill>
                  <a:srgbClr val="292934"/>
                </a:solidFill>
                <a:latin typeface="Arial"/>
                <a:ea typeface="DejaVu Sans"/>
              </a:rPr>
              <a:t> </a:t>
            </a:r>
            <a:r>
              <a:rPr b="0" lang="fr-FR" sz="1400" spc="-1" strike="noStrike">
                <a:solidFill>
                  <a:srgbClr val="292934"/>
                </a:solidFill>
                <a:latin typeface="Arial"/>
                <a:ea typeface="DejaVu Sans"/>
              </a:rPr>
              <a:t>proches</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voisins</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a:t>
            </a:r>
            <a:r>
              <a:rPr b="0" lang="fr-FR" sz="1400" spc="-26" strike="noStrike">
                <a:solidFill>
                  <a:srgbClr val="292934"/>
                </a:solidFill>
                <a:latin typeface="Arial"/>
                <a:ea typeface="DejaVu Sans"/>
              </a:rPr>
              <a:t> </a:t>
            </a:r>
            <a:r>
              <a:rPr b="0" lang="fr-FR" sz="1400" spc="-1" strike="noStrike">
                <a:solidFill>
                  <a:srgbClr val="292934"/>
                </a:solidFill>
                <a:latin typeface="Arial"/>
                <a:ea typeface="DejaVu Sans"/>
              </a:rPr>
              <a:t>1</a:t>
            </a:r>
            <a:r>
              <a:rPr b="0" lang="fr-FR" sz="1400" spc="-41" strike="noStrike">
                <a:solidFill>
                  <a:srgbClr val="292934"/>
                </a:solidFill>
                <a:latin typeface="Arial"/>
                <a:ea typeface="DejaVu Sans"/>
              </a:rPr>
              <a:t> </a:t>
            </a:r>
            <a:r>
              <a:rPr b="0" lang="fr-FR" sz="1400" spc="-1" strike="noStrike">
                <a:solidFill>
                  <a:srgbClr val="292934"/>
                </a:solidFill>
                <a:latin typeface="Arial"/>
                <a:ea typeface="DejaVu Sans"/>
              </a:rPr>
              <a:t>%</a:t>
            </a:r>
            <a:r>
              <a:rPr b="0" lang="fr-FR" sz="1400" spc="-12" strike="noStrike">
                <a:solidFill>
                  <a:srgbClr val="292934"/>
                </a:solidFill>
                <a:latin typeface="Arial"/>
                <a:ea typeface="DejaVu Sans"/>
              </a:rPr>
              <a:t> extreme)</a:t>
            </a:r>
            <a:endParaRPr b="0" lang="fr-FR" sz="1400" spc="-1" strike="noStrike">
              <a:solidFill>
                <a:srgbClr val="000000"/>
              </a:solidFill>
              <a:latin typeface="Arial"/>
            </a:endParaRPr>
          </a:p>
          <a:p>
            <a:pPr>
              <a:lnSpc>
                <a:spcPts val="1511"/>
              </a:lnSpc>
              <a:tabLst>
                <a:tab algn="l" pos="469440"/>
                <a:tab algn="l" pos="469800"/>
              </a:tabLst>
            </a:pPr>
            <a:endParaRPr b="0" lang="fr-FR" sz="1400" spc="-1" strike="noStrike">
              <a:solidFill>
                <a:srgbClr val="000000"/>
              </a:solidFill>
              <a:latin typeface="Arial"/>
            </a:endParaRPr>
          </a:p>
        </p:txBody>
      </p:sp>
      <p:sp>
        <p:nvSpPr>
          <p:cNvPr id="201" name="object 4"/>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7</a:t>
            </a:r>
            <a:endParaRPr b="0" lang="fr-FR" sz="1400" spc="-1" strike="noStrike">
              <a:solidFill>
                <a:srgbClr val="000000"/>
              </a:solidFill>
              <a:latin typeface="Arial"/>
            </a:endParaRPr>
          </a:p>
        </p:txBody>
      </p:sp>
      <p:pic>
        <p:nvPicPr>
          <p:cNvPr id="202" name="object 5" descr=""/>
          <p:cNvPicPr/>
          <p:nvPr/>
        </p:nvPicPr>
        <p:blipFill>
          <a:blip r:embed="rId1"/>
          <a:stretch/>
        </p:blipFill>
        <p:spPr>
          <a:xfrm>
            <a:off x="7568640" y="624960"/>
            <a:ext cx="1465920" cy="2631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3" name="object 2"/>
          <p:cNvGrpSpPr/>
          <p:nvPr/>
        </p:nvGrpSpPr>
        <p:grpSpPr>
          <a:xfrm>
            <a:off x="6732360" y="3721320"/>
            <a:ext cx="2251440" cy="1942200"/>
            <a:chOff x="6732360" y="3721320"/>
            <a:chExt cx="2251440" cy="1942200"/>
          </a:xfrm>
        </p:grpSpPr>
        <p:sp>
          <p:nvSpPr>
            <p:cNvPr id="204" name="object 3"/>
            <p:cNvSpPr/>
            <p:nvPr/>
          </p:nvSpPr>
          <p:spPr>
            <a:xfrm>
              <a:off x="6732360" y="3721320"/>
              <a:ext cx="2251440" cy="1942200"/>
            </a:xfrm>
            <a:custGeom>
              <a:avLst/>
              <a:gdLst>
                <a:gd name="textAreaLeft" fmla="*/ 0 w 2251440"/>
                <a:gd name="textAreaRight" fmla="*/ 2253600 w 2251440"/>
                <a:gd name="textAreaTop" fmla="*/ 0 h 1942200"/>
                <a:gd name="textAreaBottom" fmla="*/ 1944360 h 1942200"/>
              </a:gdLst>
              <a:ahLst/>
              <a:rect l="textAreaLeft" t="textAreaTop" r="textAreaRight" b="textAreaBottom"/>
              <a:pathLst>
                <a:path w="2253615" h="1944370">
                  <a:moveTo>
                    <a:pt x="2253614" y="0"/>
                  </a:moveTo>
                  <a:lnTo>
                    <a:pt x="0" y="0"/>
                  </a:lnTo>
                  <a:lnTo>
                    <a:pt x="0" y="1944242"/>
                  </a:lnTo>
                  <a:lnTo>
                    <a:pt x="2253614" y="1944242"/>
                  </a:lnTo>
                  <a:lnTo>
                    <a:pt x="2253614" y="0"/>
                  </a:lnTo>
                  <a:close/>
                </a:path>
              </a:pathLst>
            </a:custGeom>
            <a:solidFill>
              <a:srgbClr val="d3dad5"/>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05" name="object 4"/>
            <p:cNvSpPr/>
            <p:nvPr/>
          </p:nvSpPr>
          <p:spPr>
            <a:xfrm>
              <a:off x="6732360" y="3721320"/>
              <a:ext cx="2251440" cy="1942200"/>
            </a:xfrm>
            <a:custGeom>
              <a:avLst/>
              <a:gdLst>
                <a:gd name="textAreaLeft" fmla="*/ 0 w 2251440"/>
                <a:gd name="textAreaRight" fmla="*/ 2253600 w 2251440"/>
                <a:gd name="textAreaTop" fmla="*/ 0 h 1942200"/>
                <a:gd name="textAreaBottom" fmla="*/ 1944360 h 1942200"/>
              </a:gdLst>
              <a:ahLst/>
              <a:rect l="textAreaLeft" t="textAreaTop" r="textAreaRight" b="textAreaBottom"/>
              <a:pathLst>
                <a:path w="2253615" h="1944370">
                  <a:moveTo>
                    <a:pt x="0" y="1944242"/>
                  </a:moveTo>
                  <a:lnTo>
                    <a:pt x="2253614" y="1944242"/>
                  </a:lnTo>
                  <a:lnTo>
                    <a:pt x="2253614" y="0"/>
                  </a:lnTo>
                  <a:lnTo>
                    <a:pt x="0" y="0"/>
                  </a:lnTo>
                  <a:lnTo>
                    <a:pt x="0" y="1944242"/>
                  </a:lnTo>
                  <a:close/>
                </a:path>
              </a:pathLst>
            </a:custGeom>
            <a:noFill/>
            <a:ln w="9525">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06" name="object 5"/>
            <p:cNvSpPr/>
            <p:nvPr/>
          </p:nvSpPr>
          <p:spPr>
            <a:xfrm>
              <a:off x="7668720" y="3793680"/>
              <a:ext cx="1186560" cy="848160"/>
            </a:xfrm>
            <a:custGeom>
              <a:avLst/>
              <a:gdLst>
                <a:gd name="textAreaLeft" fmla="*/ 0 w 1186560"/>
                <a:gd name="textAreaRight" fmla="*/ 1188720 w 1186560"/>
                <a:gd name="textAreaTop" fmla="*/ 0 h 848160"/>
                <a:gd name="textAreaBottom" fmla="*/ 850320 h 848160"/>
              </a:gdLst>
              <a:ahLst/>
              <a:rect l="textAreaLeft" t="textAreaTop" r="textAreaRight" b="textAreaBottom"/>
              <a:pathLst>
                <a:path w="1188720" h="850264">
                  <a:moveTo>
                    <a:pt x="1046987" y="0"/>
                  </a:moveTo>
                  <a:lnTo>
                    <a:pt x="141731" y="0"/>
                  </a:lnTo>
                  <a:lnTo>
                    <a:pt x="96950" y="7216"/>
                  </a:lnTo>
                  <a:lnTo>
                    <a:pt x="58046" y="27314"/>
                  </a:lnTo>
                  <a:lnTo>
                    <a:pt x="27358" y="57963"/>
                  </a:lnTo>
                  <a:lnTo>
                    <a:pt x="7229" y="96836"/>
                  </a:lnTo>
                  <a:lnTo>
                    <a:pt x="0" y="141604"/>
                  </a:lnTo>
                  <a:lnTo>
                    <a:pt x="0" y="708342"/>
                  </a:lnTo>
                  <a:lnTo>
                    <a:pt x="7229" y="753129"/>
                  </a:lnTo>
                  <a:lnTo>
                    <a:pt x="27358" y="792025"/>
                  </a:lnTo>
                  <a:lnTo>
                    <a:pt x="58046" y="822698"/>
                  </a:lnTo>
                  <a:lnTo>
                    <a:pt x="96950" y="842812"/>
                  </a:lnTo>
                  <a:lnTo>
                    <a:pt x="141731" y="850036"/>
                  </a:lnTo>
                  <a:lnTo>
                    <a:pt x="1046987" y="850036"/>
                  </a:lnTo>
                  <a:lnTo>
                    <a:pt x="1091756" y="842812"/>
                  </a:lnTo>
                  <a:lnTo>
                    <a:pt x="1130629" y="822698"/>
                  </a:lnTo>
                  <a:lnTo>
                    <a:pt x="1161278" y="792025"/>
                  </a:lnTo>
                  <a:lnTo>
                    <a:pt x="1181376" y="753129"/>
                  </a:lnTo>
                  <a:lnTo>
                    <a:pt x="1188592" y="708342"/>
                  </a:lnTo>
                  <a:lnTo>
                    <a:pt x="1188592" y="141604"/>
                  </a:lnTo>
                  <a:lnTo>
                    <a:pt x="1181376" y="96836"/>
                  </a:lnTo>
                  <a:lnTo>
                    <a:pt x="1161278" y="57963"/>
                  </a:lnTo>
                  <a:lnTo>
                    <a:pt x="1130629" y="27314"/>
                  </a:lnTo>
                  <a:lnTo>
                    <a:pt x="1091756" y="7216"/>
                  </a:lnTo>
                  <a:lnTo>
                    <a:pt x="1046987" y="0"/>
                  </a:lnTo>
                  <a:close/>
                </a:path>
              </a:pathLst>
            </a:custGeom>
            <a:solidFill>
              <a:srgbClr val="dcdfde">
                <a:alpha val="90000"/>
              </a:srgbClr>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07" name="object 6"/>
            <p:cNvSpPr/>
            <p:nvPr/>
          </p:nvSpPr>
          <p:spPr>
            <a:xfrm>
              <a:off x="7668720" y="3793680"/>
              <a:ext cx="1186560" cy="848160"/>
            </a:xfrm>
            <a:custGeom>
              <a:avLst/>
              <a:gdLst>
                <a:gd name="textAreaLeft" fmla="*/ 0 w 1186560"/>
                <a:gd name="textAreaRight" fmla="*/ 1188720 w 1186560"/>
                <a:gd name="textAreaTop" fmla="*/ 0 h 848160"/>
                <a:gd name="textAreaBottom" fmla="*/ 850320 h 848160"/>
              </a:gdLst>
              <a:ahLst/>
              <a:rect l="textAreaLeft" t="textAreaTop" r="textAreaRight" b="textAreaBottom"/>
              <a:pathLst>
                <a:path w="1188720" h="850264">
                  <a:moveTo>
                    <a:pt x="0" y="141604"/>
                  </a:moveTo>
                  <a:lnTo>
                    <a:pt x="7229" y="96836"/>
                  </a:lnTo>
                  <a:lnTo>
                    <a:pt x="27358" y="57963"/>
                  </a:lnTo>
                  <a:lnTo>
                    <a:pt x="58046" y="27314"/>
                  </a:lnTo>
                  <a:lnTo>
                    <a:pt x="96950" y="7216"/>
                  </a:lnTo>
                  <a:lnTo>
                    <a:pt x="141731" y="0"/>
                  </a:lnTo>
                  <a:lnTo>
                    <a:pt x="1046987" y="0"/>
                  </a:lnTo>
                  <a:lnTo>
                    <a:pt x="1091756" y="7216"/>
                  </a:lnTo>
                  <a:lnTo>
                    <a:pt x="1130629" y="27314"/>
                  </a:lnTo>
                  <a:lnTo>
                    <a:pt x="1161278" y="57963"/>
                  </a:lnTo>
                  <a:lnTo>
                    <a:pt x="1181376" y="96836"/>
                  </a:lnTo>
                  <a:lnTo>
                    <a:pt x="1188592" y="141604"/>
                  </a:lnTo>
                  <a:lnTo>
                    <a:pt x="1188592" y="708342"/>
                  </a:lnTo>
                  <a:lnTo>
                    <a:pt x="1181376" y="753129"/>
                  </a:lnTo>
                  <a:lnTo>
                    <a:pt x="1161278" y="792025"/>
                  </a:lnTo>
                  <a:lnTo>
                    <a:pt x="1130629" y="822698"/>
                  </a:lnTo>
                  <a:lnTo>
                    <a:pt x="1091756" y="842812"/>
                  </a:lnTo>
                  <a:lnTo>
                    <a:pt x="1046987" y="850036"/>
                  </a:lnTo>
                  <a:lnTo>
                    <a:pt x="141731" y="850036"/>
                  </a:lnTo>
                  <a:lnTo>
                    <a:pt x="96950" y="842812"/>
                  </a:lnTo>
                  <a:lnTo>
                    <a:pt x="58046" y="822698"/>
                  </a:lnTo>
                  <a:lnTo>
                    <a:pt x="27358" y="792025"/>
                  </a:lnTo>
                  <a:lnTo>
                    <a:pt x="7229" y="753129"/>
                  </a:lnTo>
                  <a:lnTo>
                    <a:pt x="0" y="708342"/>
                  </a:lnTo>
                  <a:lnTo>
                    <a:pt x="0" y="141604"/>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08" name="PlaceHolder 1"/>
          <p:cNvSpPr>
            <a:spLocks noGrp="1"/>
          </p:cNvSpPr>
          <p:nvPr>
            <p:ph type="title"/>
          </p:nvPr>
        </p:nvSpPr>
        <p:spPr>
          <a:xfrm>
            <a:off x="536040" y="525960"/>
            <a:ext cx="8462880" cy="122976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1" strike="noStrike">
                <a:solidFill>
                  <a:srgbClr val="d2523b"/>
                </a:solidFill>
                <a:latin typeface="Arial"/>
              </a:rPr>
              <a:t>Feature</a:t>
            </a:r>
            <a:r>
              <a:rPr b="0" lang="fr-FR" sz="4000" spc="-171" strike="noStrike">
                <a:solidFill>
                  <a:srgbClr val="d2523b"/>
                </a:solidFill>
                <a:latin typeface="Arial"/>
              </a:rPr>
              <a:t> </a:t>
            </a:r>
            <a:r>
              <a:rPr b="0" lang="fr-FR" sz="4000" spc="-80" strike="noStrike">
                <a:solidFill>
                  <a:srgbClr val="d2523b"/>
                </a:solidFill>
                <a:latin typeface="Arial"/>
              </a:rPr>
              <a:t>engineering</a:t>
            </a:r>
            <a:endParaRPr b="0" lang="fr-FR" sz="4000" spc="-1" strike="noStrike">
              <a:solidFill>
                <a:srgbClr val="000000"/>
              </a:solidFill>
              <a:latin typeface="Arial"/>
            </a:endParaRPr>
          </a:p>
        </p:txBody>
      </p:sp>
      <p:sp>
        <p:nvSpPr>
          <p:cNvPr id="209" name="object 8"/>
          <p:cNvSpPr/>
          <p:nvPr/>
        </p:nvSpPr>
        <p:spPr>
          <a:xfrm>
            <a:off x="536040" y="1117440"/>
            <a:ext cx="6549840" cy="2020680"/>
          </a:xfrm>
          <a:prstGeom prst="rect">
            <a:avLst/>
          </a:prstGeom>
          <a:noFill/>
          <a:ln w="0">
            <a:noFill/>
          </a:ln>
        </p:spPr>
        <p:style>
          <a:lnRef idx="0"/>
          <a:fillRef idx="0"/>
          <a:effectRef idx="0"/>
          <a:fontRef idx="minor"/>
        </p:style>
        <p:txBody>
          <a:bodyPr lIns="0" rIns="0" tIns="52200" bIns="0" anchor="t">
            <a:spAutoFit/>
          </a:bodyPr>
          <a:p>
            <a:pPr marL="12600">
              <a:lnSpc>
                <a:spcPct val="100000"/>
              </a:lnSpc>
              <a:spcBef>
                <a:spcPts val="408"/>
              </a:spcBef>
            </a:pPr>
            <a:r>
              <a:rPr b="1" lang="fr-FR" sz="1300" spc="-1" strike="noStrike">
                <a:solidFill>
                  <a:srgbClr val="292934"/>
                </a:solidFill>
                <a:latin typeface="Arial"/>
                <a:ea typeface="DejaVu Sans"/>
              </a:rPr>
              <a:t>Idées</a:t>
            </a:r>
            <a:r>
              <a:rPr b="1" lang="fr-FR" sz="1300" spc="-15" strike="noStrike">
                <a:solidFill>
                  <a:srgbClr val="292934"/>
                </a:solidFill>
                <a:latin typeface="Arial"/>
                <a:ea typeface="DejaVu Sans"/>
              </a:rPr>
              <a:t> </a:t>
            </a:r>
            <a:r>
              <a:rPr b="1" lang="fr-FR" sz="1300" spc="-12" strike="noStrike">
                <a:solidFill>
                  <a:srgbClr val="292934"/>
                </a:solidFill>
                <a:latin typeface="Arial"/>
                <a:ea typeface="DejaVu Sans"/>
              </a:rPr>
              <a:t>écartées</a:t>
            </a:r>
            <a:endParaRPr b="0" lang="fr-FR" sz="1300" spc="-1" strike="noStrike">
              <a:solidFill>
                <a:srgbClr val="000000"/>
              </a:solidFill>
              <a:latin typeface="Arial"/>
            </a:endParaRPr>
          </a:p>
          <a:p>
            <a:pPr marL="195120" indent="-182160">
              <a:lnSpc>
                <a:spcPct val="100000"/>
              </a:lnSpc>
              <a:spcBef>
                <a:spcPts val="295"/>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Features</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liées</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à</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la proportion</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sources</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d’énergie</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(coûteux</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à obtenir</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futures</a:t>
            </a:r>
            <a:r>
              <a:rPr b="0" lang="fr-FR" sz="1200" spc="-35" strike="noStrike">
                <a:solidFill>
                  <a:srgbClr val="292934"/>
                </a:solidFill>
                <a:latin typeface="Arial"/>
                <a:ea typeface="DejaVu Sans"/>
              </a:rPr>
              <a:t> </a:t>
            </a:r>
            <a:r>
              <a:rPr b="0" lang="fr-FR" sz="1200" spc="-12" strike="noStrike">
                <a:solidFill>
                  <a:srgbClr val="292934"/>
                </a:solidFill>
                <a:latin typeface="Arial"/>
                <a:ea typeface="DejaVu Sans"/>
              </a:rPr>
              <a:t>données)</a:t>
            </a:r>
            <a:endParaRPr b="0" lang="fr-FR" sz="1200" spc="-1" strike="noStrike">
              <a:solidFill>
                <a:srgbClr val="000000"/>
              </a:solidFill>
              <a:latin typeface="Arial"/>
            </a:endParaRPr>
          </a:p>
          <a:p>
            <a:pPr marL="195120" indent="-182160">
              <a:lnSpc>
                <a:spcPct val="100000"/>
              </a:lnSpc>
              <a:spcBef>
                <a:spcPts val="289"/>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Utilisation</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du</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Energy</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Star</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score</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(mis</a:t>
            </a:r>
            <a:r>
              <a:rPr b="0" lang="fr-FR" sz="1200" spc="-12"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côté</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analyse</a:t>
            </a:r>
            <a:r>
              <a:rPr b="0" lang="fr-FR" sz="1200" spc="-32" strike="noStrike">
                <a:solidFill>
                  <a:srgbClr val="292934"/>
                </a:solidFill>
                <a:latin typeface="Arial"/>
                <a:ea typeface="DejaVu Sans"/>
              </a:rPr>
              <a:t> </a:t>
            </a:r>
            <a:r>
              <a:rPr b="0" lang="fr-FR" sz="1200" spc="-12" strike="noStrike">
                <a:solidFill>
                  <a:srgbClr val="292934"/>
                </a:solidFill>
                <a:latin typeface="Arial"/>
                <a:ea typeface="DejaVu Sans"/>
              </a:rPr>
              <a:t>ultérieure)</a:t>
            </a:r>
            <a:endParaRPr b="0" lang="fr-FR" sz="1200" spc="-1" strike="noStrike">
              <a:solidFill>
                <a:srgbClr val="000000"/>
              </a:solidFill>
              <a:latin typeface="Arial"/>
            </a:endParaRPr>
          </a:p>
          <a:p>
            <a:pPr marL="12600">
              <a:lnSpc>
                <a:spcPct val="100000"/>
              </a:lnSpc>
              <a:spcBef>
                <a:spcPts val="714"/>
              </a:spcBef>
              <a:tabLst>
                <a:tab algn="l" pos="195120"/>
                <a:tab algn="l" pos="195480"/>
              </a:tabLst>
            </a:pPr>
            <a:r>
              <a:rPr b="1" lang="fr-FR" sz="1300" spc="-1" strike="noStrike">
                <a:solidFill>
                  <a:srgbClr val="292934"/>
                </a:solidFill>
                <a:latin typeface="Arial"/>
                <a:ea typeface="DejaVu Sans"/>
              </a:rPr>
              <a:t>Idées</a:t>
            </a:r>
            <a:r>
              <a:rPr b="1" lang="fr-FR" sz="1300" spc="-15" strike="noStrike">
                <a:solidFill>
                  <a:srgbClr val="292934"/>
                </a:solidFill>
                <a:latin typeface="Arial"/>
                <a:ea typeface="DejaVu Sans"/>
              </a:rPr>
              <a:t> </a:t>
            </a:r>
            <a:r>
              <a:rPr b="1" lang="fr-FR" sz="1300" spc="-12" strike="noStrike">
                <a:solidFill>
                  <a:srgbClr val="292934"/>
                </a:solidFill>
                <a:latin typeface="Arial"/>
                <a:ea typeface="DejaVu Sans"/>
              </a:rPr>
              <a:t>retenues</a:t>
            </a:r>
            <a:endParaRPr b="0" lang="fr-FR" sz="1300" spc="-1" strike="noStrike">
              <a:solidFill>
                <a:srgbClr val="000000"/>
              </a:solidFill>
              <a:latin typeface="Arial"/>
            </a:endParaRPr>
          </a:p>
          <a:p>
            <a:pPr marL="195120" indent="-182160">
              <a:lnSpc>
                <a:spcPct val="100000"/>
              </a:lnSpc>
              <a:spcBef>
                <a:spcPts val="289"/>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Suppression</a:t>
            </a:r>
            <a:r>
              <a:rPr b="0" lang="fr-FR" sz="1200" spc="-60"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features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consommation</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(ormis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les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2</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features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qu’on</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cherche</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à </a:t>
            </a:r>
            <a:r>
              <a:rPr b="0" lang="fr-FR" sz="1200" spc="-12" strike="noStrike">
                <a:solidFill>
                  <a:srgbClr val="292934"/>
                </a:solidFill>
                <a:latin typeface="Arial"/>
                <a:ea typeface="DejaVu Sans"/>
              </a:rPr>
              <a:t>prédire)</a:t>
            </a:r>
            <a:endParaRPr b="0" lang="fr-FR" sz="1200" spc="-1" strike="noStrike">
              <a:solidFill>
                <a:srgbClr val="000000"/>
              </a:solidFill>
              <a:latin typeface="Arial"/>
            </a:endParaRPr>
          </a:p>
          <a:p>
            <a:pPr marL="195120" indent="-182160">
              <a:lnSpc>
                <a:spcPct val="100000"/>
              </a:lnSpc>
              <a:spcBef>
                <a:spcPts val="1080"/>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Catégorisation</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données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certaines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colonnes</a:t>
            </a:r>
            <a:r>
              <a:rPr b="0" lang="fr-FR" sz="1200" spc="-46" strike="noStrike">
                <a:solidFill>
                  <a:srgbClr val="292934"/>
                </a:solidFill>
                <a:latin typeface="Arial"/>
                <a:ea typeface="DejaVu Sans"/>
              </a:rPr>
              <a:t> </a:t>
            </a:r>
            <a:r>
              <a:rPr b="0" lang="fr-FR" sz="1200" spc="-12" strike="noStrike">
                <a:solidFill>
                  <a:srgbClr val="292934"/>
                </a:solidFill>
                <a:latin typeface="Arial"/>
                <a:ea typeface="DejaVu Sans"/>
              </a:rPr>
              <a:t>(usage)</a:t>
            </a:r>
            <a:endParaRPr b="0" lang="fr-FR" sz="1200" spc="-1" strike="noStrike">
              <a:solidFill>
                <a:srgbClr val="000000"/>
              </a:solidFill>
              <a:latin typeface="Arial"/>
            </a:endParaRPr>
          </a:p>
          <a:p>
            <a:pPr marL="195120" indent="-182160">
              <a:lnSpc>
                <a:spcPct val="100000"/>
              </a:lnSpc>
              <a:spcBef>
                <a:spcPts val="1094"/>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One</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Hot</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Encoding</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Transformation</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d’une</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feature</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avec</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n catégories</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en</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n</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features</a:t>
            </a:r>
            <a:r>
              <a:rPr b="0" lang="fr-FR" sz="1200" spc="-21" strike="noStrike">
                <a:solidFill>
                  <a:srgbClr val="292934"/>
                </a:solidFill>
                <a:latin typeface="Arial"/>
                <a:ea typeface="DejaVu Sans"/>
              </a:rPr>
              <a:t> </a:t>
            </a:r>
            <a:r>
              <a:rPr b="0" lang="fr-FR" sz="1200" spc="-12" strike="noStrike">
                <a:solidFill>
                  <a:srgbClr val="292934"/>
                </a:solidFill>
                <a:latin typeface="Arial"/>
                <a:ea typeface="DejaVu Sans"/>
              </a:rPr>
              <a:t>booléennes.</a:t>
            </a:r>
            <a:endParaRPr b="0" lang="fr-FR" sz="1200" spc="-1" strike="noStrike">
              <a:solidFill>
                <a:srgbClr val="000000"/>
              </a:solidFill>
              <a:latin typeface="Arial"/>
            </a:endParaRPr>
          </a:p>
        </p:txBody>
      </p:sp>
      <p:sp>
        <p:nvSpPr>
          <p:cNvPr id="210" name="object 9"/>
          <p:cNvSpPr/>
          <p:nvPr/>
        </p:nvSpPr>
        <p:spPr>
          <a:xfrm>
            <a:off x="536040" y="3120120"/>
            <a:ext cx="5220720" cy="1437480"/>
          </a:xfrm>
          <a:prstGeom prst="rect">
            <a:avLst/>
          </a:prstGeom>
          <a:noFill/>
          <a:ln w="0">
            <a:noFill/>
          </a:ln>
        </p:spPr>
        <p:style>
          <a:lnRef idx="0"/>
          <a:fillRef idx="0"/>
          <a:effectRef idx="0"/>
          <a:fontRef idx="minor"/>
        </p:style>
        <p:txBody>
          <a:bodyPr lIns="0" rIns="0" tIns="48960" bIns="0" anchor="t">
            <a:spAutoFit/>
          </a:bodyPr>
          <a:p>
            <a:pPr marL="195120" indent="-182160">
              <a:lnSpc>
                <a:spcPct val="100000"/>
              </a:lnSpc>
              <a:spcBef>
                <a:spcPts val="386"/>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Suppression</a:t>
            </a:r>
            <a:r>
              <a:rPr b="0" lang="fr-FR" sz="1200" spc="-66"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colonnes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non</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pertinentes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notre</a:t>
            </a:r>
            <a:r>
              <a:rPr b="0" lang="fr-FR" sz="1200" spc="-26" strike="noStrike">
                <a:solidFill>
                  <a:srgbClr val="292934"/>
                </a:solidFill>
                <a:latin typeface="Arial"/>
                <a:ea typeface="DejaVu Sans"/>
              </a:rPr>
              <a:t> </a:t>
            </a:r>
            <a:r>
              <a:rPr b="0" lang="fr-FR" sz="1200" spc="-12" strike="noStrike">
                <a:solidFill>
                  <a:srgbClr val="292934"/>
                </a:solidFill>
                <a:latin typeface="Arial"/>
                <a:ea typeface="DejaVu Sans"/>
              </a:rPr>
              <a:t>modèle</a:t>
            </a:r>
            <a:endParaRPr b="0" lang="fr-FR" sz="1200" spc="-1" strike="noStrike">
              <a:solidFill>
                <a:srgbClr val="000000"/>
              </a:solidFill>
              <a:latin typeface="Arial"/>
            </a:endParaRPr>
          </a:p>
          <a:p>
            <a:pPr lvl="1" marL="469800" indent="-184320">
              <a:lnSpc>
                <a:spcPct val="100000"/>
              </a:lnSpc>
              <a:spcBef>
                <a:spcPts val="289"/>
              </a:spcBef>
              <a:buClr>
                <a:srgbClr val="92a199"/>
              </a:buClr>
              <a:buSzPct val="83000"/>
              <a:buFont typeface="Symbol"/>
              <a:buChar char=""/>
              <a:tabLst>
                <a:tab algn="l" pos="469800"/>
                <a:tab algn="l" pos="470520"/>
              </a:tabLst>
            </a:pPr>
            <a:r>
              <a:rPr b="0" lang="fr-FR" sz="1200" spc="-1" strike="noStrike">
                <a:solidFill>
                  <a:srgbClr val="292934"/>
                </a:solidFill>
                <a:latin typeface="Arial"/>
                <a:ea typeface="DejaVu Sans"/>
              </a:rPr>
              <a:t>Données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sans</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catégorisation</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possible</a:t>
            </a:r>
            <a:r>
              <a:rPr b="0" lang="fr-FR" sz="1200" spc="-55" strike="noStrike">
                <a:solidFill>
                  <a:srgbClr val="292934"/>
                </a:solidFill>
                <a:latin typeface="Arial"/>
                <a:ea typeface="DejaVu Sans"/>
              </a:rPr>
              <a:t> </a:t>
            </a:r>
            <a:r>
              <a:rPr b="0" lang="fr-FR" sz="1200" spc="-12" strike="noStrike">
                <a:solidFill>
                  <a:srgbClr val="292934"/>
                </a:solidFill>
                <a:latin typeface="Arial"/>
                <a:ea typeface="DejaVu Sans"/>
              </a:rPr>
              <a:t>(Comment)</a:t>
            </a:r>
            <a:endParaRPr b="0" lang="fr-FR" sz="1200" spc="-1" strike="noStrike">
              <a:solidFill>
                <a:srgbClr val="000000"/>
              </a:solidFill>
              <a:latin typeface="Arial"/>
            </a:endParaRPr>
          </a:p>
          <a:p>
            <a:pPr lvl="1" marL="469800" indent="-184320">
              <a:lnSpc>
                <a:spcPct val="100000"/>
              </a:lnSpc>
              <a:spcBef>
                <a:spcPts val="289"/>
              </a:spcBef>
              <a:buClr>
                <a:srgbClr val="92a199"/>
              </a:buClr>
              <a:buSzPct val="83000"/>
              <a:buFont typeface="Symbol"/>
              <a:buChar char=""/>
              <a:tabLst>
                <a:tab algn="l" pos="469800"/>
                <a:tab algn="l" pos="470520"/>
              </a:tabLst>
            </a:pPr>
            <a:r>
              <a:rPr b="0" lang="fr-FR" sz="1200" spc="-1" strike="noStrike">
                <a:solidFill>
                  <a:srgbClr val="292934"/>
                </a:solidFill>
                <a:latin typeface="Arial"/>
                <a:ea typeface="DejaVu Sans"/>
              </a:rPr>
              <a:t>Données</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avec</a:t>
            </a:r>
            <a:r>
              <a:rPr b="0" lang="fr-FR" sz="1200" spc="-12" strike="noStrike">
                <a:solidFill>
                  <a:srgbClr val="292934"/>
                </a:solidFill>
                <a:latin typeface="Arial"/>
                <a:ea typeface="DejaVu Sans"/>
              </a:rPr>
              <a:t> </a:t>
            </a:r>
            <a:r>
              <a:rPr b="0" lang="fr-FR" sz="1200" spc="-1" strike="noStrike">
                <a:solidFill>
                  <a:srgbClr val="292934"/>
                </a:solidFill>
                <a:latin typeface="Arial"/>
                <a:ea typeface="DejaVu Sans"/>
              </a:rPr>
              <a:t>une</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unique</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information</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(exemple</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a:t>
            </a:r>
            <a:r>
              <a:rPr b="0" lang="fr-FR" sz="1200" spc="-7" strike="noStrike">
                <a:solidFill>
                  <a:srgbClr val="292934"/>
                </a:solidFill>
                <a:latin typeface="Arial"/>
                <a:ea typeface="DejaVu Sans"/>
              </a:rPr>
              <a:t> </a:t>
            </a:r>
            <a:r>
              <a:rPr b="0" lang="fr-FR" sz="1200" spc="-12" strike="noStrike">
                <a:solidFill>
                  <a:srgbClr val="292934"/>
                </a:solidFill>
                <a:latin typeface="Arial"/>
                <a:ea typeface="DejaVu Sans"/>
              </a:rPr>
              <a:t>State)</a:t>
            </a:r>
            <a:endParaRPr b="0" lang="fr-FR" sz="1200" spc="-1" strike="noStrike">
              <a:solidFill>
                <a:srgbClr val="000000"/>
              </a:solidFill>
              <a:latin typeface="Arial"/>
            </a:endParaRPr>
          </a:p>
          <a:p>
            <a:pPr lvl="1" marL="469800" indent="-184320">
              <a:lnSpc>
                <a:spcPct val="100000"/>
              </a:lnSpc>
              <a:spcBef>
                <a:spcPts val="295"/>
              </a:spcBef>
              <a:buClr>
                <a:srgbClr val="92a199"/>
              </a:buClr>
              <a:buSzPct val="83000"/>
              <a:buFont typeface="Symbol"/>
              <a:buChar char=""/>
              <a:tabLst>
                <a:tab algn="l" pos="469800"/>
                <a:tab algn="l" pos="470520"/>
              </a:tabLst>
            </a:pPr>
            <a:r>
              <a:rPr b="0" lang="fr-FR" sz="1200" spc="-1" strike="noStrike">
                <a:solidFill>
                  <a:srgbClr val="292934"/>
                </a:solidFill>
                <a:latin typeface="Arial"/>
                <a:ea typeface="DejaVu Sans"/>
              </a:rPr>
              <a:t>Données</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sans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information</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pertinente</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le</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modèle</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(voir </a:t>
            </a:r>
            <a:r>
              <a:rPr b="0" lang="fr-FR" sz="1200" spc="-12" strike="noStrike">
                <a:solidFill>
                  <a:srgbClr val="292934"/>
                </a:solidFill>
                <a:latin typeface="Arial"/>
                <a:ea typeface="DejaVu Sans"/>
              </a:rPr>
              <a:t>exemples)</a:t>
            </a:r>
            <a:endParaRPr b="0" lang="fr-FR" sz="1200" spc="-1" strike="noStrike">
              <a:solidFill>
                <a:srgbClr val="000000"/>
              </a:solidFill>
              <a:latin typeface="Arial"/>
            </a:endParaRPr>
          </a:p>
          <a:p>
            <a:pPr lvl="2" marL="744120" indent="-183600">
              <a:lnSpc>
                <a:spcPct val="100000"/>
              </a:lnSpc>
              <a:spcBef>
                <a:spcPts val="235"/>
              </a:spcBef>
              <a:buClr>
                <a:srgbClr val="92a199"/>
              </a:buClr>
              <a:buSzPct val="90000"/>
              <a:buFont typeface="Symbol"/>
              <a:buChar char=""/>
              <a:tabLst>
                <a:tab algn="l" pos="744120"/>
                <a:tab algn="l" pos="744840"/>
              </a:tabLst>
            </a:pPr>
            <a:r>
              <a:rPr b="0" lang="fr-FR" sz="1000" spc="-12" strike="noStrike">
                <a:solidFill>
                  <a:srgbClr val="292934"/>
                </a:solidFill>
                <a:latin typeface="Arial"/>
                <a:ea typeface="DejaVu Sans"/>
              </a:rPr>
              <a:t>DefaultData</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sens</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la</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feature</a:t>
            </a:r>
            <a:r>
              <a:rPr b="0" lang="fr-FR" sz="1000" spc="-41" strike="noStrike">
                <a:solidFill>
                  <a:srgbClr val="292934"/>
                </a:solidFill>
                <a:latin typeface="Arial"/>
                <a:ea typeface="DejaVu Sans"/>
              </a:rPr>
              <a:t> </a:t>
            </a:r>
            <a:r>
              <a:rPr b="0" lang="fr-FR" sz="1000" spc="-1" strike="noStrike">
                <a:solidFill>
                  <a:srgbClr val="292934"/>
                </a:solidFill>
                <a:latin typeface="Arial"/>
                <a:ea typeface="DejaVu Sans"/>
              </a:rPr>
              <a:t>non</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expliqué</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12" strike="noStrike">
                <a:solidFill>
                  <a:srgbClr val="292934"/>
                </a:solidFill>
                <a:latin typeface="Arial"/>
                <a:ea typeface="DejaVu Sans"/>
              </a:rPr>
              <a:t> booléen</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avec</a:t>
            </a:r>
            <a:r>
              <a:rPr b="0" lang="fr-FR" sz="1000" spc="-12" strike="noStrike">
                <a:solidFill>
                  <a:srgbClr val="292934"/>
                </a:solidFill>
                <a:latin typeface="Arial"/>
                <a:ea typeface="DejaVu Sans"/>
              </a:rPr>
              <a:t> beaucoup</a:t>
            </a:r>
            <a:r>
              <a:rPr b="0" lang="fr-FR" sz="1000" spc="-41"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21" strike="noStrike">
                <a:solidFill>
                  <a:srgbClr val="292934"/>
                </a:solidFill>
                <a:latin typeface="Arial"/>
                <a:ea typeface="DejaVu Sans"/>
              </a:rPr>
              <a:t> </a:t>
            </a:r>
            <a:r>
              <a:rPr b="0" lang="fr-FR" sz="1000" spc="-26" strike="noStrike">
                <a:solidFill>
                  <a:srgbClr val="292934"/>
                </a:solidFill>
                <a:latin typeface="Arial"/>
                <a:ea typeface="DejaVu Sans"/>
              </a:rPr>
              <a:t>NaN</a:t>
            </a:r>
            <a:endParaRPr b="0" lang="fr-FR" sz="1000" spc="-1" strike="noStrike">
              <a:solidFill>
                <a:srgbClr val="000000"/>
              </a:solidFill>
              <a:latin typeface="Arial"/>
            </a:endParaRPr>
          </a:p>
          <a:p>
            <a:pPr lvl="2" marL="744120" indent="-183600">
              <a:lnSpc>
                <a:spcPct val="100000"/>
              </a:lnSpc>
              <a:spcBef>
                <a:spcPts val="241"/>
              </a:spcBef>
              <a:buClr>
                <a:srgbClr val="92a199"/>
              </a:buClr>
              <a:buSzPct val="90000"/>
              <a:buFont typeface="Symbol"/>
              <a:buChar char=""/>
              <a:tabLst>
                <a:tab algn="l" pos="744120"/>
                <a:tab algn="l" pos="744840"/>
              </a:tabLst>
            </a:pPr>
            <a:r>
              <a:rPr b="0" lang="fr-FR" sz="1000" spc="-1" strike="noStrike">
                <a:solidFill>
                  <a:srgbClr val="292934"/>
                </a:solidFill>
                <a:latin typeface="Arial"/>
                <a:ea typeface="DejaVu Sans"/>
              </a:rPr>
              <a:t>SPD</a:t>
            </a:r>
            <a:r>
              <a:rPr b="0" lang="fr-FR" sz="1000" spc="-7" strike="noStrike">
                <a:solidFill>
                  <a:srgbClr val="292934"/>
                </a:solidFill>
                <a:latin typeface="Arial"/>
                <a:ea typeface="DejaVu Sans"/>
              </a:rPr>
              <a:t> </a:t>
            </a:r>
            <a:r>
              <a:rPr b="0" lang="fr-FR" sz="1000" spc="-1" strike="noStrike">
                <a:solidFill>
                  <a:srgbClr val="292934"/>
                </a:solidFill>
                <a:latin typeface="Arial"/>
                <a:ea typeface="DejaVu Sans"/>
              </a:rPr>
              <a:t>Beats</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informations</a:t>
            </a:r>
            <a:r>
              <a:rPr b="0" lang="fr-FR" sz="1000" spc="-41" strike="noStrike">
                <a:solidFill>
                  <a:srgbClr val="292934"/>
                </a:solidFill>
                <a:latin typeface="Arial"/>
                <a:ea typeface="DejaVu Sans"/>
              </a:rPr>
              <a:t> </a:t>
            </a:r>
            <a:r>
              <a:rPr b="0" lang="fr-FR" sz="1000" spc="-1" strike="noStrike">
                <a:solidFill>
                  <a:srgbClr val="292934"/>
                </a:solidFill>
                <a:latin typeface="Arial"/>
                <a:ea typeface="DejaVu Sans"/>
              </a:rPr>
              <a:t>non</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utiles à</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la</a:t>
            </a:r>
            <a:r>
              <a:rPr b="0" lang="fr-FR" sz="1000" spc="-21" strike="noStrike">
                <a:solidFill>
                  <a:srgbClr val="292934"/>
                </a:solidFill>
                <a:latin typeface="Arial"/>
                <a:ea typeface="DejaVu Sans"/>
              </a:rPr>
              <a:t> </a:t>
            </a:r>
            <a:r>
              <a:rPr b="0" lang="fr-FR" sz="1000" spc="-12" strike="noStrike">
                <a:solidFill>
                  <a:srgbClr val="292934"/>
                </a:solidFill>
                <a:latin typeface="Arial"/>
                <a:ea typeface="DejaVu Sans"/>
              </a:rPr>
              <a:t>problématique</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12" strike="noStrike">
                <a:solidFill>
                  <a:srgbClr val="292934"/>
                </a:solidFill>
                <a:latin typeface="Arial"/>
                <a:ea typeface="DejaVu Sans"/>
              </a:rPr>
              <a:t> beaucoup</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12" strike="noStrike">
                <a:solidFill>
                  <a:srgbClr val="292934"/>
                </a:solidFill>
                <a:latin typeface="Arial"/>
                <a:ea typeface="DejaVu Sans"/>
              </a:rPr>
              <a:t> </a:t>
            </a:r>
            <a:r>
              <a:rPr b="0" lang="fr-FR" sz="1000" spc="-26" strike="noStrike">
                <a:solidFill>
                  <a:srgbClr val="292934"/>
                </a:solidFill>
                <a:latin typeface="Arial"/>
                <a:ea typeface="DejaVu Sans"/>
              </a:rPr>
              <a:t>NaN</a:t>
            </a:r>
            <a:endParaRPr b="0" lang="fr-FR" sz="1000" spc="-1" strike="noStrike">
              <a:solidFill>
                <a:srgbClr val="000000"/>
              </a:solidFill>
              <a:latin typeface="Arial"/>
            </a:endParaRPr>
          </a:p>
          <a:p>
            <a:pPr lvl="2" marL="744120" indent="-183600">
              <a:lnSpc>
                <a:spcPct val="100000"/>
              </a:lnSpc>
              <a:spcBef>
                <a:spcPts val="241"/>
              </a:spcBef>
              <a:buClr>
                <a:srgbClr val="92a199"/>
              </a:buClr>
              <a:buSzPct val="90000"/>
              <a:buFont typeface="Symbol"/>
              <a:buChar char=""/>
              <a:tabLst>
                <a:tab algn="l" pos="744120"/>
                <a:tab algn="l" pos="744840"/>
              </a:tabLst>
            </a:pPr>
            <a:r>
              <a:rPr b="0" lang="fr-FR" sz="1000" spc="-1" strike="noStrike">
                <a:solidFill>
                  <a:srgbClr val="292934"/>
                </a:solidFill>
                <a:latin typeface="Arial"/>
                <a:ea typeface="DejaVu Sans"/>
              </a:rPr>
              <a:t>Features</a:t>
            </a:r>
            <a:r>
              <a:rPr b="0" lang="fr-FR" sz="1000" spc="-35" strike="noStrike">
                <a:solidFill>
                  <a:srgbClr val="292934"/>
                </a:solidFill>
                <a:latin typeface="Arial"/>
                <a:ea typeface="DejaVu Sans"/>
              </a:rPr>
              <a:t> </a:t>
            </a:r>
            <a:r>
              <a:rPr b="0" lang="fr-FR" sz="1000" spc="-12" strike="noStrike">
                <a:solidFill>
                  <a:srgbClr val="292934"/>
                </a:solidFill>
                <a:latin typeface="Arial"/>
                <a:ea typeface="DejaVu Sans"/>
              </a:rPr>
              <a:t>redondantes</a:t>
            </a:r>
            <a:r>
              <a:rPr b="0" lang="fr-FR" sz="1000" spc="-46" strike="noStrike">
                <a:solidFill>
                  <a:srgbClr val="292934"/>
                </a:solidFill>
                <a:latin typeface="Arial"/>
                <a:ea typeface="DejaVu Sans"/>
              </a:rPr>
              <a:t> </a:t>
            </a:r>
            <a:r>
              <a:rPr b="0" lang="fr-FR" sz="1000" spc="-1" strike="noStrike">
                <a:solidFill>
                  <a:srgbClr val="292934"/>
                </a:solidFill>
                <a:latin typeface="Arial"/>
                <a:ea typeface="DejaVu Sans"/>
              </a:rPr>
              <a:t>(address</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26" strike="noStrike">
                <a:solidFill>
                  <a:srgbClr val="292934"/>
                </a:solidFill>
                <a:latin typeface="Arial"/>
                <a:ea typeface="DejaVu Sans"/>
              </a:rPr>
              <a:t> </a:t>
            </a:r>
            <a:r>
              <a:rPr b="0" lang="fr-FR" sz="1000" spc="-12" strike="noStrike">
                <a:solidFill>
                  <a:srgbClr val="292934"/>
                </a:solidFill>
                <a:latin typeface="Arial"/>
                <a:ea typeface="DejaVu Sans"/>
              </a:rPr>
              <a:t>zipcode</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remplacées</a:t>
            </a:r>
            <a:r>
              <a:rPr b="0" lang="fr-FR" sz="1000" spc="-46" strike="noStrike">
                <a:solidFill>
                  <a:srgbClr val="292934"/>
                </a:solidFill>
                <a:latin typeface="Arial"/>
                <a:ea typeface="DejaVu Sans"/>
              </a:rPr>
              <a:t> </a:t>
            </a:r>
            <a:r>
              <a:rPr b="0" lang="fr-FR" sz="1000" spc="-1" strike="noStrike">
                <a:solidFill>
                  <a:srgbClr val="292934"/>
                </a:solidFill>
                <a:latin typeface="Arial"/>
                <a:ea typeface="DejaVu Sans"/>
              </a:rPr>
              <a:t>par</a:t>
            </a:r>
            <a:r>
              <a:rPr b="0" lang="fr-FR" sz="1000" spc="-26" strike="noStrike">
                <a:solidFill>
                  <a:srgbClr val="292934"/>
                </a:solidFill>
                <a:latin typeface="Arial"/>
                <a:ea typeface="DejaVu Sans"/>
              </a:rPr>
              <a:t> </a:t>
            </a:r>
            <a:r>
              <a:rPr b="0" lang="fr-FR" sz="1000" spc="-1" strike="noStrike">
                <a:solidFill>
                  <a:srgbClr val="292934"/>
                </a:solidFill>
                <a:latin typeface="Arial"/>
                <a:ea typeface="DejaVu Sans"/>
              </a:rPr>
              <a:t>latitude</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et</a:t>
            </a:r>
            <a:r>
              <a:rPr b="0" lang="fr-FR" sz="1000" spc="-41" strike="noStrike">
                <a:solidFill>
                  <a:srgbClr val="292934"/>
                </a:solidFill>
                <a:latin typeface="Arial"/>
                <a:ea typeface="DejaVu Sans"/>
              </a:rPr>
              <a:t> </a:t>
            </a:r>
            <a:r>
              <a:rPr b="0" lang="fr-FR" sz="1000" spc="-12" strike="noStrike">
                <a:solidFill>
                  <a:srgbClr val="292934"/>
                </a:solidFill>
                <a:latin typeface="Arial"/>
                <a:ea typeface="DejaVu Sans"/>
              </a:rPr>
              <a:t>longitude)</a:t>
            </a:r>
            <a:endParaRPr b="0" lang="fr-FR" sz="1000" spc="-1" strike="noStrike">
              <a:solidFill>
                <a:srgbClr val="000000"/>
              </a:solidFill>
              <a:latin typeface="Arial"/>
            </a:endParaRPr>
          </a:p>
        </p:txBody>
      </p:sp>
      <p:sp>
        <p:nvSpPr>
          <p:cNvPr id="211" name="object 10"/>
          <p:cNvSpPr/>
          <p:nvPr/>
        </p:nvSpPr>
        <p:spPr>
          <a:xfrm>
            <a:off x="536040" y="4611960"/>
            <a:ext cx="3052800" cy="194760"/>
          </a:xfrm>
          <a:prstGeom prst="rect">
            <a:avLst/>
          </a:prstGeom>
          <a:noFill/>
          <a:ln w="0">
            <a:noFill/>
          </a:ln>
        </p:spPr>
        <p:style>
          <a:lnRef idx="0"/>
          <a:fillRef idx="0"/>
          <a:effectRef idx="0"/>
          <a:fontRef idx="minor"/>
        </p:style>
        <p:txBody>
          <a:bodyPr lIns="0" rIns="0" tIns="12600" bIns="0" anchor="t">
            <a:spAutoFit/>
          </a:bodyPr>
          <a:p>
            <a:pPr marL="195120" indent="-182160">
              <a:lnSpc>
                <a:spcPct val="100000"/>
              </a:lnSpc>
              <a:spcBef>
                <a:spcPts val="99"/>
              </a:spcBef>
              <a:buClr>
                <a:srgbClr val="92a199"/>
              </a:buClr>
              <a:buSzPct val="83000"/>
              <a:buFont typeface="Symbol"/>
              <a:buChar char=""/>
              <a:tabLst>
                <a:tab algn="l" pos="195120"/>
                <a:tab algn="l" pos="195480"/>
              </a:tabLst>
            </a:pPr>
            <a:r>
              <a:rPr b="0" lang="fr-FR" sz="1200" spc="-12" strike="noStrike">
                <a:solidFill>
                  <a:srgbClr val="292934"/>
                </a:solidFill>
                <a:latin typeface="Arial"/>
                <a:ea typeface="DejaVu Sans"/>
              </a:rPr>
              <a:t>Log2-transformation</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variable</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de </a:t>
            </a:r>
            <a:r>
              <a:rPr b="0" lang="fr-FR" sz="1200" spc="-12" strike="noStrike">
                <a:solidFill>
                  <a:srgbClr val="292934"/>
                </a:solidFill>
                <a:latin typeface="Arial"/>
                <a:ea typeface="DejaVu Sans"/>
              </a:rPr>
              <a:t>prédiction</a:t>
            </a:r>
            <a:endParaRPr b="0" lang="fr-FR" sz="1200" spc="-1" strike="noStrike">
              <a:solidFill>
                <a:srgbClr val="000000"/>
              </a:solidFill>
              <a:latin typeface="Arial"/>
            </a:endParaRPr>
          </a:p>
        </p:txBody>
      </p:sp>
      <p:sp>
        <p:nvSpPr>
          <p:cNvPr id="212" name="object 11"/>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8</a:t>
            </a:r>
            <a:endParaRPr b="0" lang="fr-FR" sz="1400" spc="-1" strike="noStrike">
              <a:solidFill>
                <a:srgbClr val="000000"/>
              </a:solidFill>
              <a:latin typeface="Arial"/>
            </a:endParaRPr>
          </a:p>
        </p:txBody>
      </p:sp>
      <p:pic>
        <p:nvPicPr>
          <p:cNvPr id="213" name="object 12" descr=""/>
          <p:cNvPicPr/>
          <p:nvPr/>
        </p:nvPicPr>
        <p:blipFill>
          <a:blip r:embed="rId1"/>
          <a:stretch/>
        </p:blipFill>
        <p:spPr>
          <a:xfrm>
            <a:off x="5393520" y="5017320"/>
            <a:ext cx="832680" cy="657720"/>
          </a:xfrm>
          <a:prstGeom prst="rect">
            <a:avLst/>
          </a:prstGeom>
          <a:ln w="0">
            <a:noFill/>
          </a:ln>
        </p:spPr>
      </p:pic>
      <p:grpSp>
        <p:nvGrpSpPr>
          <p:cNvPr id="214" name="object 13"/>
          <p:cNvGrpSpPr/>
          <p:nvPr/>
        </p:nvGrpSpPr>
        <p:grpSpPr>
          <a:xfrm>
            <a:off x="4025160" y="5038560"/>
            <a:ext cx="1294200" cy="627840"/>
            <a:chOff x="4025160" y="5038560"/>
            <a:chExt cx="1294200" cy="627840"/>
          </a:xfrm>
        </p:grpSpPr>
        <p:pic>
          <p:nvPicPr>
            <p:cNvPr id="215" name="object 14" descr=""/>
            <p:cNvPicPr/>
            <p:nvPr/>
          </p:nvPicPr>
          <p:blipFill>
            <a:blip r:embed="rId2"/>
            <a:stretch/>
          </p:blipFill>
          <p:spPr>
            <a:xfrm>
              <a:off x="4025160" y="5038560"/>
              <a:ext cx="893160" cy="627840"/>
            </a:xfrm>
            <a:prstGeom prst="rect">
              <a:avLst/>
            </a:prstGeom>
            <a:ln w="0">
              <a:noFill/>
            </a:ln>
          </p:spPr>
        </p:pic>
        <p:sp>
          <p:nvSpPr>
            <p:cNvPr id="216" name="object 15"/>
            <p:cNvSpPr/>
            <p:nvPr/>
          </p:nvSpPr>
          <p:spPr>
            <a:xfrm>
              <a:off x="4961520" y="5292000"/>
              <a:ext cx="357840" cy="141840"/>
            </a:xfrm>
            <a:custGeom>
              <a:avLst/>
              <a:gdLst>
                <a:gd name="textAreaLeft" fmla="*/ 0 w 357840"/>
                <a:gd name="textAreaRight" fmla="*/ 360000 w 357840"/>
                <a:gd name="textAreaTop" fmla="*/ 0 h 141840"/>
                <a:gd name="textAreaBottom" fmla="*/ 144000 h 141840"/>
              </a:gdLst>
              <a:ahLst/>
              <a:rect l="textAreaLeft" t="textAreaTop" r="textAreaRight" b="textAreaBottom"/>
              <a:pathLst>
                <a:path w="360045" h="144145">
                  <a:moveTo>
                    <a:pt x="288035" y="0"/>
                  </a:moveTo>
                  <a:lnTo>
                    <a:pt x="288035" y="36004"/>
                  </a:lnTo>
                  <a:lnTo>
                    <a:pt x="0" y="36004"/>
                  </a:lnTo>
                  <a:lnTo>
                    <a:pt x="0" y="108013"/>
                  </a:lnTo>
                  <a:lnTo>
                    <a:pt x="288035" y="108013"/>
                  </a:lnTo>
                  <a:lnTo>
                    <a:pt x="288035" y="144018"/>
                  </a:lnTo>
                  <a:lnTo>
                    <a:pt x="360044" y="72009"/>
                  </a:lnTo>
                  <a:lnTo>
                    <a:pt x="288035" y="0"/>
                  </a:lnTo>
                  <a:close/>
                </a:path>
              </a:pathLst>
            </a:custGeom>
            <a:solidFill>
              <a:srgbClr val="292934"/>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ffffff"/>
                </a:solidFill>
                <a:latin typeface="Arial"/>
                <a:ea typeface="DejaVu Sans"/>
              </a:endParaRPr>
            </a:p>
          </p:txBody>
        </p:sp>
        <p:sp>
          <p:nvSpPr>
            <p:cNvPr id="217" name="object 16"/>
            <p:cNvSpPr/>
            <p:nvPr/>
          </p:nvSpPr>
          <p:spPr>
            <a:xfrm>
              <a:off x="4961520" y="5292000"/>
              <a:ext cx="357840" cy="141840"/>
            </a:xfrm>
            <a:custGeom>
              <a:avLst/>
              <a:gdLst>
                <a:gd name="textAreaLeft" fmla="*/ 0 w 357840"/>
                <a:gd name="textAreaRight" fmla="*/ 360000 w 357840"/>
                <a:gd name="textAreaTop" fmla="*/ 0 h 141840"/>
                <a:gd name="textAreaBottom" fmla="*/ 144000 h 141840"/>
              </a:gdLst>
              <a:ahLst/>
              <a:rect l="textAreaLeft" t="textAreaTop" r="textAreaRight" b="textAreaBottom"/>
              <a:pathLst>
                <a:path w="360045" h="144145">
                  <a:moveTo>
                    <a:pt x="0" y="36004"/>
                  </a:moveTo>
                  <a:lnTo>
                    <a:pt x="288035" y="36004"/>
                  </a:lnTo>
                  <a:lnTo>
                    <a:pt x="288035" y="0"/>
                  </a:lnTo>
                  <a:lnTo>
                    <a:pt x="360044" y="72009"/>
                  </a:lnTo>
                  <a:lnTo>
                    <a:pt x="288035" y="144018"/>
                  </a:lnTo>
                  <a:lnTo>
                    <a:pt x="288035" y="108013"/>
                  </a:lnTo>
                  <a:lnTo>
                    <a:pt x="0" y="108013"/>
                  </a:lnTo>
                  <a:lnTo>
                    <a:pt x="0" y="36004"/>
                  </a:lnTo>
                  <a:close/>
                </a:path>
              </a:pathLst>
            </a:custGeom>
            <a:noFill/>
            <a:ln w="26424">
              <a:solidFill>
                <a:srgbClr val="292934"/>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18" name="object 17"/>
          <p:cNvSpPr/>
          <p:nvPr/>
        </p:nvSpPr>
        <p:spPr>
          <a:xfrm>
            <a:off x="7719120" y="3803760"/>
            <a:ext cx="1050120" cy="696240"/>
          </a:xfrm>
          <a:prstGeom prst="rect">
            <a:avLst/>
          </a:prstGeom>
          <a:noFill/>
          <a:ln w="0">
            <a:noFill/>
          </a:ln>
        </p:spPr>
        <p:style>
          <a:lnRef idx="0"/>
          <a:fillRef idx="0"/>
          <a:effectRef idx="0"/>
          <a:fontRef idx="minor"/>
        </p:style>
        <p:txBody>
          <a:bodyPr lIns="0" rIns="0" tIns="12600" bIns="0" anchor="t">
            <a:spAutoFit/>
          </a:bodyPr>
          <a:p>
            <a:pPr marL="114480" indent="-114480">
              <a:lnSpc>
                <a:spcPct val="100000"/>
              </a:lnSpc>
              <a:spcBef>
                <a:spcPts val="99"/>
              </a:spcBef>
              <a:buClr>
                <a:srgbClr val="292934"/>
              </a:buClr>
              <a:buFont typeface="Symbol"/>
              <a:buChar char=""/>
              <a:tabLst>
                <a:tab algn="l" pos="114480"/>
              </a:tabLst>
            </a:pPr>
            <a:r>
              <a:rPr b="0" lang="fr-FR" sz="1200" spc="-1" strike="noStrike">
                <a:solidFill>
                  <a:srgbClr val="292934"/>
                </a:solidFill>
                <a:latin typeface="Arial"/>
                <a:ea typeface="DejaVu Sans"/>
              </a:rPr>
              <a:t>962</a:t>
            </a:r>
            <a:r>
              <a:rPr b="0" lang="fr-FR" sz="1200" spc="-52" strike="noStrike">
                <a:solidFill>
                  <a:srgbClr val="292934"/>
                </a:solidFill>
                <a:latin typeface="Arial"/>
                <a:ea typeface="DejaVu Sans"/>
              </a:rPr>
              <a:t> </a:t>
            </a:r>
            <a:r>
              <a:rPr b="0" lang="fr-FR" sz="1200" spc="-12" strike="noStrike">
                <a:solidFill>
                  <a:srgbClr val="292934"/>
                </a:solidFill>
                <a:latin typeface="Arial"/>
                <a:ea typeface="DejaVu Sans"/>
              </a:rPr>
              <a:t>lignes</a:t>
            </a:r>
            <a:endParaRPr b="0" lang="fr-FR" sz="1200" spc="-1" strike="noStrike">
              <a:solidFill>
                <a:srgbClr val="000000"/>
              </a:solidFill>
              <a:latin typeface="Arial"/>
            </a:endParaRPr>
          </a:p>
          <a:p>
            <a:pPr marL="114480" indent="-114480">
              <a:lnSpc>
                <a:spcPts val="1344"/>
              </a:lnSpc>
              <a:spcBef>
                <a:spcPts val="11"/>
              </a:spcBef>
              <a:buClr>
                <a:srgbClr val="292934"/>
              </a:buClr>
              <a:buFont typeface="Symbol"/>
              <a:buChar char=""/>
              <a:tabLst>
                <a:tab algn="l" pos="114480"/>
              </a:tabLst>
            </a:pPr>
            <a:r>
              <a:rPr b="0" lang="fr-FR" sz="1200" spc="-1" strike="noStrike">
                <a:solidFill>
                  <a:srgbClr val="292934"/>
                </a:solidFill>
                <a:latin typeface="Arial"/>
                <a:ea typeface="DejaVu Sans"/>
              </a:rPr>
              <a:t>23</a:t>
            </a:r>
            <a:r>
              <a:rPr b="0" lang="fr-FR" sz="1200" spc="-26" strike="noStrike">
                <a:solidFill>
                  <a:srgbClr val="292934"/>
                </a:solidFill>
                <a:latin typeface="Arial"/>
                <a:ea typeface="DejaVu Sans"/>
              </a:rPr>
              <a:t> </a:t>
            </a:r>
            <a:r>
              <a:rPr b="0" lang="fr-FR" sz="1200" spc="-12" strike="noStrike">
                <a:solidFill>
                  <a:srgbClr val="292934"/>
                </a:solidFill>
                <a:latin typeface="Arial"/>
                <a:ea typeface="DejaVu Sans"/>
              </a:rPr>
              <a:t>colonnes</a:t>
            </a:r>
            <a:endParaRPr b="0" lang="fr-FR" sz="1200" spc="-1" strike="noStrike">
              <a:solidFill>
                <a:srgbClr val="000000"/>
              </a:solidFill>
              <a:latin typeface="Arial"/>
            </a:endParaRPr>
          </a:p>
          <a:p>
            <a:pPr marL="114480">
              <a:lnSpc>
                <a:spcPts val="1239"/>
              </a:lnSpc>
              <a:spcBef>
                <a:spcPts val="116"/>
              </a:spcBef>
              <a:tabLst>
                <a:tab algn="l" pos="114480"/>
              </a:tabLst>
            </a:pPr>
            <a:r>
              <a:rPr b="0" lang="fr-FR" sz="1200" spc="-1" strike="noStrike">
                <a:solidFill>
                  <a:srgbClr val="292934"/>
                </a:solidFill>
                <a:latin typeface="Arial"/>
                <a:ea typeface="DejaVu Sans"/>
              </a:rPr>
              <a:t>(3</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variables </a:t>
            </a:r>
            <a:r>
              <a:rPr b="0" lang="fr-FR" sz="1200" spc="-1" strike="noStrike">
                <a:solidFill>
                  <a:srgbClr val="292934"/>
                </a:solidFill>
                <a:latin typeface="Arial"/>
                <a:ea typeface="DejaVu Sans"/>
              </a:rPr>
              <a:t>de</a:t>
            </a:r>
            <a:r>
              <a:rPr b="0" lang="fr-FR" sz="1200" spc="-12" strike="noStrike">
                <a:solidFill>
                  <a:srgbClr val="292934"/>
                </a:solidFill>
                <a:latin typeface="Arial"/>
                <a:ea typeface="DejaVu Sans"/>
              </a:rPr>
              <a:t> prédiction)</a:t>
            </a:r>
            <a:endParaRPr b="0" lang="fr-FR" sz="1200" spc="-1" strike="noStrike">
              <a:solidFill>
                <a:srgbClr val="000000"/>
              </a:solidFill>
              <a:latin typeface="Arial"/>
            </a:endParaRPr>
          </a:p>
        </p:txBody>
      </p:sp>
      <p:grpSp>
        <p:nvGrpSpPr>
          <p:cNvPr id="219" name="object 18"/>
          <p:cNvGrpSpPr/>
          <p:nvPr/>
        </p:nvGrpSpPr>
        <p:grpSpPr>
          <a:xfrm>
            <a:off x="6876360" y="3793680"/>
            <a:ext cx="790200" cy="848160"/>
            <a:chOff x="6876360" y="3793680"/>
            <a:chExt cx="790200" cy="848160"/>
          </a:xfrm>
        </p:grpSpPr>
        <p:sp>
          <p:nvSpPr>
            <p:cNvPr id="220" name="object 19"/>
            <p:cNvSpPr/>
            <p:nvPr/>
          </p:nvSpPr>
          <p:spPr>
            <a:xfrm>
              <a:off x="6876360" y="3793680"/>
              <a:ext cx="790200" cy="848160"/>
            </a:xfrm>
            <a:custGeom>
              <a:avLst/>
              <a:gdLst>
                <a:gd name="textAreaLeft" fmla="*/ 0 w 790200"/>
                <a:gd name="textAreaRight" fmla="*/ 792360 w 790200"/>
                <a:gd name="textAreaTop" fmla="*/ 0 h 848160"/>
                <a:gd name="textAreaBottom" fmla="*/ 850320 h 848160"/>
              </a:gdLst>
              <a:ahLst/>
              <a:rect l="textAreaLeft" t="textAreaTop" r="textAreaRight" b="textAreaBottom"/>
              <a:pathLst>
                <a:path w="792479" h="850264">
                  <a:moveTo>
                    <a:pt x="660272" y="0"/>
                  </a:moveTo>
                  <a:lnTo>
                    <a:pt x="132079" y="0"/>
                  </a:lnTo>
                  <a:lnTo>
                    <a:pt x="90302" y="6725"/>
                  </a:lnTo>
                  <a:lnTo>
                    <a:pt x="54041" y="25460"/>
                  </a:lnTo>
                  <a:lnTo>
                    <a:pt x="25460" y="54041"/>
                  </a:lnTo>
                  <a:lnTo>
                    <a:pt x="6725" y="90302"/>
                  </a:lnTo>
                  <a:lnTo>
                    <a:pt x="0" y="132079"/>
                  </a:lnTo>
                  <a:lnTo>
                    <a:pt x="0" y="717956"/>
                  </a:lnTo>
                  <a:lnTo>
                    <a:pt x="6725" y="759705"/>
                  </a:lnTo>
                  <a:lnTo>
                    <a:pt x="25460" y="795962"/>
                  </a:lnTo>
                  <a:lnTo>
                    <a:pt x="54041" y="824553"/>
                  </a:lnTo>
                  <a:lnTo>
                    <a:pt x="90302" y="843303"/>
                  </a:lnTo>
                  <a:lnTo>
                    <a:pt x="132079" y="850036"/>
                  </a:lnTo>
                  <a:lnTo>
                    <a:pt x="660272" y="850036"/>
                  </a:lnTo>
                  <a:lnTo>
                    <a:pt x="702050" y="843303"/>
                  </a:lnTo>
                  <a:lnTo>
                    <a:pt x="738311" y="824553"/>
                  </a:lnTo>
                  <a:lnTo>
                    <a:pt x="766892" y="795962"/>
                  </a:lnTo>
                  <a:lnTo>
                    <a:pt x="785627" y="759705"/>
                  </a:lnTo>
                  <a:lnTo>
                    <a:pt x="792352" y="717956"/>
                  </a:lnTo>
                  <a:lnTo>
                    <a:pt x="792352" y="132079"/>
                  </a:lnTo>
                  <a:lnTo>
                    <a:pt x="785627" y="90302"/>
                  </a:lnTo>
                  <a:lnTo>
                    <a:pt x="766892" y="54041"/>
                  </a:lnTo>
                  <a:lnTo>
                    <a:pt x="738311" y="25460"/>
                  </a:lnTo>
                  <a:lnTo>
                    <a:pt x="702050" y="6725"/>
                  </a:lnTo>
                  <a:lnTo>
                    <a:pt x="660272"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21" name="object 20"/>
            <p:cNvSpPr/>
            <p:nvPr/>
          </p:nvSpPr>
          <p:spPr>
            <a:xfrm>
              <a:off x="6876360" y="3793680"/>
              <a:ext cx="790200" cy="848160"/>
            </a:xfrm>
            <a:custGeom>
              <a:avLst/>
              <a:gdLst>
                <a:gd name="textAreaLeft" fmla="*/ 0 w 790200"/>
                <a:gd name="textAreaRight" fmla="*/ 792360 w 790200"/>
                <a:gd name="textAreaTop" fmla="*/ 0 h 848160"/>
                <a:gd name="textAreaBottom" fmla="*/ 850320 h 848160"/>
              </a:gdLst>
              <a:ahLst/>
              <a:rect l="textAreaLeft" t="textAreaTop" r="textAreaRight" b="textAreaBottom"/>
              <a:pathLst>
                <a:path w="792479" h="850264">
                  <a:moveTo>
                    <a:pt x="0" y="132079"/>
                  </a:moveTo>
                  <a:lnTo>
                    <a:pt x="6725" y="90302"/>
                  </a:lnTo>
                  <a:lnTo>
                    <a:pt x="25460" y="54041"/>
                  </a:lnTo>
                  <a:lnTo>
                    <a:pt x="54041" y="25460"/>
                  </a:lnTo>
                  <a:lnTo>
                    <a:pt x="90302" y="6725"/>
                  </a:lnTo>
                  <a:lnTo>
                    <a:pt x="132079" y="0"/>
                  </a:lnTo>
                  <a:lnTo>
                    <a:pt x="660272" y="0"/>
                  </a:lnTo>
                  <a:lnTo>
                    <a:pt x="702050" y="6725"/>
                  </a:lnTo>
                  <a:lnTo>
                    <a:pt x="738311" y="25460"/>
                  </a:lnTo>
                  <a:lnTo>
                    <a:pt x="766892" y="54041"/>
                  </a:lnTo>
                  <a:lnTo>
                    <a:pt x="785627" y="90302"/>
                  </a:lnTo>
                  <a:lnTo>
                    <a:pt x="792352" y="132079"/>
                  </a:lnTo>
                  <a:lnTo>
                    <a:pt x="792352" y="717956"/>
                  </a:lnTo>
                  <a:lnTo>
                    <a:pt x="785627" y="759705"/>
                  </a:lnTo>
                  <a:lnTo>
                    <a:pt x="766892" y="795962"/>
                  </a:lnTo>
                  <a:lnTo>
                    <a:pt x="738311" y="824553"/>
                  </a:lnTo>
                  <a:lnTo>
                    <a:pt x="702050" y="843303"/>
                  </a:lnTo>
                  <a:lnTo>
                    <a:pt x="660272" y="850036"/>
                  </a:lnTo>
                  <a:lnTo>
                    <a:pt x="132079" y="850036"/>
                  </a:lnTo>
                  <a:lnTo>
                    <a:pt x="90302" y="843303"/>
                  </a:lnTo>
                  <a:lnTo>
                    <a:pt x="54041" y="824553"/>
                  </a:lnTo>
                  <a:lnTo>
                    <a:pt x="25460" y="795962"/>
                  </a:lnTo>
                  <a:lnTo>
                    <a:pt x="6725" y="759705"/>
                  </a:lnTo>
                  <a:lnTo>
                    <a:pt x="0" y="717956"/>
                  </a:lnTo>
                  <a:lnTo>
                    <a:pt x="0" y="132079"/>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22" name="object 21"/>
          <p:cNvSpPr/>
          <p:nvPr/>
        </p:nvSpPr>
        <p:spPr>
          <a:xfrm>
            <a:off x="7012800" y="3819600"/>
            <a:ext cx="532440" cy="753480"/>
          </a:xfrm>
          <a:prstGeom prst="rect">
            <a:avLst/>
          </a:prstGeom>
          <a:noFill/>
          <a:ln w="0">
            <a:noFill/>
          </a:ln>
        </p:spPr>
        <p:style>
          <a:lnRef idx="0"/>
          <a:fillRef idx="0"/>
          <a:effectRef idx="0"/>
          <a:fontRef idx="minor"/>
        </p:style>
        <p:txBody>
          <a:bodyPr lIns="0" rIns="0" tIns="35640" bIns="0" anchor="t">
            <a:spAutoFit/>
          </a:bodyPr>
          <a:p>
            <a:pPr algn="ctr">
              <a:lnSpc>
                <a:spcPct val="86000"/>
              </a:lnSpc>
              <a:spcBef>
                <a:spcPts val="281"/>
              </a:spcBef>
            </a:pPr>
            <a:r>
              <a:rPr b="0" lang="fr-FR" sz="1100" spc="-1" strike="noStrike">
                <a:solidFill>
                  <a:srgbClr val="ffffff"/>
                </a:solidFill>
                <a:latin typeface="Arial"/>
                <a:ea typeface="DejaVu Sans"/>
              </a:rPr>
              <a:t>Jeu</a:t>
            </a:r>
            <a:r>
              <a:rPr b="0" lang="fr-FR" sz="1100" spc="-21" strike="noStrike">
                <a:solidFill>
                  <a:srgbClr val="ffffff"/>
                </a:solidFill>
                <a:latin typeface="Arial"/>
                <a:ea typeface="DejaVu Sans"/>
              </a:rPr>
              <a:t> </a:t>
            </a:r>
            <a:r>
              <a:rPr b="0" lang="fr-FR" sz="1100" spc="-12" strike="noStrike">
                <a:solidFill>
                  <a:srgbClr val="ffffff"/>
                </a:solidFill>
                <a:latin typeface="Arial"/>
                <a:ea typeface="DejaVu Sans"/>
              </a:rPr>
              <a:t>final </a:t>
            </a:r>
            <a:r>
              <a:rPr b="0" i="1" lang="fr-FR" sz="1100" spc="-21" strike="noStrike">
                <a:solidFill>
                  <a:srgbClr val="ffffff"/>
                </a:solidFill>
                <a:latin typeface="Arial"/>
                <a:ea typeface="DejaVu Sans"/>
              </a:rPr>
              <a:t>sans </a:t>
            </a:r>
            <a:r>
              <a:rPr b="0" i="1" lang="fr-FR" sz="1100" spc="-12" strike="noStrike">
                <a:solidFill>
                  <a:srgbClr val="ffffff"/>
                </a:solidFill>
                <a:latin typeface="Arial"/>
                <a:ea typeface="DejaVu Sans"/>
              </a:rPr>
              <a:t>Energy </a:t>
            </a:r>
            <a:r>
              <a:rPr b="0" i="1" lang="fr-FR" sz="1100" spc="-21" strike="noStrike">
                <a:solidFill>
                  <a:srgbClr val="ffffff"/>
                </a:solidFill>
                <a:latin typeface="Arial"/>
                <a:ea typeface="DejaVu Sans"/>
              </a:rPr>
              <a:t>Star </a:t>
            </a:r>
            <a:r>
              <a:rPr b="0" i="1" lang="fr-FR" sz="1100" spc="-12" strike="noStrike">
                <a:solidFill>
                  <a:srgbClr val="ffffff"/>
                </a:solidFill>
                <a:latin typeface="Arial"/>
                <a:ea typeface="DejaVu Sans"/>
              </a:rPr>
              <a:t>Score</a:t>
            </a:r>
            <a:endParaRPr b="0" lang="fr-FR" sz="1100" spc="-1" strike="noStrike">
              <a:solidFill>
                <a:srgbClr val="000000"/>
              </a:solidFill>
              <a:latin typeface="Arial"/>
            </a:endParaRPr>
          </a:p>
        </p:txBody>
      </p:sp>
      <p:grpSp>
        <p:nvGrpSpPr>
          <p:cNvPr id="223" name="object 22"/>
          <p:cNvGrpSpPr/>
          <p:nvPr/>
        </p:nvGrpSpPr>
        <p:grpSpPr>
          <a:xfrm>
            <a:off x="7668720" y="4728600"/>
            <a:ext cx="1186560" cy="848160"/>
            <a:chOff x="7668720" y="4728600"/>
            <a:chExt cx="1186560" cy="848160"/>
          </a:xfrm>
        </p:grpSpPr>
        <p:sp>
          <p:nvSpPr>
            <p:cNvPr id="224" name="object 23"/>
            <p:cNvSpPr/>
            <p:nvPr/>
          </p:nvSpPr>
          <p:spPr>
            <a:xfrm>
              <a:off x="7668720" y="4728600"/>
              <a:ext cx="1186560" cy="848160"/>
            </a:xfrm>
            <a:custGeom>
              <a:avLst/>
              <a:gdLst>
                <a:gd name="textAreaLeft" fmla="*/ 0 w 1186560"/>
                <a:gd name="textAreaRight" fmla="*/ 1188720 w 1186560"/>
                <a:gd name="textAreaTop" fmla="*/ 0 h 848160"/>
                <a:gd name="textAreaBottom" fmla="*/ 850320 h 848160"/>
              </a:gdLst>
              <a:ahLst/>
              <a:rect l="textAreaLeft" t="textAreaTop" r="textAreaRight" b="textAreaBottom"/>
              <a:pathLst>
                <a:path w="1188720" h="850264">
                  <a:moveTo>
                    <a:pt x="1046987" y="0"/>
                  </a:moveTo>
                  <a:lnTo>
                    <a:pt x="141731" y="0"/>
                  </a:lnTo>
                  <a:lnTo>
                    <a:pt x="96950" y="7223"/>
                  </a:lnTo>
                  <a:lnTo>
                    <a:pt x="58046" y="27337"/>
                  </a:lnTo>
                  <a:lnTo>
                    <a:pt x="27358" y="58007"/>
                  </a:lnTo>
                  <a:lnTo>
                    <a:pt x="7229" y="96900"/>
                  </a:lnTo>
                  <a:lnTo>
                    <a:pt x="0" y="141681"/>
                  </a:lnTo>
                  <a:lnTo>
                    <a:pt x="0" y="708405"/>
                  </a:lnTo>
                  <a:lnTo>
                    <a:pt x="7229" y="753186"/>
                  </a:lnTo>
                  <a:lnTo>
                    <a:pt x="27358" y="792079"/>
                  </a:lnTo>
                  <a:lnTo>
                    <a:pt x="58046" y="822749"/>
                  </a:lnTo>
                  <a:lnTo>
                    <a:pt x="96950" y="842863"/>
                  </a:lnTo>
                  <a:lnTo>
                    <a:pt x="141731" y="850087"/>
                  </a:lnTo>
                  <a:lnTo>
                    <a:pt x="1046987" y="850087"/>
                  </a:lnTo>
                  <a:lnTo>
                    <a:pt x="1091756" y="842863"/>
                  </a:lnTo>
                  <a:lnTo>
                    <a:pt x="1130629" y="822749"/>
                  </a:lnTo>
                  <a:lnTo>
                    <a:pt x="1161278" y="792079"/>
                  </a:lnTo>
                  <a:lnTo>
                    <a:pt x="1181376" y="753186"/>
                  </a:lnTo>
                  <a:lnTo>
                    <a:pt x="1188592" y="708405"/>
                  </a:lnTo>
                  <a:lnTo>
                    <a:pt x="1188592" y="141681"/>
                  </a:lnTo>
                  <a:lnTo>
                    <a:pt x="1181376" y="96900"/>
                  </a:lnTo>
                  <a:lnTo>
                    <a:pt x="1161278" y="58007"/>
                  </a:lnTo>
                  <a:lnTo>
                    <a:pt x="1130629" y="27337"/>
                  </a:lnTo>
                  <a:lnTo>
                    <a:pt x="1091756" y="7223"/>
                  </a:lnTo>
                  <a:lnTo>
                    <a:pt x="1046987" y="0"/>
                  </a:lnTo>
                  <a:close/>
                </a:path>
              </a:pathLst>
            </a:custGeom>
            <a:solidFill>
              <a:srgbClr val="dcdfde">
                <a:alpha val="90000"/>
              </a:srgbClr>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25" name="object 24"/>
            <p:cNvSpPr/>
            <p:nvPr/>
          </p:nvSpPr>
          <p:spPr>
            <a:xfrm>
              <a:off x="7668720" y="4728600"/>
              <a:ext cx="1186560" cy="848160"/>
            </a:xfrm>
            <a:custGeom>
              <a:avLst/>
              <a:gdLst>
                <a:gd name="textAreaLeft" fmla="*/ 0 w 1186560"/>
                <a:gd name="textAreaRight" fmla="*/ 1188720 w 1186560"/>
                <a:gd name="textAreaTop" fmla="*/ 0 h 848160"/>
                <a:gd name="textAreaBottom" fmla="*/ 850320 h 848160"/>
              </a:gdLst>
              <a:ahLst/>
              <a:rect l="textAreaLeft" t="textAreaTop" r="textAreaRight" b="textAreaBottom"/>
              <a:pathLst>
                <a:path w="1188720" h="850264">
                  <a:moveTo>
                    <a:pt x="0" y="141681"/>
                  </a:moveTo>
                  <a:lnTo>
                    <a:pt x="7229" y="96900"/>
                  </a:lnTo>
                  <a:lnTo>
                    <a:pt x="27358" y="58007"/>
                  </a:lnTo>
                  <a:lnTo>
                    <a:pt x="58046" y="27337"/>
                  </a:lnTo>
                  <a:lnTo>
                    <a:pt x="96950" y="7223"/>
                  </a:lnTo>
                  <a:lnTo>
                    <a:pt x="141731" y="0"/>
                  </a:lnTo>
                  <a:lnTo>
                    <a:pt x="1046987" y="0"/>
                  </a:lnTo>
                  <a:lnTo>
                    <a:pt x="1091756" y="7223"/>
                  </a:lnTo>
                  <a:lnTo>
                    <a:pt x="1130629" y="27337"/>
                  </a:lnTo>
                  <a:lnTo>
                    <a:pt x="1161278" y="58007"/>
                  </a:lnTo>
                  <a:lnTo>
                    <a:pt x="1181376" y="96900"/>
                  </a:lnTo>
                  <a:lnTo>
                    <a:pt x="1188592" y="141681"/>
                  </a:lnTo>
                  <a:lnTo>
                    <a:pt x="1188592" y="708405"/>
                  </a:lnTo>
                  <a:lnTo>
                    <a:pt x="1181376" y="753186"/>
                  </a:lnTo>
                  <a:lnTo>
                    <a:pt x="1161278" y="792079"/>
                  </a:lnTo>
                  <a:lnTo>
                    <a:pt x="1130629" y="822749"/>
                  </a:lnTo>
                  <a:lnTo>
                    <a:pt x="1091756" y="842863"/>
                  </a:lnTo>
                  <a:lnTo>
                    <a:pt x="1046987" y="850087"/>
                  </a:lnTo>
                  <a:lnTo>
                    <a:pt x="141731" y="850087"/>
                  </a:lnTo>
                  <a:lnTo>
                    <a:pt x="96950" y="842863"/>
                  </a:lnTo>
                  <a:lnTo>
                    <a:pt x="58046" y="822749"/>
                  </a:lnTo>
                  <a:lnTo>
                    <a:pt x="27358" y="792079"/>
                  </a:lnTo>
                  <a:lnTo>
                    <a:pt x="7229" y="753186"/>
                  </a:lnTo>
                  <a:lnTo>
                    <a:pt x="0" y="708405"/>
                  </a:lnTo>
                  <a:lnTo>
                    <a:pt x="0" y="141681"/>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26" name="object 25"/>
          <p:cNvSpPr/>
          <p:nvPr/>
        </p:nvSpPr>
        <p:spPr>
          <a:xfrm>
            <a:off x="7719120" y="4738680"/>
            <a:ext cx="1050120" cy="695880"/>
          </a:xfrm>
          <a:prstGeom prst="rect">
            <a:avLst/>
          </a:prstGeom>
          <a:noFill/>
          <a:ln w="0">
            <a:noFill/>
          </a:ln>
        </p:spPr>
        <p:style>
          <a:lnRef idx="0"/>
          <a:fillRef idx="0"/>
          <a:effectRef idx="0"/>
          <a:fontRef idx="minor"/>
        </p:style>
        <p:txBody>
          <a:bodyPr lIns="0" rIns="0" tIns="12600" bIns="0" anchor="t">
            <a:spAutoFit/>
          </a:bodyPr>
          <a:p>
            <a:pPr marL="114480" indent="-114480">
              <a:lnSpc>
                <a:spcPct val="100000"/>
              </a:lnSpc>
              <a:spcBef>
                <a:spcPts val="99"/>
              </a:spcBef>
              <a:buClr>
                <a:srgbClr val="292934"/>
              </a:buClr>
              <a:buFont typeface="Symbol"/>
              <a:buChar char=""/>
              <a:tabLst>
                <a:tab algn="l" pos="114480"/>
              </a:tabLst>
            </a:pPr>
            <a:r>
              <a:rPr b="0" lang="fr-FR" sz="1200" spc="-1" strike="noStrike">
                <a:solidFill>
                  <a:srgbClr val="292934"/>
                </a:solidFill>
                <a:latin typeface="Arial"/>
                <a:ea typeface="DejaVu Sans"/>
              </a:rPr>
              <a:t>962</a:t>
            </a:r>
            <a:r>
              <a:rPr b="0" lang="fr-FR" sz="1200" spc="-52" strike="noStrike">
                <a:solidFill>
                  <a:srgbClr val="292934"/>
                </a:solidFill>
                <a:latin typeface="Arial"/>
                <a:ea typeface="DejaVu Sans"/>
              </a:rPr>
              <a:t> </a:t>
            </a:r>
            <a:r>
              <a:rPr b="0" lang="fr-FR" sz="1200" spc="-12" strike="noStrike">
                <a:solidFill>
                  <a:srgbClr val="292934"/>
                </a:solidFill>
                <a:latin typeface="Arial"/>
                <a:ea typeface="DejaVu Sans"/>
              </a:rPr>
              <a:t>lignes</a:t>
            </a:r>
            <a:endParaRPr b="0" lang="fr-FR" sz="1200" spc="-1" strike="noStrike">
              <a:solidFill>
                <a:srgbClr val="000000"/>
              </a:solidFill>
              <a:latin typeface="Arial"/>
            </a:endParaRPr>
          </a:p>
          <a:p>
            <a:pPr marL="114480" indent="-114480">
              <a:lnSpc>
                <a:spcPts val="1344"/>
              </a:lnSpc>
              <a:spcBef>
                <a:spcPts val="14"/>
              </a:spcBef>
              <a:buClr>
                <a:srgbClr val="292934"/>
              </a:buClr>
              <a:buFont typeface="Symbol"/>
              <a:buChar char=""/>
              <a:tabLst>
                <a:tab algn="l" pos="114480"/>
              </a:tabLst>
            </a:pPr>
            <a:r>
              <a:rPr b="0" lang="fr-FR" sz="1200" spc="-1" strike="noStrike">
                <a:solidFill>
                  <a:srgbClr val="292934"/>
                </a:solidFill>
                <a:latin typeface="Arial"/>
                <a:ea typeface="DejaVu Sans"/>
              </a:rPr>
              <a:t>24</a:t>
            </a:r>
            <a:r>
              <a:rPr b="0" lang="fr-FR" sz="1200" spc="-26" strike="noStrike">
                <a:solidFill>
                  <a:srgbClr val="292934"/>
                </a:solidFill>
                <a:latin typeface="Arial"/>
                <a:ea typeface="DejaVu Sans"/>
              </a:rPr>
              <a:t> </a:t>
            </a:r>
            <a:r>
              <a:rPr b="0" lang="fr-FR" sz="1200" spc="-12" strike="noStrike">
                <a:solidFill>
                  <a:srgbClr val="292934"/>
                </a:solidFill>
                <a:latin typeface="Arial"/>
                <a:ea typeface="DejaVu Sans"/>
              </a:rPr>
              <a:t>colonnes</a:t>
            </a:r>
            <a:endParaRPr b="0" lang="fr-FR" sz="1200" spc="-1" strike="noStrike">
              <a:solidFill>
                <a:srgbClr val="000000"/>
              </a:solidFill>
              <a:latin typeface="Arial"/>
            </a:endParaRPr>
          </a:p>
          <a:p>
            <a:pPr marL="114480">
              <a:lnSpc>
                <a:spcPts val="1239"/>
              </a:lnSpc>
              <a:spcBef>
                <a:spcPts val="111"/>
              </a:spcBef>
              <a:tabLst>
                <a:tab algn="l" pos="114480"/>
              </a:tabLst>
            </a:pPr>
            <a:r>
              <a:rPr b="0" lang="fr-FR" sz="1200" spc="-1" strike="noStrike">
                <a:solidFill>
                  <a:srgbClr val="292934"/>
                </a:solidFill>
                <a:latin typeface="Arial"/>
                <a:ea typeface="DejaVu Sans"/>
              </a:rPr>
              <a:t>(3</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variables </a:t>
            </a:r>
            <a:r>
              <a:rPr b="0" lang="fr-FR" sz="1200" spc="-1" strike="noStrike">
                <a:solidFill>
                  <a:srgbClr val="292934"/>
                </a:solidFill>
                <a:latin typeface="Arial"/>
                <a:ea typeface="DejaVu Sans"/>
              </a:rPr>
              <a:t>de</a:t>
            </a:r>
            <a:r>
              <a:rPr b="0" lang="fr-FR" sz="1200" spc="-12" strike="noStrike">
                <a:solidFill>
                  <a:srgbClr val="292934"/>
                </a:solidFill>
                <a:latin typeface="Arial"/>
                <a:ea typeface="DejaVu Sans"/>
              </a:rPr>
              <a:t> prédiction)</a:t>
            </a:r>
            <a:endParaRPr b="0" lang="fr-FR" sz="1200" spc="-1" strike="noStrike">
              <a:solidFill>
                <a:srgbClr val="000000"/>
              </a:solidFill>
              <a:latin typeface="Arial"/>
            </a:endParaRPr>
          </a:p>
        </p:txBody>
      </p:sp>
      <p:grpSp>
        <p:nvGrpSpPr>
          <p:cNvPr id="227" name="object 26"/>
          <p:cNvGrpSpPr/>
          <p:nvPr/>
        </p:nvGrpSpPr>
        <p:grpSpPr>
          <a:xfrm>
            <a:off x="6876360" y="4728600"/>
            <a:ext cx="790200" cy="848160"/>
            <a:chOff x="6876360" y="4728600"/>
            <a:chExt cx="790200" cy="848160"/>
          </a:xfrm>
        </p:grpSpPr>
        <p:sp>
          <p:nvSpPr>
            <p:cNvPr id="228" name="object 27"/>
            <p:cNvSpPr/>
            <p:nvPr/>
          </p:nvSpPr>
          <p:spPr>
            <a:xfrm>
              <a:off x="6876360" y="4728600"/>
              <a:ext cx="790200" cy="848160"/>
            </a:xfrm>
            <a:custGeom>
              <a:avLst/>
              <a:gdLst>
                <a:gd name="textAreaLeft" fmla="*/ 0 w 790200"/>
                <a:gd name="textAreaRight" fmla="*/ 792360 w 790200"/>
                <a:gd name="textAreaTop" fmla="*/ 0 h 848160"/>
                <a:gd name="textAreaBottom" fmla="*/ 850320 h 848160"/>
              </a:gdLst>
              <a:ahLst/>
              <a:rect l="textAreaLeft" t="textAreaTop" r="textAreaRight" b="textAreaBottom"/>
              <a:pathLst>
                <a:path w="792479" h="850264">
                  <a:moveTo>
                    <a:pt x="660272" y="0"/>
                  </a:moveTo>
                  <a:lnTo>
                    <a:pt x="132079" y="0"/>
                  </a:lnTo>
                  <a:lnTo>
                    <a:pt x="90302" y="6733"/>
                  </a:lnTo>
                  <a:lnTo>
                    <a:pt x="54041" y="25482"/>
                  </a:lnTo>
                  <a:lnTo>
                    <a:pt x="25460" y="54073"/>
                  </a:lnTo>
                  <a:lnTo>
                    <a:pt x="6725" y="90331"/>
                  </a:lnTo>
                  <a:lnTo>
                    <a:pt x="0" y="132079"/>
                  </a:lnTo>
                  <a:lnTo>
                    <a:pt x="0" y="718007"/>
                  </a:lnTo>
                  <a:lnTo>
                    <a:pt x="6725" y="759755"/>
                  </a:lnTo>
                  <a:lnTo>
                    <a:pt x="25460" y="796013"/>
                  </a:lnTo>
                  <a:lnTo>
                    <a:pt x="54041" y="824604"/>
                  </a:lnTo>
                  <a:lnTo>
                    <a:pt x="90302" y="843353"/>
                  </a:lnTo>
                  <a:lnTo>
                    <a:pt x="132079" y="850087"/>
                  </a:lnTo>
                  <a:lnTo>
                    <a:pt x="660272" y="850087"/>
                  </a:lnTo>
                  <a:lnTo>
                    <a:pt x="702050" y="843353"/>
                  </a:lnTo>
                  <a:lnTo>
                    <a:pt x="738311" y="824604"/>
                  </a:lnTo>
                  <a:lnTo>
                    <a:pt x="766892" y="796013"/>
                  </a:lnTo>
                  <a:lnTo>
                    <a:pt x="785627" y="759755"/>
                  </a:lnTo>
                  <a:lnTo>
                    <a:pt x="792352" y="718007"/>
                  </a:lnTo>
                  <a:lnTo>
                    <a:pt x="792352" y="132079"/>
                  </a:lnTo>
                  <a:lnTo>
                    <a:pt x="785627" y="90331"/>
                  </a:lnTo>
                  <a:lnTo>
                    <a:pt x="766892" y="54073"/>
                  </a:lnTo>
                  <a:lnTo>
                    <a:pt x="738311" y="25482"/>
                  </a:lnTo>
                  <a:lnTo>
                    <a:pt x="702050" y="6733"/>
                  </a:lnTo>
                  <a:lnTo>
                    <a:pt x="660272"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29" name="object 28"/>
            <p:cNvSpPr/>
            <p:nvPr/>
          </p:nvSpPr>
          <p:spPr>
            <a:xfrm>
              <a:off x="6876360" y="4728600"/>
              <a:ext cx="790200" cy="848160"/>
            </a:xfrm>
            <a:custGeom>
              <a:avLst/>
              <a:gdLst>
                <a:gd name="textAreaLeft" fmla="*/ 0 w 790200"/>
                <a:gd name="textAreaRight" fmla="*/ 792360 w 790200"/>
                <a:gd name="textAreaTop" fmla="*/ 0 h 848160"/>
                <a:gd name="textAreaBottom" fmla="*/ 850320 h 848160"/>
              </a:gdLst>
              <a:ahLst/>
              <a:rect l="textAreaLeft" t="textAreaTop" r="textAreaRight" b="textAreaBottom"/>
              <a:pathLst>
                <a:path w="792479" h="850264">
                  <a:moveTo>
                    <a:pt x="0" y="132079"/>
                  </a:moveTo>
                  <a:lnTo>
                    <a:pt x="6725" y="90331"/>
                  </a:lnTo>
                  <a:lnTo>
                    <a:pt x="25460" y="54073"/>
                  </a:lnTo>
                  <a:lnTo>
                    <a:pt x="54041" y="25482"/>
                  </a:lnTo>
                  <a:lnTo>
                    <a:pt x="90302" y="6733"/>
                  </a:lnTo>
                  <a:lnTo>
                    <a:pt x="132079" y="0"/>
                  </a:lnTo>
                  <a:lnTo>
                    <a:pt x="660272" y="0"/>
                  </a:lnTo>
                  <a:lnTo>
                    <a:pt x="702050" y="6733"/>
                  </a:lnTo>
                  <a:lnTo>
                    <a:pt x="738311" y="25482"/>
                  </a:lnTo>
                  <a:lnTo>
                    <a:pt x="766892" y="54073"/>
                  </a:lnTo>
                  <a:lnTo>
                    <a:pt x="785627" y="90331"/>
                  </a:lnTo>
                  <a:lnTo>
                    <a:pt x="792352" y="132079"/>
                  </a:lnTo>
                  <a:lnTo>
                    <a:pt x="792352" y="718007"/>
                  </a:lnTo>
                  <a:lnTo>
                    <a:pt x="785627" y="759755"/>
                  </a:lnTo>
                  <a:lnTo>
                    <a:pt x="766892" y="796013"/>
                  </a:lnTo>
                  <a:lnTo>
                    <a:pt x="738311" y="824604"/>
                  </a:lnTo>
                  <a:lnTo>
                    <a:pt x="702050" y="843353"/>
                  </a:lnTo>
                  <a:lnTo>
                    <a:pt x="660272" y="850087"/>
                  </a:lnTo>
                  <a:lnTo>
                    <a:pt x="132079" y="850087"/>
                  </a:lnTo>
                  <a:lnTo>
                    <a:pt x="90302" y="843353"/>
                  </a:lnTo>
                  <a:lnTo>
                    <a:pt x="54041" y="824604"/>
                  </a:lnTo>
                  <a:lnTo>
                    <a:pt x="25460" y="796013"/>
                  </a:lnTo>
                  <a:lnTo>
                    <a:pt x="6725" y="759755"/>
                  </a:lnTo>
                  <a:lnTo>
                    <a:pt x="0" y="718007"/>
                  </a:lnTo>
                  <a:lnTo>
                    <a:pt x="0" y="132079"/>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30" name="object 29"/>
          <p:cNvSpPr/>
          <p:nvPr/>
        </p:nvSpPr>
        <p:spPr>
          <a:xfrm>
            <a:off x="7012800" y="4754880"/>
            <a:ext cx="532440" cy="759960"/>
          </a:xfrm>
          <a:prstGeom prst="rect">
            <a:avLst/>
          </a:prstGeom>
          <a:noFill/>
          <a:ln w="0">
            <a:noFill/>
          </a:ln>
        </p:spPr>
        <p:style>
          <a:lnRef idx="0"/>
          <a:fillRef idx="0"/>
          <a:effectRef idx="0"/>
          <a:fontRef idx="minor"/>
        </p:style>
        <p:txBody>
          <a:bodyPr lIns="0" rIns="0" tIns="36720" bIns="0" anchor="t">
            <a:spAutoFit/>
          </a:bodyPr>
          <a:p>
            <a:pPr algn="ctr">
              <a:lnSpc>
                <a:spcPts val="1140"/>
              </a:lnSpc>
              <a:spcBef>
                <a:spcPts val="289"/>
              </a:spcBef>
            </a:pPr>
            <a:r>
              <a:rPr b="0" lang="fr-FR" sz="1100" spc="-1" strike="noStrike">
                <a:solidFill>
                  <a:srgbClr val="ffffff"/>
                </a:solidFill>
                <a:latin typeface="Arial"/>
                <a:ea typeface="DejaVu Sans"/>
              </a:rPr>
              <a:t>Jeu</a:t>
            </a:r>
            <a:r>
              <a:rPr b="0" lang="fr-FR" sz="1100" spc="-21" strike="noStrike">
                <a:solidFill>
                  <a:srgbClr val="ffffff"/>
                </a:solidFill>
                <a:latin typeface="Arial"/>
                <a:ea typeface="DejaVu Sans"/>
              </a:rPr>
              <a:t> </a:t>
            </a:r>
            <a:r>
              <a:rPr b="0" lang="fr-FR" sz="1100" spc="-12" strike="noStrike">
                <a:solidFill>
                  <a:srgbClr val="ffffff"/>
                </a:solidFill>
                <a:latin typeface="Arial"/>
                <a:ea typeface="DejaVu Sans"/>
              </a:rPr>
              <a:t>final </a:t>
            </a:r>
            <a:r>
              <a:rPr b="0" i="1" lang="fr-FR" sz="1100" spc="-21" strike="noStrike">
                <a:solidFill>
                  <a:srgbClr val="ffffff"/>
                </a:solidFill>
                <a:latin typeface="Arial"/>
                <a:ea typeface="DejaVu Sans"/>
              </a:rPr>
              <a:t>avec </a:t>
            </a:r>
            <a:r>
              <a:rPr b="0" i="1" lang="fr-FR" sz="1100" spc="-12" strike="noStrike">
                <a:solidFill>
                  <a:srgbClr val="ffffff"/>
                </a:solidFill>
                <a:latin typeface="Arial"/>
                <a:ea typeface="DejaVu Sans"/>
              </a:rPr>
              <a:t>Energy </a:t>
            </a:r>
            <a:r>
              <a:rPr b="0" i="1" lang="fr-FR" sz="1100" spc="-21" strike="noStrike">
                <a:solidFill>
                  <a:srgbClr val="ffffff"/>
                </a:solidFill>
                <a:latin typeface="Arial"/>
                <a:ea typeface="DejaVu Sans"/>
              </a:rPr>
              <a:t>Star </a:t>
            </a:r>
            <a:r>
              <a:rPr b="0" i="1" lang="fr-FR" sz="1100" spc="-12" strike="noStrike">
                <a:solidFill>
                  <a:srgbClr val="ffffff"/>
                </a:solidFill>
                <a:latin typeface="Arial"/>
                <a:ea typeface="DejaVu Sans"/>
              </a:rPr>
              <a:t>Score</a:t>
            </a:r>
            <a:endParaRPr b="0" lang="fr-FR"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1" name="object 2"/>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32" name="PlaceHolder 1"/>
          <p:cNvSpPr>
            <a:spLocks noGrp="1"/>
          </p:cNvSpPr>
          <p:nvPr>
            <p:ph type="title"/>
          </p:nvPr>
        </p:nvSpPr>
        <p:spPr>
          <a:xfrm>
            <a:off x="107280" y="346680"/>
            <a:ext cx="244116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Exploration</a:t>
            </a:r>
            <a:endParaRPr b="0" lang="fr-FR" sz="4000" spc="-1" strike="noStrike">
              <a:solidFill>
                <a:srgbClr val="000000"/>
              </a:solidFill>
              <a:latin typeface="Arial"/>
            </a:endParaRPr>
          </a:p>
        </p:txBody>
      </p:sp>
      <p:sp>
        <p:nvSpPr>
          <p:cNvPr id="233" name="object 4"/>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9</a:t>
            </a:r>
            <a:endParaRPr b="0" lang="fr-FR" sz="1400" spc="-1" strike="noStrike">
              <a:solidFill>
                <a:srgbClr val="000000"/>
              </a:solidFill>
              <a:latin typeface="Arial"/>
            </a:endParaRPr>
          </a:p>
        </p:txBody>
      </p:sp>
      <p:pic>
        <p:nvPicPr>
          <p:cNvPr id="234" name="object 5" descr=""/>
          <p:cNvPicPr/>
          <p:nvPr/>
        </p:nvPicPr>
        <p:blipFill>
          <a:blip r:embed="rId1"/>
          <a:stretch/>
        </p:blipFill>
        <p:spPr>
          <a:xfrm>
            <a:off x="251640" y="877680"/>
            <a:ext cx="4265280" cy="2235600"/>
          </a:xfrm>
          <a:prstGeom prst="rect">
            <a:avLst/>
          </a:prstGeom>
          <a:ln w="0">
            <a:noFill/>
          </a:ln>
        </p:spPr>
      </p:pic>
      <p:pic>
        <p:nvPicPr>
          <p:cNvPr id="235" name="object 6" descr=""/>
          <p:cNvPicPr/>
          <p:nvPr/>
        </p:nvPicPr>
        <p:blipFill>
          <a:blip r:embed="rId2"/>
          <a:stretch/>
        </p:blipFill>
        <p:spPr>
          <a:xfrm>
            <a:off x="370080" y="3209760"/>
            <a:ext cx="4111560" cy="2162520"/>
          </a:xfrm>
          <a:prstGeom prst="rect">
            <a:avLst/>
          </a:prstGeom>
          <a:ln w="0">
            <a:noFill/>
          </a:ln>
        </p:spPr>
      </p:pic>
      <p:pic>
        <p:nvPicPr>
          <p:cNvPr id="236" name="object 7" descr=""/>
          <p:cNvPicPr/>
          <p:nvPr/>
        </p:nvPicPr>
        <p:blipFill>
          <a:blip r:embed="rId3"/>
          <a:stretch/>
        </p:blipFill>
        <p:spPr>
          <a:xfrm>
            <a:off x="4880520" y="918360"/>
            <a:ext cx="4050360" cy="2179080"/>
          </a:xfrm>
          <a:prstGeom prst="rect">
            <a:avLst/>
          </a:prstGeom>
          <a:ln w="0">
            <a:noFill/>
          </a:ln>
        </p:spPr>
      </p:pic>
      <p:pic>
        <p:nvPicPr>
          <p:cNvPr id="237" name="object 8" descr=""/>
          <p:cNvPicPr/>
          <p:nvPr/>
        </p:nvPicPr>
        <p:blipFill>
          <a:blip r:embed="rId4"/>
          <a:stretch/>
        </p:blipFill>
        <p:spPr>
          <a:xfrm>
            <a:off x="4808520" y="3300120"/>
            <a:ext cx="4118760" cy="2166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20922</TotalTime>
  <Application>LibreOffice/7.5.1.2$Windows_X86_64 LibreOffice_project/fcbaee479e84c6cd81291587d2ee68cba099e129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2023-05-08T09:14:09Z</dcterms:created>
  <dc:creator>Vincent Koussouros</dc:creator>
  <dc:description/>
  <dc:language>fr-FR</dc:language>
  <cp:lastModifiedBy/>
  <dcterms:modified xsi:type="dcterms:W3CDTF">2023-07-07T11:27:54Z</dcterms:modified>
  <cp:revision>37</cp:revision>
  <dc:subject/>
  <dc:title>Projet 4 – Anticipez les besoins en consommation électrique de bâtiments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2019-12-27T00:00:00Z</vt:filetime>
  </property>
  <property fmtid="{D5CDD505-2E9C-101B-9397-08002B2CF9AE}" pid="3" name="Creator">
    <vt:lpwstr>Microsoft® PowerPoint® 2010</vt:lpwstr>
  </property>
  <property fmtid="{D5CDD505-2E9C-101B-9397-08002B2CF9AE}" pid="4" name="LastSaved">
    <vt:filetime>2023-05-08T00:00:00Z</vt:filetime>
  </property>
  <property fmtid="{D5CDD505-2E9C-101B-9397-08002B2CF9AE}" pid="5" name="PresentationFormat">
    <vt:lpwstr>On-screen Show (4:3)</vt:lpwstr>
  </property>
  <property fmtid="{D5CDD505-2E9C-101B-9397-08002B2CF9AE}" pid="6" name="Producer">
    <vt:lpwstr>Microsoft® PowerPoint® 2010</vt:lpwstr>
  </property>
</Properties>
</file>